
<file path=[Content_Types].xml><?xml version="1.0" encoding="utf-8"?>
<Types xmlns="http://schemas.openxmlformats.org/package/2006/content-types">
  <Default Extension="png" ContentType="image/png"/>
  <Default Extension="mp3" ContentType="audio/m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Lst>
  <p:notesMasterIdLst>
    <p:notesMasterId r:id="rId21"/>
  </p:notesMasterIdLst>
  <p:handoutMasterIdLst>
    <p:handoutMasterId r:id="rId22"/>
  </p:handoutMasterIdLst>
  <p:sldIdLst>
    <p:sldId id="256" r:id="rId2"/>
    <p:sldId id="260" r:id="rId3"/>
    <p:sldId id="315" r:id="rId4"/>
    <p:sldId id="267" r:id="rId5"/>
    <p:sldId id="316" r:id="rId6"/>
    <p:sldId id="257" r:id="rId7"/>
    <p:sldId id="317" r:id="rId8"/>
    <p:sldId id="318" r:id="rId9"/>
    <p:sldId id="320" r:id="rId10"/>
    <p:sldId id="283" r:id="rId11"/>
    <p:sldId id="281" r:id="rId12"/>
    <p:sldId id="269" r:id="rId13"/>
    <p:sldId id="319" r:id="rId14"/>
    <p:sldId id="321" r:id="rId15"/>
    <p:sldId id="322" r:id="rId16"/>
    <p:sldId id="323" r:id="rId17"/>
    <p:sldId id="259" r:id="rId18"/>
    <p:sldId id="287" r:id="rId19"/>
    <p:sldId id="263" r:id="rId20"/>
  </p:sldIdLst>
  <p:sldSz cx="9144000" cy="5143500" type="screen16x9"/>
  <p:notesSz cx="6858000" cy="9144000"/>
  <p:embeddedFontLst>
    <p:embeddedFont>
      <p:font typeface="Roboto" panose="02000000000000000000" pitchFamily="2" charset="0"/>
      <p:regular r:id="rId23"/>
      <p:bold r:id="rId24"/>
      <p:italic r:id="rId25"/>
      <p:boldItalic r:id="rId26"/>
    </p:embeddedFont>
    <p:embeddedFont>
      <p:font typeface="UVN Sang Song Nang" panose="03030802040007090B04" pitchFamily="66" charset="0"/>
      <p:regular r:id="rId27"/>
    </p:embeddedFont>
    <p:embeddedFont>
      <p:font typeface="Tahoma" panose="020B0604030504040204" pitchFamily="34" charset="0"/>
      <p:regular r:id="rId28"/>
      <p:bold r:id="rId29"/>
    </p:embeddedFont>
    <p:embeddedFont>
      <p:font typeface="UVN Sang Song" panose="03030602030607090B05" pitchFamily="66" charset="0"/>
      <p:regular r:id="rId30"/>
      <p:bold r:id="rId31"/>
    </p:embeddedFont>
    <p:embeddedFont>
      <p:font typeface="Dela Gothic One" panose="020B0604020202020204" charset="-128"/>
      <p:regular r:id="rId32"/>
    </p:embeddedFont>
    <p:embeddedFont>
      <p:font typeface="#9Slide07 IcielPr Fetridge" panose="020B0604020202020204" charset="0"/>
      <p:regular r:id="rId33"/>
    </p:embeddedFont>
  </p:embeddedFontLst>
  <p:custDataLst>
    <p:tags r:id="rId34"/>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BC36"/>
    <a:srgbClr val="BCD56D"/>
    <a:srgbClr val="CBDE8E"/>
    <a:srgbClr val="B2CE54"/>
    <a:srgbClr val="76F294"/>
    <a:srgbClr val="85B354"/>
    <a:srgbClr val="FFF0DE"/>
    <a:srgbClr val="F05263"/>
    <a:srgbClr val="FF89AB"/>
    <a:srgbClr val="F253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97F127F-75F0-437A-9930-BE442F2FC2D6}">
  <a:tblStyle styleId="{F97F127F-75F0-437A-9930-BE442F2FC2D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531" autoAdjust="0"/>
  </p:normalViewPr>
  <p:slideViewPr>
    <p:cSldViewPr snapToGrid="0">
      <p:cViewPr varScale="1">
        <p:scale>
          <a:sx n="76" d="100"/>
          <a:sy n="76" d="100"/>
        </p:scale>
        <p:origin x="1000" y="208"/>
      </p:cViewPr>
      <p:guideLst/>
    </p:cSldViewPr>
  </p:slideViewPr>
  <p:notesTextViewPr>
    <p:cViewPr>
      <p:scale>
        <a:sx n="1" d="1"/>
        <a:sy n="1" d="1"/>
      </p:scale>
      <p:origin x="0" y="0"/>
    </p:cViewPr>
  </p:notesTextViewPr>
  <p:notesViewPr>
    <p:cSldViewPr snapToGrid="0">
      <p:cViewPr varScale="1">
        <p:scale>
          <a:sx n="55" d="100"/>
          <a:sy n="55" d="100"/>
        </p:scale>
        <p:origin x="288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notesMaster" Target="notesMasters/notesMaster1.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BDEFAC-D57D-4FF0-B45E-872F419D5C7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E38C60F-BDED-4C54-A29C-C3C33CFD23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85F0C-8493-4B30-8542-50736143F341}" type="datetimeFigureOut">
              <a:rPr lang="en-US" smtClean="0"/>
              <a:t>1/22/2022</a:t>
            </a:fld>
            <a:endParaRPr lang="en-US"/>
          </a:p>
        </p:txBody>
      </p:sp>
      <p:sp>
        <p:nvSpPr>
          <p:cNvPr id="4" name="Footer Placeholder 3">
            <a:extLst>
              <a:ext uri="{FF2B5EF4-FFF2-40B4-BE49-F238E27FC236}">
                <a16:creationId xmlns:a16="http://schemas.microsoft.com/office/drawing/2014/main" id="{FFBCFF94-C006-4CB7-81CC-6C84173B4E9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BCA8FD8-A1D1-4BB7-98DD-9C830A01667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C0C61F-D569-4D55-ACA3-39C7305D9DC5}" type="slidenum">
              <a:rPr lang="en-US" smtClean="0"/>
              <a:t>‹#›</a:t>
            </a:fld>
            <a:endParaRPr lang="en-US"/>
          </a:p>
        </p:txBody>
      </p:sp>
    </p:spTree>
    <p:extLst>
      <p:ext uri="{BB962C8B-B14F-4D97-AF65-F5344CB8AC3E}">
        <p14:creationId xmlns:p14="http://schemas.microsoft.com/office/powerpoint/2010/main" val="146378538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9T16:44:16.719"/>
    </inkml:context>
    <inkml:brush xml:id="br0">
      <inkml:brushProperty name="width" value="0.05" units="cm"/>
      <inkml:brushProperty name="height" value="0.05" units="cm"/>
      <inkml:brushProperty name="color" value="#CC0066"/>
    </inkml:brush>
  </inkml:definitions>
  <inkml:trace contextRef="#ctx0" brushRef="#br0">1 372 96 0 0,'0'0'1313'0'0,"1"-10"4309"0"0,6-30-4780 0 0,-6 33-838 0 0,0 0 1 0 0,1-1 0 0 0,-1 1-1 0 0,2 0 1 0 0,-1 1 0 0 0,1-1-1 0 0,0 0 1 0 0,0 1 0 0 0,1-1-1 0 0,0 1 1 0 0,0 0 0 0 0,0 0-1 0 0,8-7 1 0 0,1-1 5 0 0,0 0-1 0 0,1 1 1 0 0,31-22 0 0 0,43-6-14 0 0,-74 34 43 0 0,0 1 0 0 0,1 1 0 0 0,0 0-1 0 0,0 1 1 0 0,0 0 0 0 0,0 2-1 0 0,0-1 1 0 0,1 2 0 0 0,15 0 0 0 0,50-7 628 0 0,-41 2-504 0 0,35-8 63 0 0,-14-3-222 0 0,-54 15-35 0 0,20-16 86 0 0,-27 18-53 0 0,1-2 1645 0 0,-27 19-1532 0 0,17-9 52 0 0,1 1 0 0 0,1 0-1 0 0,0 0 1 0 0,0 1 0 0 0,-6 10 0 0 0,-34 45-151 0 0,-1 15-17 0 0,4-12 81 0 0,40-60-101 0 0,-1-1 1 0 0,0 1-1 0 0,-1-1 0 0 0,-9 9 0 0 0,-42 39 4 0 0,44-45-79 0 0,0-1-1 0 0,0 0 1 0 0,-1 0-1 0 0,0-1 1 0 0,-17 6-1 0 0,23-10-58 0 0,1-1-1 0 0,-1 0 0 0 0,0-1 1 0 0,0 0-1 0 0,0 0 1 0 0,-12 1-1 0 0,20-3 146 0 0,-39 0 24 0 0,7-5-14 0 0,-17-12-580 0 0,7 18-16 0 0,41-1 585 0 0,-18 5-227 0 0,18-4 242 0 0,1-1-6 0 0,-2 1-2 0 0,2-1 1 0 0,-1 1 5 0 0,1-1-2 0 0,-7 4 957 0 0,0-1-2576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9T16:44:52.582"/>
    </inkml:context>
    <inkml:brush xml:id="br0">
      <inkml:brushProperty name="width" value="0.05" units="cm"/>
      <inkml:brushProperty name="height" value="0.05" units="cm"/>
      <inkml:brushProperty name="color" value="#CC0066"/>
    </inkml:brush>
  </inkml:definitions>
  <inkml:trace contextRef="#ctx0" brushRef="#br0">1 1 184 0 0,'0'0'440'0'0,"8"2"3520"0"0,22 5-3312 0 0,-14-7-593 0 0,-14-1 11 0 0,-1 1 0 0 0,0 0 0 0 0,0 0-1 0 0,1 0 1 0 0,-1 0 0 0 0,0 0 0 0 0,0 0-1 0 0,0 0 1 0 0,1 0 0 0 0,-1 0 0 0 0,0 1-1 0 0,0-1 1 0 0,0 0 0 0 0,1 1 0 0 0,-1-1-1 0 0,1 2 1 0 0,-1-1-36 0 0,-1 1 0 0 0,0-1 0 0 0,1 1 1 0 0,-1-1-1 0 0,0 1 0 0 0,0-1 0 0 0,0 1 0 0 0,0 0 0 0 0,0-1 0 0 0,0 1 0 0 0,0-1 1 0 0,-1 1-1 0 0,1-1 0 0 0,-1 1 0 0 0,1-1 0 0 0,-2 3 0 0 0,0 6-213 0 0,-4 8-159 0 0,-1-8-4540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9T16:43:14.018"/>
    </inkml:context>
    <inkml:brush xml:id="br0">
      <inkml:brushProperty name="width" value="0.05" units="cm"/>
      <inkml:brushProperty name="height" value="0.05" units="cm"/>
      <inkml:brushProperty name="color" value="#FF0066"/>
    </inkml:brush>
  </inkml:definitions>
  <inkml:trace contextRef="#ctx0" brushRef="#br0">309 952 84 0 0,'-23'19'7188'0'0,"23"-19"-7146"0"0,-41-11 281 0 0,39 10-326 0 0,0 1-1 0 0,0 0 0 0 0,0-1 1 0 0,0 1-1 0 0,0-1 0 0 0,0 1 1 0 0,0-1-1 0 0,0 0 0 0 0,1 0 1 0 0,-1 0-1 0 0,0 0 0 0 0,0 0 0 0 0,1 0 1 0 0,-1-1-1 0 0,1 1 0 0 0,-1 0 1 0 0,1-1-1 0 0,-1 1 0 0 0,1-1 1 0 0,-2-3-1 0 0,1 3 1 0 0,1-1 1 0 0,-1 1-1 0 0,0 0 0 0 0,0 0 0 0 0,0 0 1 0 0,-1 0-1 0 0,1 1 0 0 0,0-1 1 0 0,-1 0-1 0 0,1 1 0 0 0,-1 0 0 0 0,-4-2 1 0 0,2-1-5 0 0,0 0 0 0 0,0 1 0 0 0,0-1 0 0 0,1-1 1 0 0,-1 1-1 0 0,1-1 0 0 0,0 0 0 0 0,0 0 0 0 0,0 0 0 0 0,-5-10 1 0 0,2 3 5 0 0,-18-25-73 0 0,-23-43 0 0 0,43 70 34 0 0,-2-6 26 0 0,1-1-1 0 0,1 0 1 0 0,0 0 0 0 0,1 0-1 0 0,1 0 1 0 0,1-1-1 0 0,1 1 1 0 0,0-1-1 0 0,3-34 1 0 0,-2 15-70 0 0,1 21 64 0 0,1 0 0 0 0,0-1-1 0 0,8-25 1 0 0,30-124-820 0 0,-32 128 507 0 0,-2 1 0 0 0,1-66-1 0 0,-7 92 266 0 0,0 0 90 0 0,2-2-3397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9T16:43:28.926"/>
    </inkml:context>
    <inkml:brush xml:id="br0">
      <inkml:brushProperty name="width" value="0.05" units="cm"/>
      <inkml:brushProperty name="height" value="0.05" units="cm"/>
      <inkml:brushProperty name="color" value="#FF0066"/>
    </inkml:brush>
  </inkml:definitions>
  <inkml:trace contextRef="#ctx0" brushRef="#br0">28 95 84 0 0,'0'0'74'0'0,"-15"-43"1565"0"0,5 1-510 0 0,10 41-891 0 0,-2-4 2439 0 0,1 2-684 0 0,10 9-1978 0 0,87 66 1660 0 0,-64-45-1542 0 0,-18-15-128 0 0,0 0 0 0 0,0 1-1 0 0,16 20 1 0 0,27 51-11 0 0,-49-73 10 0 0,0 0 1 0 0,-1 0 0 0 0,-1 1 0 0 0,7 16 0 0 0,26 68 34 0 0,-8-8-43 0 0,-29-80 8 0 0,0-1 1 0 0,-1 1 0 0 0,1 0-1 0 0,-1 0 1 0 0,-1 0 0 0 0,0 0-1 0 0,0 0 1 0 0,0 0-1 0 0,-1-1 1 0 0,-2 12 0 0 0,-13 50 5 0 0,5-16-20 0 0,7-38 22 0 0,-1 1-1 0 0,-1-1 0 0 0,-11 20 1 0 0,-11 43-1 0 0,2-7-44 0 0,15-36 57 0 0,9-28-22 0 0,-1 1-1 0 0,1-1 1 0 0,1 1-1 0 0,0 0 0 0 0,-1 12 1 0 0,2-19-6 0 0,0 0 15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9T16:43:43.733"/>
    </inkml:context>
    <inkml:brush xml:id="br0">
      <inkml:brushProperty name="width" value="0.05" units="cm"/>
      <inkml:brushProperty name="height" value="0.05" units="cm"/>
      <inkml:brushProperty name="color" value="#FF0066"/>
    </inkml:brush>
  </inkml:definitions>
  <inkml:trace contextRef="#ctx0" brushRef="#br0">1 314 180 0 0,'0'0'1644'0'0,"2"-10"2379"0"0,5-30-3806 0 0,-3 28-213 0 0,0-1 0 0 0,0 1 1 0 0,2 0-1 0 0,-1 0 0 0 0,11-16 0 0 0,-4 7 11 0 0,-4 9-11 0 0,1 1 0 0 0,0 0 0 0 0,1 0 0 0 0,21-17 1 0 0,-25 23 3 0 0,45-34 4 0 0,-25 3 1451 0 0,0 67 175 0 0,-21-19-1576 0 0,-1 0-61 0 0,0 0 1 0 0,1-1-1 0 0,12 21 1 0 0,-14-28 3 0 0,-1 1 1 0 0,0-1 0 0 0,0 1 0 0 0,0-1 0 0 0,-1 1 0 0 0,0-1 0 0 0,0 1 0 0 0,0 0 0 0 0,0 0 0 0 0,0 5 0 0 0,-1-4-3 0 0,1 0 0 0 0,0 0 0 0 0,0 0 1 0 0,0-1-1 0 0,1 1 0 0 0,0 0 1 0 0,3 5-1 0 0,-2-5-1 0 0,0 1 0 0 0,-1-1 1 0 0,1 1-1 0 0,-1 0 0 0 0,-1 0 1 0 0,1 0-1 0 0,-1 0 0 0 0,0 7 1 0 0,5 6-46 0 0,-5-18 39 0 0,0 0 1 0 0,0 0-1 0 0,0 0 0 0 0,0 0 1 0 0,0 1-1 0 0,-1-1 1 0 0,1 0-1 0 0,0 0 1 0 0,-1 1-1 0 0,0-1 1 0 0,0 0-1 0 0,0 1 0 0 0,0-1 1 0 0,0 1-1 0 0,0-1 1 0 0,0 0-1 0 0,-1 1 1 0 0,1-1-1 0 0,-2 4 1 0 0,-14 25-7765 0 0,14-27 6720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9T16:43:47.944"/>
    </inkml:context>
    <inkml:brush xml:id="br0">
      <inkml:brushProperty name="width" value="0.05" units="cm"/>
      <inkml:brushProperty name="height" value="0.05" units="cm"/>
      <inkml:brushProperty name="color" value="#FF0066"/>
    </inkml:brush>
  </inkml:definitions>
  <inkml:trace contextRef="#ctx0" brushRef="#br0">492 120 208 0 0,'0'0'218'0'0,"-6"-7"5394"0"0,-5-6-4602 0 0,-1 9-911 0 0,1 1-1 0 0,-1-1 1 0 0,1 2 0 0 0,-1 0 0 0 0,0 0 0 0 0,0 1-1 0 0,0 1 1 0 0,-21 1 0 0 0,3-1-307 0 0,-3-2-172 0 0,-54-9 0 0 0,55 6 271 0 0,9 0 70 0 0,1 0 0 0 0,0-2 1 0 0,0 0-1 0 0,-28-15 0 0 0,50 22 42 0 0,-19-13 236 0 0,12 7 196 0 0,14 17-321 0 0,3 3-15 0 0,-1 0 0 0 0,0 0-1 0 0,-1 1 1 0 0,0 0-1 0 0,-1 0 1 0 0,-1 1 0 0 0,0 0-1 0 0,6 30 1 0 0,15 96-127 0 0,4-22 4 0 0,-26-103 10 0 0,0-1 0 0 0,2 0 0 0 0,0 0 0 0 0,15 25 0 0 0,-17-33-16 0 0,1 1 34 0 0,0 0 0 0 0,1 0 0 0 0,1 0 0 0 0,0-1 0 0 0,0 0 0 0 0,16 12 0 0 0,3 2-8 0 0,-18-15 4 0 0,1-1 0 0 0,0 0 0 0 0,1-1-1 0 0,-1 0 1 0 0,18 6 0 0 0,1 0 18 0 0,-4-2-45 0 0,-15-6 16 0 0,-1 1 0 0 0,0-1 0 0 0,0 1 1 0 0,13 8-1 0 0,-18-9 9 0 0,0 0-1 0 0,1 0 1 0 0,-1-1 0 0 0,1 0 0 0 0,0 1 0 0 0,-1-2 0 0 0,1 1 0 0 0,0-1 0 0 0,6 2 0 0 0,14 4-5 0 0,24 7 31 0 0,-15-10-15 0 0,-27-4-7 0 0,-1 0 1 0 0,1 0-1 0 0,-1 1 0 0 0,0 0 1 0 0,1 0-1 0 0,-1 1 0 0 0,10 3 1 0 0,-5-3 582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9T16:43:52.008"/>
    </inkml:context>
    <inkml:brush xml:id="br0">
      <inkml:brushProperty name="width" value="0.05" units="cm"/>
      <inkml:brushProperty name="height" value="0.05" units="cm"/>
      <inkml:brushProperty name="color" value="#FF0066"/>
    </inkml:brush>
  </inkml:definitions>
  <inkml:trace contextRef="#ctx0" brushRef="#br0">494 16 116 0 0,'0'0'5743'0'0,"-43"-14"-3993"0"0,38 13-1705 0 0,0 1 1 0 0,0-1 0 0 0,0 1-1 0 0,0 0 1 0 0,0 0 0 0 0,0 1-1 0 0,0 0 1 0 0,0 0 0 0 0,0 0-1 0 0,0 0 1 0 0,1 1 0 0 0,-1-1-1 0 0,-6 5 1 0 0,-60 39-83 0 0,20-11-33 0 0,-62 17-800 0 0,53-25 150 0 0,53-23 665 0 0,0 0 0 0 0,-1-1-1 0 0,1 0 1 0 0,-1 0 0 0 0,1 0-1 0 0,-1-1 1 0 0,0-1 0 0 0,-12 1-1 0 0,24 0 125 0 0,1 0 0 0 0,0 0 0 0 0,-1 1 0 0 0,1-1-1 0 0,-1 1 1 0 0,0 1 0 0 0,1-1 0 0 0,-1 0 0 0 0,0 1 0 0 0,0 0-1 0 0,-1 0 1 0 0,1 0 0 0 0,0 0 0 0 0,-1 1 0 0 0,5 6 0 0 0,12 9 85 0 0,2 0-69 0 0,40 24-1 0 0,-36-25 19 0 0,-13-10 0 0 0,-5-2-40 0 0,1 0 1 0 0,-1-1 0 0 0,1 0-1 0 0,1 0 1 0 0,17 6-1 0 0,-9-6 22 0 0,1-1 0 0 0,1 0 0 0 0,30 1 0 0 0,35-3-33 0 0,108-8-176 0 0,-177 6 68 0 0,0-1 0 0 0,0-1 0 0 0,29-8 0 0 0,36-6-338 0 0,-69 14 375 0 0,-12 2 16 0 0,39-2-369 0 0,-28 3-57 0 0,29 3 924 0 0,-26-4-6772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9T16:43:54.604"/>
    </inkml:context>
    <inkml:brush xml:id="br0">
      <inkml:brushProperty name="width" value="0.05" units="cm"/>
      <inkml:brushProperty name="height" value="0.05" units="cm"/>
      <inkml:brushProperty name="color" value="#FF0066"/>
    </inkml:brush>
  </inkml:definitions>
  <inkml:trace contextRef="#ctx0" brushRef="#br0">0 152 24 0 0,'0'0'2271'0'0,"5"-17"58"0"0,6 7-1929 0 0,-3 2-273 0 0,1-1 0 0 0,0 1 1 0 0,1 1-1 0 0,-1 0 0 0 0,1 0 0 0 0,1 1 0 0 0,0 0 0 0 0,21-8 1 0 0,-23 11-120 0 0,0 0 0 0 0,0 0 0 0 0,0-1 0 0 0,0 0 0 0 0,0-1 0 0 0,-1 0 0 0 0,1 0 0 0 0,-2-1 0 0 0,10-8 0 0 0,-16 14-1 0 0,-13 63 1150 0 0,13-46-1170 0 0,0-14-36 0 0,-1 1 1 0 0,1-1 0 0 0,-1 0 0 0 0,0 1 0 0 0,0-1-1 0 0,0 1 1 0 0,0-1 0 0 0,-1 1 0 0 0,1-1 0 0 0,-1 0-1 0 0,0 1 1 0 0,0-1 0 0 0,0 0 0 0 0,-3 6 0 0 0,-22 39-1728 0 0,16-29-2131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9T16:43:59.297"/>
    </inkml:context>
    <inkml:brush xml:id="br0">
      <inkml:brushProperty name="width" value="0.05" units="cm"/>
      <inkml:brushProperty name="height" value="0.05" units="cm"/>
      <inkml:brushProperty name="color" value="#FF0066"/>
    </inkml:brush>
  </inkml:definitions>
  <inkml:trace contextRef="#ctx0" brushRef="#br0">1 193 44 0 0,'0'0'2128'0'0,"10"-6"851"0"0,27-16-2862 0 0,42-28-232 0 0,-79 50 97 0 0,7-4-23 0 0,0 1-1 0 0,0-2 1 0 0,-1 1-1 0 0,1-1 0 0 0,-1 0 1 0 0,6-7-1 0 0,-4 1 12 0 0,-6 7 13 0 0,0 1 0 0 0,0-1 0 0 0,1 1-1 0 0,-1 0 1 0 0,1 0 0 0 0,0 0 0 0 0,0 0-1 0 0,0 0 1 0 0,0 1 0 0 0,6-4-1 0 0,4-7-423 0 0,-1-2 367 0 0,-12 15 77 0 0,-5 2-2993 0 0,2 0 2288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9T16:44:21.330"/>
    </inkml:context>
    <inkml:brush xml:id="br0">
      <inkml:brushProperty name="width" value="0.05" units="cm"/>
      <inkml:brushProperty name="height" value="0.05" units="cm"/>
      <inkml:brushProperty name="color" value="#CC0066"/>
    </inkml:brush>
  </inkml:definitions>
  <inkml:trace contextRef="#ctx0" brushRef="#br0">381 504 28 0 0,'0'0'192'0'0,"6"-17"3417"0"0,8-14-3274 0 0,1 2-70 0 0,-15 26-212 0 0,1 0 0 0 0,0 0 0 0 0,1 0-1 0 0,-1 0 1 0 0,1 0 0 0 0,-1 0 0 0 0,1 0 0 0 0,3-4 0 0 0,-3 5-15 0 0,0-1-1 0 0,0 1 1 0 0,0-1-1 0 0,0 0 1 0 0,-1 0 0 0 0,1 0-1 0 0,-1 0 1 0 0,0 0-1 0 0,0 0 1 0 0,0 0-1 0 0,0 0 1 0 0,-1 0 0 0 0,1-6-1 0 0,1-48 118 0 0,-2 43-140 0 0,-1 1-7 0 0,0 1-1 0 0,-1-1 1 0 0,-5-19-1 0 0,3 20 14 0 0,2-1-1 0 0,-1 1 1 0 0,0-21-1 0 0,-9-78 312 0 0,9 92 188 0 0,0 10-74 0 0,-2 11 168 0 0,-13 35-576 0 0,14-27-46 0 0,0 0 0 0 0,-1-1 1 0 0,0 1-1 0 0,-1-1 0 0 0,0-1 0 0 0,-10 13 1 0 0,-14 7 139 0 0,11-9-80 0 0,-40 29 0 0 0,-19 17-40 0 0,57-46-29 0 0,6-4 39 0 0,0 0 1 0 0,2 1-1 0 0,-14 19 0 0 0,20-23 77 0 0,0 0-1 0 0,1 0 1 0 0,1 1-1 0 0,0 0 1 0 0,1 0-1 0 0,-4 17 1 0 0,4-16-65 0 0,-1 2 110 0 0,1-1 1 0 0,1 1 0 0 0,1-1 0 0 0,0 1-1 0 0,0 19 1 0 0,2-24-125 0 0,0 0 42 0 0,0 1 0 0 0,0-1 0 0 0,1 0 0 0 0,1 1 0 0 0,4 16 0 0 0,-2-15-64 0 0,-1 0 0 0 0,0 0 0 0 0,2 22 0 0 0,-5-35-5 0 0,1 1 3 0 0,-1 1 2 0 0,0-2-1 0 0,0 37-21 0 0,0-34-19 0 0,0 0 0 0 0,0 0 1 0 0,0 0-1 0 0,-1 0 0 0 0,1 0 0 0 0,-1 1 1 0 0,0-1-1 0 0,0 0 0 0 0,-2 3 1 0 0,3-5-252 0 0,-6 7-7003 0 0,4-6 6074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9T16:44:26.317"/>
    </inkml:context>
    <inkml:brush xml:id="br0">
      <inkml:brushProperty name="width" value="0.05" units="cm"/>
      <inkml:brushProperty name="height" value="0.05" units="cm"/>
      <inkml:brushProperty name="color" value="#CC0066"/>
    </inkml:brush>
  </inkml:definitions>
  <inkml:trace contextRef="#ctx0" brushRef="#br0">530 43 16 0 0,'3'-3'3617'0'0,"10"-9"-3342"0"0,-4 7-197 0 0,0 1 1 0 0,0 0-1 0 0,0 1 0 0 0,1 0 0 0 0,0 1 0 0 0,-1-1 0 0 0,1 2 0 0 0,17-2 0 0 0,-26 3-84 0 0,6 3 83 0 0,1-1-1 0 0,0 0 1 0 0,1 0-1 0 0,12 1 1 0 0,9 1 128 0 0,0 7 481 0 0,-25-9-592 0 0,0 0-1 0 0,0 0 1 0 0,0 0 0 0 0,0-1 0 0 0,1 1 0 0 0,8 0 0 0 0,17 6-66 0 0,-27-6-29 0 0,0-1-1 0 0,1 1 1 0 0,-1-1-1 0 0,0 0 1 0 0,1 0-1 0 0,-1 0 0 0 0,8 0 1 0 0,39 5-26 0 0,-51-6 31 0 0,0 0 3 0 0,0 0 9 0 0,0 0 0 0 0,1-1-1 0 0,-1 1 1 0 0,0 0 0 0 0,0 0 0 0 0,0-1 0 0 0,0 1 0 0 0,0 0-1 0 0,0 0 1 0 0,0-1 0 0 0,0 1 0 0 0,0 0 0 0 0,0-1 0 0 0,0 1-1 0 0,0 0 1 0 0,0 0 0 0 0,0-1 0 0 0,0 1 0 0 0,0 0 0 0 0,0 0-1 0 0,0-1 1 0 0,-1 1 0 0 0,1 0 0 0 0,0 0 0 0 0,0-1 0 0 0,0 1-1 0 0,0 0 1 0 0,0 0 0 0 0,-1 0 0 0 0,1-1 0 0 0,0 1 0 0 0,0 0-1 0 0,0 0 1 0 0,-1 0 0 0 0,1 0 0 0 0,0-1 0 0 0,0 1 0 0 0,-1 0-1 0 0,1 0 1 0 0,0 0 0 0 0,0 0 0 0 0,-1 0 0 0 0,1 0 0 0 0,0 0-1 0 0,-1 0 1 0 0,1 0 0 0 0,0 0 0 0 0,0 0 0 0 0,-1 0 0 0 0,1 0-1 0 0,-1-1 7 0 0,0 1 0 0 0,0 0 0 0 0,0-1 0 0 0,0 1-1 0 0,1 0 1 0 0,-1 0 0 0 0,0 0 0 0 0,0-1 0 0 0,0 1-1 0 0,0 0 1 0 0,0 0 0 0 0,0 0 0 0 0,0 1 0 0 0,1-1-1 0 0,-1 0 1 0 0,0 0 0 0 0,0 0 0 0 0,0 1 0 0 0,0-1-1 0 0,0 0 1 0 0,1 1 0 0 0,-2 0 0 0 0,-21 17 198 0 0,17-14-156 0 0,0 1 0 0 0,1-1 0 0 0,0 1 0 0 0,0 0 0 0 0,0 0 0 0 0,0 0 0 0 0,-5 10 0 0 0,5-8 13 0 0,-1 0 0 0 0,1 0 0 0 0,-1 0 1 0 0,0-1-1 0 0,-11 9 0 0 0,-17 18 69 0 0,-2 6-128 0 0,-48 40 1 0 0,79-74-13 0 0,-92 55 15 0 0,93-57-32 0 0,0-1-1 0 0,0 0 1 0 0,0 0 0 0 0,-1-1 0 0 0,1 1 0 0 0,0-1 0 0 0,-1 0 0 0 0,-6 1 0 0 0,-19 7-346 0 0,22-6 322 0 0,0-1-1 0 0,1 0 1 0 0,-1-1-1 0 0,0 0 1 0 0,0 0-1 0 0,0 0 1 0 0,0-1-1 0 0,0 0 1 0 0,0-1-1 0 0,0 0 1 0 0,-15-3-1 0 0,-30-2 46 0 0,34 3-31 0 0,2 0 1 0 0,-35-11-1 0 0,44 11 42 0 0,-11-2 0 0 0,14 4-29 0 0,-1 0 0 0 0,1-1 0 0 0,-1 1 0 0 0,1-1 0 0 0,0-1 0 0 0,-1 1 0 0 0,-7-6 0 0 0,-40-23 60 0 0,40 23-35 0 0,10 6-14 0 0,0-1-1 0 0,-1 1 1 0 0,1 0-1 0 0,0 1 1 0 0,-1-1 0 0 0,1 0-1 0 0,-1 1 1 0 0,0 0-1 0 0,-7-2 1 0 0,6-1 821 0 0,-1-2-1745 0 0,-4 5-6906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9T16:44:36.300"/>
    </inkml:context>
    <inkml:brush xml:id="br0">
      <inkml:brushProperty name="width" value="0.05" units="cm"/>
      <inkml:brushProperty name="height" value="0.05" units="cm"/>
      <inkml:brushProperty name="color" value="#CC0066"/>
    </inkml:brush>
  </inkml:definitions>
  <inkml:trace contextRef="#ctx0" brushRef="#br0">407 266 240 0 0,'-5'-2'6459'0'0,"2"1"-6191"0"0,-2 1-299 0 0,1-1 1 0 0,0 0-1 0 0,0 0 0 0 0,0 0 0 0 0,0 0 0 0 0,0-1 1 0 0,0 1-1 0 0,0-1 0 0 0,1 0 0 0 0,-1 0 0 0 0,1-1 1 0 0,-1 1-1 0 0,1-1 0 0 0,-5-4 0 0 0,-41-47-703 0 0,38 40 786 0 0,-1-1-132 0 0,2-1 1 0 0,-1 0-1 0 0,2 0 0 0 0,0-1 0 0 0,-8-24 0 0 0,16 39 74 0 0,0 0 0 0 0,-1-1 0 0 0,1 1 0 0 0,-1 0 0 0 0,0 0-1 0 0,1 0 1 0 0,-1 0 0 0 0,0 0 0 0 0,0 0 0 0 0,0 1-1 0 0,-3-2 1 0 0,-4-4 132 0 0,9 6-21 0 0,0 1-102 0 0,0 0-1 0 0,0 0 1 0 0,1-1 0 0 0,-1 1-1 0 0,0 0 1 0 0,0-1 0 0 0,0 1-1 0 0,0 0 1 0 0,0-1 0 0 0,0 1-1 0 0,0 0 1 0 0,0 0 0 0 0,0-1-1 0 0,0 1 1 0 0,0 0-1 0 0,0-1 1 0 0,0 1 0 0 0,0 0-1 0 0,0-1 1 0 0,0 1 0 0 0,0 0-1 0 0,0-1 1 0 0,0 1 0 0 0,0 0-1 0 0,0 0 1 0 0,-1-1 0 0 0,1 1-1 0 0,0 0 1 0 0,0 0-1 0 0,0-1 1 0 0,0 1 0 0 0,-1 0-1 0 0,1 0 1 0 0,0-1 0 0 0,0 1-1 0 0,-1 0 1 0 0,1 0 0 0 0,0 0-1 0 0,0 0 1 0 0,-1-1 0 0 0,1 1-1 0 0,0 0 1 0 0,-1 0-1 0 0,1 0 1 0 0,-1 0 0 0 0,-10 14 247 0 0,-6 26 110 0 0,-11 37-351 0 0,18-51-2 0 0,-13 45 1 0 0,-17 70 296 0 0,12-52 483 0 0,24-68-502 0 0,0 1 0 0 0,1 0 0 0 0,0-1 0 0 0,2 29 0 0 0,3-33-7 0 0,0 0 1 0 0,1 0 0 0 0,1-1-1 0 0,0 1 1 0 0,10 21-1 0 0,-7-19-249 0 0,-4-9 9 0 0,0 0 1 0 0,1-1-1 0 0,1 1 1 0 0,0-1-1 0 0,6 11 1 0 0,7 9-67 0 0,-16-25 21 0 0,0 1 0 0 0,1-1 0 0 0,-1 1 0 0 0,1-1 0 0 0,0 0 0 0 0,1 0 0 0 0,-1 0 1 0 0,1-1-1 0 0,-1 1 0 0 0,1-1 0 0 0,7 5 0 0 0,0-1-131 0 0,0 1-1 0 0,0 1 1 0 0,15 13-1 0 0,-9 2-6274 0 0,-15-18 4071 0 0,0-3 1154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9T16:44:41.016"/>
    </inkml:context>
    <inkml:brush xml:id="br0">
      <inkml:brushProperty name="width" value="0.05" units="cm"/>
      <inkml:brushProperty name="height" value="0.05" units="cm"/>
      <inkml:brushProperty name="color" value="#CC0066"/>
    </inkml:brush>
  </inkml:definitions>
  <inkml:trace contextRef="#ctx0" brushRef="#br0">555 29 28 0 0,'43'-19'2619'0'0,"-36"17"-2565"0"0,-1 0 0 0 0,1 0 0 0 0,0 1 0 0 0,0 0 0 0 0,-1 0 0 0 0,1 1-1 0 0,0-1 1 0 0,0 1 0 0 0,0 1 0 0 0,0-1 0 0 0,10 4 0 0 0,-5-2-39 0 0,0 1-1 0 0,-1 1 0 0 0,1 0 1 0 0,-1 0-1 0 0,19 11 0 0 0,71 43-1173 0 0,-98-57 1164 0 0,3 2-84 0 0,0 0 0 0 0,0 0-1 0 0,1-1 1 0 0,-1 0-1 0 0,1-1 1 0 0,-1 1 0 0 0,1-1-1 0 0,10 0 1 0 0,-15-1 79 0 0,5-2 1717 0 0,-11 3-238 0 0,-14 10-546 0 0,4 5 419 0 0,0-1 1 0 0,-31 25-1 0 0,19-17-277 0 0,-15 17-281 0 0,23-22-678 0 0,0-1 1 0 0,-2-1-1 0 0,-27 19 0 0 0,31-27-214 0 0,1-2-1 0 0,-1 0 0 0 0,0 0 0 0 0,0-2 0 0 0,-1 0 0 0 0,0-1 0 0 0,1-1 0 0 0,-1 0 0 0 0,0-1 0 0 0,-26-2 0 0 0,35 0 51 0 0,0 0-1 0 0,0-1 1 0 0,0 0-1 0 0,0 0 1 0 0,1-1-1 0 0,-9-3 0 0 0,-26-9-563 0 0,14 9-325 0 0,14 4 584 0 0,1-1 1 0 0,0 0 0 0 0,-17-7-1 0 0,-64-33-1203 0 0,38 5-26 0 0,5 3 735 0 0,8-1 643 0 0,8 1-772 0 0,31 32-700 0 0,2 2 1180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9T16:44:44.190"/>
    </inkml:context>
    <inkml:brush xml:id="br0">
      <inkml:brushProperty name="width" value="0.05" units="cm"/>
      <inkml:brushProperty name="height" value="0.05" units="cm"/>
      <inkml:brushProperty name="color" value="#CC0066"/>
    </inkml:brush>
  </inkml:definitions>
  <inkml:trace contextRef="#ctx0" brushRef="#br0">580 258 96 0 0,'-5'-7'7936'0'0,"-14"-20"-6644"0"0,-11 8-1091 0 0,21 13-170 0 0,1 0 0 0 0,-1 1 0 0 0,0 0 0 0 0,0 0 0 0 0,0 1 0 0 0,-1 0 1 0 0,-12-3-1 0 0,-30-7-6 0 0,-63-27 0 0 0,53 18-243 0 0,-63-20-1512 0 0,96 32 843 0 0,23 9 831 0 0,0 0 0 0 0,-1-1-1 0 0,1 0 1 0 0,0 0 0 0 0,0 0 0 0 0,1 0 0 0 0,-10-9 0 0 0,19 19 51 0 0,1-1 0 0 0,-1 1 0 0 0,0 0 1 0 0,-1 0-1 0 0,0 0 0 0 0,0 1 0 0 0,-1-1 0 0 0,1 1 1 0 0,-2-1-1 0 0,1 1 0 0 0,-1 0 0 0 0,0 8 0 0 0,1-7-2 0 0,0 0-1 0 0,0 0 1 0 0,1 0-1 0 0,0 0 1 0 0,0 0-1 0 0,1 0 1 0 0,1-1-1 0 0,-1 0 1 0 0,11 14-1 0 0,1 4-81 0 0,-7-14 68 0 0,0 0 0 0 0,1-1 0 0 0,0 0 1 0 0,13 10-1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9T16:44:45.828"/>
    </inkml:context>
    <inkml:brush xml:id="br0">
      <inkml:brushProperty name="width" value="0.05" units="cm"/>
      <inkml:brushProperty name="height" value="0.05" units="cm"/>
      <inkml:brushProperty name="color" value="#CC0066"/>
    </inkml:brush>
  </inkml:definitions>
  <inkml:trace contextRef="#ctx0" brushRef="#br0">0 0 112 0 0,'0'2'141'0'0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9T16:44:48.903"/>
    </inkml:context>
    <inkml:brush xml:id="br0">
      <inkml:brushProperty name="width" value="0.05" units="cm"/>
      <inkml:brushProperty name="height" value="0.05" units="cm"/>
      <inkml:brushProperty name="color" value="#CC0066"/>
    </inkml:brush>
  </inkml:definitions>
  <inkml:trace contextRef="#ctx0" brushRef="#br0">366 28 24 0 0,'0'0'685'0'0,"6"-3"3411"0"0,21-8-2484 0 0,-20 12-1465 0 0,1 1 1 0 0,0 0-1 0 0,-1 0 1 0 0,1 1-1 0 0,-1 0 1 0 0,0 0-1 0 0,0 1 1 0 0,0 0-1 0 0,0 0 1 0 0,-1 0-1 0 0,0 1 1 0 0,1 0-1 0 0,-2 0 1 0 0,1 1-1 0 0,6 7 1 0 0,7 4-61 0 0,-13-10-94 0 0,-1 0-1 0 0,1 0 1 0 0,-1 0-1 0 0,0 1 1 0 0,5 11 0 0 0,10 14 32 0 0,27 38-73 0 0,-47-70 54 0 0,1-1 0 0 0,-1 1 0 0 0,0-1 0 0 0,0 1 0 0 0,1 0-1 0 0,-1-1 1 0 0,0 1 0 0 0,0-1 0 0 0,0 1 0 0 0,0 0-1 0 0,0-1 1 0 0,1 1 0 0 0,-1 0 0 0 0,0-1 0 0 0,0 1 0 0 0,-1 0-1 0 0,1-1 1 0 0,0 1 0 0 0,0-1 0 0 0,0 1 0 0 0,0 0-1 0 0,-1-1 1 0 0,1 1 0 0 0,0-1 0 0 0,0 1 0 0 0,-1 0 0 0 0,-4 16 652 0 0,1-18-620 0 0,0 0 1 0 0,0-1-1 0 0,0 0 1 0 0,0 0 0 0 0,0 0-1 0 0,0 0 1 0 0,-5-4-1 0 0,-7-3-42 0 0,7 4 0 0 0,0 2 0 0 0,0-1 0 0 0,-1 1 0 0 0,1 1 0 0 0,-1-1 0 0 0,0 2 0 0 0,0-1 0 0 0,0 1 0 0 0,0 1 0 0 0,1 0 0 0 0,-1 0 0 0 0,-16 4 0 0 0,19-3 1 0 0,0 0-1 0 0,-1-1 1 0 0,1 1 0 0 0,0-1-1 0 0,-1 0 1 0 0,1-1 0 0 0,0 0 0 0 0,0 0-1 0 0,-1-1 1 0 0,-11-4 0 0 0,-41-5-509 0 0,46 9 309 0 0,0 0 0 0 0,0-2 1 0 0,1 1-1 0 0,-1-2 0 0 0,1 0 1 0 0,0 0-1 0 0,0-1 0 0 0,-17-12 1 0 0,22 14 112 0 0,1 0-5 0 0,1 1-1 0 0,-1-1 1 0 0,1 0 0 0 0,0 0 0 0 0,0-1-1 0 0,0 0 1 0 0,1 0 0 0 0,0 0 0 0 0,0 0-1 0 0,0-1 1 0 0,1 0 0 0 0,-5-7 0 0 0,-33-53-126 0 0,22 32 230 0 0,19 34-13 0 0,1 0-8 0 0,0-1 12 0 0,0 1 50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9T16:44:51.151"/>
    </inkml:context>
    <inkml:brush xml:id="br0">
      <inkml:brushProperty name="width" value="0.05" units="cm"/>
      <inkml:brushProperty name="height" value="0.05" units="cm"/>
      <inkml:brushProperty name="color" value="#CC0066"/>
    </inkml:brush>
  </inkml:definitions>
  <inkml:trace contextRef="#ctx0" brushRef="#br0">1 15 188 0 0,'0'0'1311'0'0,"18"-2"2524"0"0,17-2-2237 0 0,-22 5-1449 0 0,-5-1-132 0 0,0 0 1 0 0,0 0 0 0 0,0 0-1 0 0,16-4 1 0 0,-17 2-93 0 0,-6 1 95 0 0,-1 1-1 0 0,1-1 1 0 0,0 1-1 0 0,-1 0 0 0 0,1 0 1 0 0,0-1-1 0 0,0 1 1 0 0,0 0-1 0 0,-1 0 0 0 0,1 0 1 0 0,0 0-1 0 0,0 0 0 0 0,-1 0 1 0 0,1 0-1 0 0,0 0 1 0 0,0 0-1 0 0,0 0 0 0 0,-1 0 1 0 0,1 0-1 0 0,0 0 1 0 0,0 1-1 0 0,-1-1 0 0 0,1 0 1 0 0,0 1-1 0 0,0-1 1 0 0,-1 0-1 0 0,1 1 0 0 0,0 0 1 0 0,-1-1 8 0 0,-6 46 351 0 0,-6-14-419 0 0,11-27-22 0 0,0-1 0 0 0,-1 1 1 0 0,1 0-1 0 0,-1-1 1 0 0,-1 0-1 0 0,1 1 1 0 0,-5 6-1 0 0,-14 30-1102 0 0,3-4-3725 0 0,16-34 4155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6"/>
        <p:cNvGrpSpPr/>
        <p:nvPr/>
      </p:nvGrpSpPr>
      <p:grpSpPr>
        <a:xfrm>
          <a:off x="0" y="0"/>
          <a:ext cx="0" cy="0"/>
          <a:chOff x="0" y="0"/>
          <a:chExt cx="0" cy="0"/>
        </a:xfrm>
      </p:grpSpPr>
      <p:sp>
        <p:nvSpPr>
          <p:cNvPr id="1877" name="Google Shape;18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8" name="Google Shape;18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9"/>
        <p:cNvGrpSpPr/>
        <p:nvPr/>
      </p:nvGrpSpPr>
      <p:grpSpPr>
        <a:xfrm>
          <a:off x="0" y="0"/>
          <a:ext cx="0" cy="0"/>
          <a:chOff x="0" y="0"/>
          <a:chExt cx="0" cy="0"/>
        </a:xfrm>
      </p:grpSpPr>
      <p:sp>
        <p:nvSpPr>
          <p:cNvPr id="2060" name="Google Shape;2060;gdab33caf8f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1" name="Google Shape;2061;gdab33caf8f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9"/>
        <p:cNvGrpSpPr/>
        <p:nvPr/>
      </p:nvGrpSpPr>
      <p:grpSpPr>
        <a:xfrm>
          <a:off x="0" y="0"/>
          <a:ext cx="0" cy="0"/>
          <a:chOff x="0" y="0"/>
          <a:chExt cx="0" cy="0"/>
        </a:xfrm>
      </p:grpSpPr>
      <p:sp>
        <p:nvSpPr>
          <p:cNvPr id="2060" name="Google Shape;2060;gdab33caf8f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1" name="Google Shape;2061;gdab33caf8f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8137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5"/>
        <p:cNvGrpSpPr/>
        <p:nvPr/>
      </p:nvGrpSpPr>
      <p:grpSpPr>
        <a:xfrm>
          <a:off x="0" y="0"/>
          <a:ext cx="0" cy="0"/>
          <a:chOff x="0" y="0"/>
          <a:chExt cx="0" cy="0"/>
        </a:xfrm>
      </p:grpSpPr>
      <p:sp>
        <p:nvSpPr>
          <p:cNvPr id="3056" name="Google Shape;3056;gdab33caf8f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7" name="Google Shape;3057;gdab33caf8f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1945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5"/>
        <p:cNvGrpSpPr/>
        <p:nvPr/>
      </p:nvGrpSpPr>
      <p:grpSpPr>
        <a:xfrm>
          <a:off x="0" y="0"/>
          <a:ext cx="0" cy="0"/>
          <a:chOff x="0" y="0"/>
          <a:chExt cx="0" cy="0"/>
        </a:xfrm>
      </p:grpSpPr>
      <p:sp>
        <p:nvSpPr>
          <p:cNvPr id="3056" name="Google Shape;3056;gdab33caf8f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7" name="Google Shape;3057;gdab33caf8f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1509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5"/>
        <p:cNvGrpSpPr/>
        <p:nvPr/>
      </p:nvGrpSpPr>
      <p:grpSpPr>
        <a:xfrm>
          <a:off x="0" y="0"/>
          <a:ext cx="0" cy="0"/>
          <a:chOff x="0" y="0"/>
          <a:chExt cx="0" cy="0"/>
        </a:xfrm>
      </p:grpSpPr>
      <p:sp>
        <p:nvSpPr>
          <p:cNvPr id="3056" name="Google Shape;3056;gdab33caf8f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7" name="Google Shape;3057;gdab33caf8f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2416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4"/>
        <p:cNvGrpSpPr/>
        <p:nvPr/>
      </p:nvGrpSpPr>
      <p:grpSpPr>
        <a:xfrm>
          <a:off x="0" y="0"/>
          <a:ext cx="0" cy="0"/>
          <a:chOff x="0" y="0"/>
          <a:chExt cx="0" cy="0"/>
        </a:xfrm>
      </p:grpSpPr>
      <p:sp>
        <p:nvSpPr>
          <p:cNvPr id="1895" name="Google Shape;1895;gdab33caf8f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6" name="Google Shape;1896;gdab33caf8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5"/>
        <p:cNvGrpSpPr/>
        <p:nvPr/>
      </p:nvGrpSpPr>
      <p:grpSpPr>
        <a:xfrm>
          <a:off x="0" y="0"/>
          <a:ext cx="0" cy="0"/>
          <a:chOff x="0" y="0"/>
          <a:chExt cx="0" cy="0"/>
        </a:xfrm>
      </p:grpSpPr>
      <p:sp>
        <p:nvSpPr>
          <p:cNvPr id="3056" name="Google Shape;3056;gdab33caf8f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7" name="Google Shape;3057;gdab33caf8f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8"/>
        <p:cNvGrpSpPr/>
        <p:nvPr/>
      </p:nvGrpSpPr>
      <p:grpSpPr>
        <a:xfrm>
          <a:off x="0" y="0"/>
          <a:ext cx="0" cy="0"/>
          <a:chOff x="0" y="0"/>
          <a:chExt cx="0" cy="0"/>
        </a:xfrm>
      </p:grpSpPr>
      <p:sp>
        <p:nvSpPr>
          <p:cNvPr id="1969" name="Google Shape;1969;gdab33caf8f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0" name="Google Shape;1970;gdab33caf8f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1"/>
        <p:cNvGrpSpPr/>
        <p:nvPr/>
      </p:nvGrpSpPr>
      <p:grpSpPr>
        <a:xfrm>
          <a:off x="0" y="0"/>
          <a:ext cx="0" cy="0"/>
          <a:chOff x="0" y="0"/>
          <a:chExt cx="0" cy="0"/>
        </a:xfrm>
      </p:grpSpPr>
      <p:sp>
        <p:nvSpPr>
          <p:cNvPr id="1912" name="Google Shape;1912;gdab33caf8f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3" name="Google Shape;1913;gdab33caf8f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Click vào hình để nghe nhạc</a:t>
            </a:r>
          </a:p>
          <a:p>
            <a:endParaRPr lang="en-US"/>
          </a:p>
        </p:txBody>
      </p:sp>
    </p:spTree>
    <p:extLst>
      <p:ext uri="{BB962C8B-B14F-4D97-AF65-F5344CB8AC3E}">
        <p14:creationId xmlns:p14="http://schemas.microsoft.com/office/powerpoint/2010/main" val="999099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1"/>
        <p:cNvGrpSpPr/>
        <p:nvPr/>
      </p:nvGrpSpPr>
      <p:grpSpPr>
        <a:xfrm>
          <a:off x="0" y="0"/>
          <a:ext cx="0" cy="0"/>
          <a:chOff x="0" y="0"/>
          <a:chExt cx="0" cy="0"/>
        </a:xfrm>
      </p:grpSpPr>
      <p:sp>
        <p:nvSpPr>
          <p:cNvPr id="2042" name="Google Shape;2042;gdab33caf8f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3" name="Google Shape;2043;gdab33caf8f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2"/>
        <p:cNvGrpSpPr/>
        <p:nvPr/>
      </p:nvGrpSpPr>
      <p:grpSpPr>
        <a:xfrm>
          <a:off x="0" y="0"/>
          <a:ext cx="0" cy="0"/>
          <a:chOff x="0" y="0"/>
          <a:chExt cx="0" cy="0"/>
        </a:xfrm>
      </p:grpSpPr>
      <p:sp>
        <p:nvSpPr>
          <p:cNvPr id="1883" name="Google Shape;1883;gdab33caf8f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4" name="Google Shape;1884;gdab33caf8f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8502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2"/>
        <p:cNvGrpSpPr/>
        <p:nvPr/>
      </p:nvGrpSpPr>
      <p:grpSpPr>
        <a:xfrm>
          <a:off x="0" y="0"/>
          <a:ext cx="0" cy="0"/>
          <a:chOff x="0" y="0"/>
          <a:chExt cx="0" cy="0"/>
        </a:xfrm>
      </p:grpSpPr>
      <p:sp>
        <p:nvSpPr>
          <p:cNvPr id="1883" name="Google Shape;1883;gdab33caf8f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4" name="Google Shape;1884;gdab33caf8f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2"/>
        <p:cNvGrpSpPr/>
        <p:nvPr/>
      </p:nvGrpSpPr>
      <p:grpSpPr>
        <a:xfrm>
          <a:off x="0" y="0"/>
          <a:ext cx="0" cy="0"/>
          <a:chOff x="0" y="0"/>
          <a:chExt cx="0" cy="0"/>
        </a:xfrm>
      </p:grpSpPr>
      <p:sp>
        <p:nvSpPr>
          <p:cNvPr id="1883" name="Google Shape;1883;gdab33caf8f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4" name="Google Shape;1884;gdab33caf8f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168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9"/>
        <p:cNvGrpSpPr/>
        <p:nvPr/>
      </p:nvGrpSpPr>
      <p:grpSpPr>
        <a:xfrm>
          <a:off x="0" y="0"/>
          <a:ext cx="0" cy="0"/>
          <a:chOff x="0" y="0"/>
          <a:chExt cx="0" cy="0"/>
        </a:xfrm>
      </p:grpSpPr>
      <p:sp>
        <p:nvSpPr>
          <p:cNvPr id="2810" name="Google Shape;2810;gdab33caf8f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1" name="Google Shape;2811;gdab33caf8f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2"/>
        <p:cNvGrpSpPr/>
        <p:nvPr/>
      </p:nvGrpSpPr>
      <p:grpSpPr>
        <a:xfrm>
          <a:off x="0" y="0"/>
          <a:ext cx="0" cy="0"/>
          <a:chOff x="0" y="0"/>
          <a:chExt cx="0" cy="0"/>
        </a:xfrm>
      </p:grpSpPr>
      <p:sp>
        <p:nvSpPr>
          <p:cNvPr id="2703" name="Google Shape;2703;ge9333a680e_0_16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4" name="Google Shape;2704;ge9333a680e_0_16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2.xm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slide" Target="../slides/slide11.xml"/></Relationships>
</file>

<file path=ppt/slideLayouts/_rels/slideLayout8.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2.xm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slide" Target="../slides/slide1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32000"/>
          </a:blip>
          <a:stretch>
            <a:fillRect/>
          </a:stretch>
        </p:blipFill>
        <p:spPr>
          <a:xfrm>
            <a:off x="0" y="0"/>
            <a:ext cx="9143997" cy="5143499"/>
          </a:xfrm>
          <a:prstGeom prst="rect">
            <a:avLst/>
          </a:prstGeom>
          <a:noFill/>
          <a:ln>
            <a:noFill/>
          </a:ln>
        </p:spPr>
      </p:pic>
      <p:sp>
        <p:nvSpPr>
          <p:cNvPr id="10" name="Google Shape;10;p2"/>
          <p:cNvSpPr txBox="1">
            <a:spLocks noGrp="1"/>
          </p:cNvSpPr>
          <p:nvPr>
            <p:ph type="ctrTitle"/>
          </p:nvPr>
        </p:nvSpPr>
        <p:spPr>
          <a:xfrm>
            <a:off x="1141950" y="1551250"/>
            <a:ext cx="6860100" cy="13149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5200"/>
              <a:buNone/>
              <a:defRPr sz="5000">
                <a:latin typeface="UVN Sang Song Nang" panose="03030802040007090B04" pitchFamily="66" charset="0"/>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177550" y="2922325"/>
            <a:ext cx="4788900" cy="51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000">
                <a:latin typeface="Tahoma" panose="020B0604030504040204" pitchFamily="34" charset="0"/>
                <a:ea typeface="Tahoma" panose="020B0604030504040204" pitchFamily="34" charset="0"/>
                <a:cs typeface="Tahoma" panose="020B0604030504040204" pitchFamily="34" charset="0"/>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p:nvPr/>
        </p:nvSpPr>
        <p:spPr>
          <a:xfrm>
            <a:off x="7430551" y="239846"/>
            <a:ext cx="646233" cy="141858"/>
          </a:xfrm>
          <a:custGeom>
            <a:avLst/>
            <a:gdLst/>
            <a:ahLst/>
            <a:cxnLst/>
            <a:rect l="l" t="t" r="r" b="b"/>
            <a:pathLst>
              <a:path w="25283" h="5550" extrusionOk="0">
                <a:moveTo>
                  <a:pt x="15084" y="1"/>
                </a:moveTo>
                <a:cubicBezTo>
                  <a:pt x="12989" y="1"/>
                  <a:pt x="10917" y="1227"/>
                  <a:pt x="9949" y="3090"/>
                </a:cubicBezTo>
                <a:cubicBezTo>
                  <a:pt x="9176" y="2238"/>
                  <a:pt x="8030" y="1752"/>
                  <a:pt x="6882" y="1752"/>
                </a:cubicBezTo>
                <a:cubicBezTo>
                  <a:pt x="6694" y="1752"/>
                  <a:pt x="6506" y="1765"/>
                  <a:pt x="6319" y="1792"/>
                </a:cubicBezTo>
                <a:cubicBezTo>
                  <a:pt x="4995" y="1986"/>
                  <a:pt x="3794" y="2865"/>
                  <a:pt x="3211" y="4072"/>
                </a:cubicBezTo>
                <a:cubicBezTo>
                  <a:pt x="2908" y="3664"/>
                  <a:pt x="2400" y="3435"/>
                  <a:pt x="1896" y="3435"/>
                </a:cubicBezTo>
                <a:cubicBezTo>
                  <a:pt x="1668" y="3435"/>
                  <a:pt x="1440" y="3482"/>
                  <a:pt x="1232" y="3581"/>
                </a:cubicBezTo>
                <a:cubicBezTo>
                  <a:pt x="568" y="3903"/>
                  <a:pt x="0" y="4834"/>
                  <a:pt x="189" y="5550"/>
                </a:cubicBezTo>
                <a:lnTo>
                  <a:pt x="25109" y="5550"/>
                </a:lnTo>
                <a:cubicBezTo>
                  <a:pt x="25283" y="4415"/>
                  <a:pt x="24577" y="3193"/>
                  <a:pt x="23483" y="2814"/>
                </a:cubicBezTo>
                <a:cubicBezTo>
                  <a:pt x="23239" y="2729"/>
                  <a:pt x="22983" y="2689"/>
                  <a:pt x="22726" y="2689"/>
                </a:cubicBezTo>
                <a:cubicBezTo>
                  <a:pt x="21840" y="2689"/>
                  <a:pt x="20943" y="3168"/>
                  <a:pt x="20507" y="3944"/>
                </a:cubicBezTo>
                <a:cubicBezTo>
                  <a:pt x="19802" y="1812"/>
                  <a:pt x="17746" y="197"/>
                  <a:pt x="15507" y="18"/>
                </a:cubicBezTo>
                <a:cubicBezTo>
                  <a:pt x="15366" y="6"/>
                  <a:pt x="15225" y="1"/>
                  <a:pt x="15084" y="1"/>
                </a:cubicBezTo>
                <a:close/>
              </a:path>
            </a:pathLst>
          </a:custGeom>
          <a:solidFill>
            <a:schemeClr val="lt2"/>
          </a:solidFill>
          <a:ln>
            <a:noFill/>
          </a:ln>
          <a:effectLst>
            <a:outerShdw blurRad="57150" dist="19050" dir="54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609058" y="832290"/>
            <a:ext cx="1090329" cy="239330"/>
          </a:xfrm>
          <a:custGeom>
            <a:avLst/>
            <a:gdLst/>
            <a:ahLst/>
            <a:cxnLst/>
            <a:rect l="l" t="t" r="r" b="b"/>
            <a:pathLst>
              <a:path w="25283" h="5550" extrusionOk="0">
                <a:moveTo>
                  <a:pt x="15084" y="1"/>
                </a:moveTo>
                <a:cubicBezTo>
                  <a:pt x="12989" y="1"/>
                  <a:pt x="10917" y="1227"/>
                  <a:pt x="9949" y="3090"/>
                </a:cubicBezTo>
                <a:cubicBezTo>
                  <a:pt x="9176" y="2238"/>
                  <a:pt x="8030" y="1752"/>
                  <a:pt x="6882" y="1752"/>
                </a:cubicBezTo>
                <a:cubicBezTo>
                  <a:pt x="6694" y="1752"/>
                  <a:pt x="6506" y="1765"/>
                  <a:pt x="6319" y="1792"/>
                </a:cubicBezTo>
                <a:cubicBezTo>
                  <a:pt x="4995" y="1986"/>
                  <a:pt x="3794" y="2865"/>
                  <a:pt x="3211" y="4072"/>
                </a:cubicBezTo>
                <a:cubicBezTo>
                  <a:pt x="2908" y="3664"/>
                  <a:pt x="2400" y="3435"/>
                  <a:pt x="1896" y="3435"/>
                </a:cubicBezTo>
                <a:cubicBezTo>
                  <a:pt x="1668" y="3435"/>
                  <a:pt x="1440" y="3482"/>
                  <a:pt x="1232" y="3581"/>
                </a:cubicBezTo>
                <a:cubicBezTo>
                  <a:pt x="568" y="3903"/>
                  <a:pt x="0" y="4834"/>
                  <a:pt x="189" y="5550"/>
                </a:cubicBezTo>
                <a:lnTo>
                  <a:pt x="25109" y="5550"/>
                </a:lnTo>
                <a:cubicBezTo>
                  <a:pt x="25283" y="4415"/>
                  <a:pt x="24577" y="3193"/>
                  <a:pt x="23483" y="2814"/>
                </a:cubicBezTo>
                <a:cubicBezTo>
                  <a:pt x="23239" y="2729"/>
                  <a:pt x="22983" y="2689"/>
                  <a:pt x="22726" y="2689"/>
                </a:cubicBezTo>
                <a:cubicBezTo>
                  <a:pt x="21840" y="2689"/>
                  <a:pt x="20943" y="3168"/>
                  <a:pt x="20507" y="3944"/>
                </a:cubicBezTo>
                <a:cubicBezTo>
                  <a:pt x="19802" y="1812"/>
                  <a:pt x="17746" y="197"/>
                  <a:pt x="15507" y="18"/>
                </a:cubicBezTo>
                <a:cubicBezTo>
                  <a:pt x="15366" y="6"/>
                  <a:pt x="15225" y="1"/>
                  <a:pt x="15084" y="1"/>
                </a:cubicBezTo>
                <a:close/>
              </a:path>
            </a:pathLst>
          </a:custGeom>
          <a:solidFill>
            <a:schemeClr val="lt2"/>
          </a:solidFill>
          <a:ln>
            <a:noFill/>
          </a:ln>
          <a:effectLst>
            <a:outerShdw blurRad="57150" dist="19050" dir="54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156895" y="1137720"/>
            <a:ext cx="671399" cy="191436"/>
          </a:xfrm>
          <a:custGeom>
            <a:avLst/>
            <a:gdLst/>
            <a:ahLst/>
            <a:cxnLst/>
            <a:rect l="l" t="t" r="r" b="b"/>
            <a:pathLst>
              <a:path w="36194" h="10320" extrusionOk="0">
                <a:moveTo>
                  <a:pt x="21941" y="1"/>
                </a:moveTo>
                <a:cubicBezTo>
                  <a:pt x="21903" y="1"/>
                  <a:pt x="21865" y="1"/>
                  <a:pt x="21827" y="2"/>
                </a:cubicBezTo>
                <a:cubicBezTo>
                  <a:pt x="18125" y="95"/>
                  <a:pt x="14628" y="2738"/>
                  <a:pt x="13529" y="6266"/>
                </a:cubicBezTo>
                <a:cubicBezTo>
                  <a:pt x="12982" y="4958"/>
                  <a:pt x="11559" y="4250"/>
                  <a:pt x="10134" y="4250"/>
                </a:cubicBezTo>
                <a:cubicBezTo>
                  <a:pt x="9558" y="4250"/>
                  <a:pt x="8981" y="4366"/>
                  <a:pt x="8462" y="4604"/>
                </a:cubicBezTo>
                <a:cubicBezTo>
                  <a:pt x="7179" y="5192"/>
                  <a:pt x="6187" y="6409"/>
                  <a:pt x="5875" y="7789"/>
                </a:cubicBezTo>
                <a:cubicBezTo>
                  <a:pt x="5299" y="7327"/>
                  <a:pt x="4561" y="7089"/>
                  <a:pt x="3827" y="7089"/>
                </a:cubicBezTo>
                <a:cubicBezTo>
                  <a:pt x="3349" y="7089"/>
                  <a:pt x="2873" y="7190"/>
                  <a:pt x="2444" y="7395"/>
                </a:cubicBezTo>
                <a:cubicBezTo>
                  <a:pt x="1350" y="7922"/>
                  <a:pt x="0" y="9103"/>
                  <a:pt x="0" y="10320"/>
                </a:cubicBezTo>
                <a:lnTo>
                  <a:pt x="35912" y="10320"/>
                </a:lnTo>
                <a:cubicBezTo>
                  <a:pt x="36193" y="8357"/>
                  <a:pt x="34941" y="6460"/>
                  <a:pt x="33059" y="5836"/>
                </a:cubicBezTo>
                <a:cubicBezTo>
                  <a:pt x="32660" y="5705"/>
                  <a:pt x="32244" y="5642"/>
                  <a:pt x="31826" y="5642"/>
                </a:cubicBezTo>
                <a:cubicBezTo>
                  <a:pt x="30280" y="5642"/>
                  <a:pt x="28719" y="6498"/>
                  <a:pt x="27982" y="7871"/>
                </a:cubicBezTo>
                <a:cubicBezTo>
                  <a:pt x="28657" y="3699"/>
                  <a:pt x="26070" y="1567"/>
                  <a:pt x="25099" y="1005"/>
                </a:cubicBezTo>
                <a:cubicBezTo>
                  <a:pt x="24119" y="436"/>
                  <a:pt x="23068" y="1"/>
                  <a:pt x="21941" y="1"/>
                </a:cubicBezTo>
                <a:close/>
              </a:path>
            </a:pathLst>
          </a:custGeom>
          <a:solidFill>
            <a:schemeClr val="lt2"/>
          </a:solidFill>
          <a:ln>
            <a:noFill/>
          </a:ln>
          <a:effectLst>
            <a:outerShdw blurRad="57150" dist="19050" dir="54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67026" y="152102"/>
            <a:ext cx="872004" cy="248635"/>
          </a:xfrm>
          <a:custGeom>
            <a:avLst/>
            <a:gdLst/>
            <a:ahLst/>
            <a:cxnLst/>
            <a:rect l="l" t="t" r="r" b="b"/>
            <a:pathLst>
              <a:path w="36194" h="10320" extrusionOk="0">
                <a:moveTo>
                  <a:pt x="21941" y="1"/>
                </a:moveTo>
                <a:cubicBezTo>
                  <a:pt x="21903" y="1"/>
                  <a:pt x="21865" y="1"/>
                  <a:pt x="21827" y="2"/>
                </a:cubicBezTo>
                <a:cubicBezTo>
                  <a:pt x="18125" y="95"/>
                  <a:pt x="14628" y="2738"/>
                  <a:pt x="13529" y="6266"/>
                </a:cubicBezTo>
                <a:cubicBezTo>
                  <a:pt x="12982" y="4958"/>
                  <a:pt x="11559" y="4250"/>
                  <a:pt x="10134" y="4250"/>
                </a:cubicBezTo>
                <a:cubicBezTo>
                  <a:pt x="9558" y="4250"/>
                  <a:pt x="8981" y="4366"/>
                  <a:pt x="8462" y="4604"/>
                </a:cubicBezTo>
                <a:cubicBezTo>
                  <a:pt x="7179" y="5192"/>
                  <a:pt x="6187" y="6409"/>
                  <a:pt x="5875" y="7789"/>
                </a:cubicBezTo>
                <a:cubicBezTo>
                  <a:pt x="5299" y="7327"/>
                  <a:pt x="4561" y="7089"/>
                  <a:pt x="3827" y="7089"/>
                </a:cubicBezTo>
                <a:cubicBezTo>
                  <a:pt x="3349" y="7089"/>
                  <a:pt x="2873" y="7190"/>
                  <a:pt x="2444" y="7395"/>
                </a:cubicBezTo>
                <a:cubicBezTo>
                  <a:pt x="1350" y="7922"/>
                  <a:pt x="0" y="9103"/>
                  <a:pt x="0" y="10320"/>
                </a:cubicBezTo>
                <a:lnTo>
                  <a:pt x="35912" y="10320"/>
                </a:lnTo>
                <a:cubicBezTo>
                  <a:pt x="36193" y="8357"/>
                  <a:pt x="34941" y="6460"/>
                  <a:pt x="33059" y="5836"/>
                </a:cubicBezTo>
                <a:cubicBezTo>
                  <a:pt x="32660" y="5705"/>
                  <a:pt x="32244" y="5642"/>
                  <a:pt x="31826" y="5642"/>
                </a:cubicBezTo>
                <a:cubicBezTo>
                  <a:pt x="30280" y="5642"/>
                  <a:pt x="28719" y="6498"/>
                  <a:pt x="27982" y="7871"/>
                </a:cubicBezTo>
                <a:cubicBezTo>
                  <a:pt x="28657" y="3699"/>
                  <a:pt x="26070" y="1567"/>
                  <a:pt x="25099" y="1005"/>
                </a:cubicBezTo>
                <a:cubicBezTo>
                  <a:pt x="24119" y="436"/>
                  <a:pt x="23068" y="1"/>
                  <a:pt x="21941" y="1"/>
                </a:cubicBezTo>
                <a:close/>
              </a:path>
            </a:pathLst>
          </a:custGeom>
          <a:solidFill>
            <a:schemeClr val="lt2"/>
          </a:solidFill>
          <a:ln>
            <a:noFill/>
          </a:ln>
          <a:effectLst>
            <a:outerShdw blurRad="57150" dist="19050" dir="54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798850" y="4853500"/>
            <a:ext cx="3546300" cy="301500"/>
          </a:xfrm>
          <a:prstGeom prst="rect">
            <a:avLst/>
          </a:prstGeom>
          <a:solidFill>
            <a:schemeClr val="dk2"/>
          </a:solidFill>
          <a:ln>
            <a:noFill/>
          </a:ln>
          <a:effectLst>
            <a:outerShdw blurRad="57150" dist="19050" dir="172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7;p2"/>
          <p:cNvGrpSpPr/>
          <p:nvPr/>
        </p:nvGrpSpPr>
        <p:grpSpPr>
          <a:xfrm>
            <a:off x="4223391" y="3828652"/>
            <a:ext cx="759596" cy="1567433"/>
            <a:chOff x="4223391" y="3828652"/>
            <a:chExt cx="759596" cy="1567433"/>
          </a:xfrm>
        </p:grpSpPr>
        <p:sp>
          <p:nvSpPr>
            <p:cNvPr id="18" name="Google Shape;18;p2"/>
            <p:cNvSpPr/>
            <p:nvPr/>
          </p:nvSpPr>
          <p:spPr>
            <a:xfrm>
              <a:off x="4486404" y="4189185"/>
              <a:ext cx="223876" cy="1206900"/>
            </a:xfrm>
            <a:custGeom>
              <a:avLst/>
              <a:gdLst/>
              <a:ahLst/>
              <a:cxnLst/>
              <a:rect l="l" t="t" r="r" b="b"/>
              <a:pathLst>
                <a:path w="2838" h="15299" extrusionOk="0">
                  <a:moveTo>
                    <a:pt x="1735" y="0"/>
                  </a:moveTo>
                  <a:cubicBezTo>
                    <a:pt x="1720" y="0"/>
                    <a:pt x="1706" y="4"/>
                    <a:pt x="1693" y="11"/>
                  </a:cubicBezTo>
                  <a:cubicBezTo>
                    <a:pt x="757" y="482"/>
                    <a:pt x="118" y="1581"/>
                    <a:pt x="57" y="2813"/>
                  </a:cubicBezTo>
                  <a:cubicBezTo>
                    <a:pt x="0" y="3994"/>
                    <a:pt x="435" y="5160"/>
                    <a:pt x="818" y="6034"/>
                  </a:cubicBezTo>
                  <a:cubicBezTo>
                    <a:pt x="941" y="6300"/>
                    <a:pt x="1059" y="6571"/>
                    <a:pt x="1181" y="6832"/>
                  </a:cubicBezTo>
                  <a:cubicBezTo>
                    <a:pt x="1514" y="7548"/>
                    <a:pt x="1856" y="8289"/>
                    <a:pt x="2071" y="9061"/>
                  </a:cubicBezTo>
                  <a:cubicBezTo>
                    <a:pt x="2638" y="11106"/>
                    <a:pt x="2270" y="13381"/>
                    <a:pt x="1089" y="15145"/>
                  </a:cubicBezTo>
                  <a:cubicBezTo>
                    <a:pt x="1054" y="15191"/>
                    <a:pt x="1069" y="15247"/>
                    <a:pt x="1115" y="15283"/>
                  </a:cubicBezTo>
                  <a:cubicBezTo>
                    <a:pt x="1125" y="15293"/>
                    <a:pt x="1146" y="15298"/>
                    <a:pt x="1166" y="15298"/>
                  </a:cubicBezTo>
                  <a:cubicBezTo>
                    <a:pt x="1197" y="15298"/>
                    <a:pt x="1222" y="15283"/>
                    <a:pt x="1248" y="15263"/>
                  </a:cubicBezTo>
                  <a:cubicBezTo>
                    <a:pt x="2460" y="13453"/>
                    <a:pt x="2838" y="11121"/>
                    <a:pt x="2255" y="9020"/>
                  </a:cubicBezTo>
                  <a:cubicBezTo>
                    <a:pt x="2040" y="8233"/>
                    <a:pt x="1693" y="7486"/>
                    <a:pt x="1355" y="6755"/>
                  </a:cubicBezTo>
                  <a:cubicBezTo>
                    <a:pt x="1238" y="6499"/>
                    <a:pt x="1110" y="6234"/>
                    <a:pt x="997" y="5963"/>
                  </a:cubicBezTo>
                  <a:cubicBezTo>
                    <a:pt x="619" y="5099"/>
                    <a:pt x="189" y="3969"/>
                    <a:pt x="251" y="2823"/>
                  </a:cubicBezTo>
                  <a:cubicBezTo>
                    <a:pt x="307" y="1658"/>
                    <a:pt x="900" y="620"/>
                    <a:pt x="1774" y="185"/>
                  </a:cubicBezTo>
                  <a:cubicBezTo>
                    <a:pt x="1826" y="160"/>
                    <a:pt x="1846" y="103"/>
                    <a:pt x="1820" y="57"/>
                  </a:cubicBezTo>
                  <a:cubicBezTo>
                    <a:pt x="1802" y="21"/>
                    <a:pt x="1769" y="0"/>
                    <a:pt x="1735" y="0"/>
                  </a:cubicBezTo>
                  <a:close/>
                </a:path>
              </a:pathLst>
            </a:custGeom>
            <a:solidFill>
              <a:schemeClr val="accent4"/>
            </a:solidFill>
            <a:ln>
              <a:noFill/>
            </a:ln>
            <a:effectLst>
              <a:outerShdw blurRad="57150" dist="19050" dir="174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519459" y="3987775"/>
              <a:ext cx="375966" cy="324307"/>
            </a:xfrm>
            <a:custGeom>
              <a:avLst/>
              <a:gdLst/>
              <a:ahLst/>
              <a:cxnLst/>
              <a:rect l="l" t="t" r="r" b="b"/>
              <a:pathLst>
                <a:path w="4766" h="4111" extrusionOk="0">
                  <a:moveTo>
                    <a:pt x="4345" y="1"/>
                  </a:moveTo>
                  <a:cubicBezTo>
                    <a:pt x="3679" y="1"/>
                    <a:pt x="2361" y="115"/>
                    <a:pt x="1417" y="923"/>
                  </a:cubicBezTo>
                  <a:cubicBezTo>
                    <a:pt x="98" y="2048"/>
                    <a:pt x="1" y="4093"/>
                    <a:pt x="1" y="4093"/>
                  </a:cubicBezTo>
                  <a:cubicBezTo>
                    <a:pt x="1" y="4093"/>
                    <a:pt x="161" y="4110"/>
                    <a:pt x="422" y="4110"/>
                  </a:cubicBezTo>
                  <a:cubicBezTo>
                    <a:pt x="1088" y="4110"/>
                    <a:pt x="2406" y="3997"/>
                    <a:pt x="3354" y="3188"/>
                  </a:cubicBezTo>
                  <a:cubicBezTo>
                    <a:pt x="4668" y="2063"/>
                    <a:pt x="4766" y="18"/>
                    <a:pt x="4766" y="18"/>
                  </a:cubicBezTo>
                  <a:cubicBezTo>
                    <a:pt x="4766" y="18"/>
                    <a:pt x="4605" y="1"/>
                    <a:pt x="4345" y="1"/>
                  </a:cubicBezTo>
                  <a:close/>
                </a:path>
              </a:pathLst>
            </a:custGeom>
            <a:solidFill>
              <a:schemeClr val="accent6"/>
            </a:solidFill>
            <a:ln>
              <a:noFill/>
            </a:ln>
            <a:effectLst>
              <a:outerShdw blurRad="57150" dist="19050" dir="174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519064" y="4097986"/>
              <a:ext cx="463923" cy="253150"/>
            </a:xfrm>
            <a:custGeom>
              <a:avLst/>
              <a:gdLst/>
              <a:ahLst/>
              <a:cxnLst/>
              <a:rect l="l" t="t" r="r" b="b"/>
              <a:pathLst>
                <a:path w="5881" h="3209" extrusionOk="0">
                  <a:moveTo>
                    <a:pt x="3640" y="0"/>
                  </a:moveTo>
                  <a:cubicBezTo>
                    <a:pt x="3243" y="0"/>
                    <a:pt x="2827" y="57"/>
                    <a:pt x="2424" y="206"/>
                  </a:cubicBezTo>
                  <a:cubicBezTo>
                    <a:pt x="803" y="804"/>
                    <a:pt x="0" y="2691"/>
                    <a:pt x="0" y="2691"/>
                  </a:cubicBezTo>
                  <a:cubicBezTo>
                    <a:pt x="0" y="2691"/>
                    <a:pt x="1039" y="3209"/>
                    <a:pt x="2243" y="3209"/>
                  </a:cubicBezTo>
                  <a:cubicBezTo>
                    <a:pt x="2640" y="3209"/>
                    <a:pt x="3055" y="3152"/>
                    <a:pt x="3457" y="3003"/>
                  </a:cubicBezTo>
                  <a:cubicBezTo>
                    <a:pt x="5082" y="2405"/>
                    <a:pt x="5880" y="518"/>
                    <a:pt x="5880" y="518"/>
                  </a:cubicBezTo>
                  <a:cubicBezTo>
                    <a:pt x="5880" y="518"/>
                    <a:pt x="4845" y="0"/>
                    <a:pt x="3640" y="0"/>
                  </a:cubicBezTo>
                  <a:close/>
                </a:path>
              </a:pathLst>
            </a:custGeom>
            <a:solidFill>
              <a:schemeClr val="accent5"/>
            </a:solidFill>
            <a:ln>
              <a:noFill/>
            </a:ln>
            <a:effectLst>
              <a:outerShdw blurRad="57150" dist="19050" dir="174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333124" y="3828652"/>
              <a:ext cx="285643" cy="484448"/>
            </a:xfrm>
            <a:custGeom>
              <a:avLst/>
              <a:gdLst/>
              <a:ahLst/>
              <a:cxnLst/>
              <a:rect l="l" t="t" r="r" b="b"/>
              <a:pathLst>
                <a:path w="3621" h="6141" extrusionOk="0">
                  <a:moveTo>
                    <a:pt x="1182" y="0"/>
                  </a:moveTo>
                  <a:cubicBezTo>
                    <a:pt x="1182" y="0"/>
                    <a:pt x="0" y="1667"/>
                    <a:pt x="353" y="3370"/>
                  </a:cubicBezTo>
                  <a:cubicBezTo>
                    <a:pt x="696" y="5062"/>
                    <a:pt x="2444" y="6141"/>
                    <a:pt x="2444" y="6141"/>
                  </a:cubicBezTo>
                  <a:cubicBezTo>
                    <a:pt x="2444" y="6141"/>
                    <a:pt x="3620" y="4469"/>
                    <a:pt x="3273" y="2777"/>
                  </a:cubicBezTo>
                  <a:cubicBezTo>
                    <a:pt x="2930" y="1079"/>
                    <a:pt x="1182" y="0"/>
                    <a:pt x="1182" y="0"/>
                  </a:cubicBezTo>
                  <a:close/>
                </a:path>
              </a:pathLst>
            </a:custGeom>
            <a:solidFill>
              <a:schemeClr val="accent6"/>
            </a:solidFill>
            <a:ln>
              <a:noFill/>
            </a:ln>
            <a:effectLst>
              <a:outerShdw blurRad="57150" dist="19050" dir="174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223391" y="3892790"/>
              <a:ext cx="344096" cy="419524"/>
            </a:xfrm>
            <a:custGeom>
              <a:avLst/>
              <a:gdLst/>
              <a:ahLst/>
              <a:cxnLst/>
              <a:rect l="l" t="t" r="r" b="b"/>
              <a:pathLst>
                <a:path w="4362" h="5318" extrusionOk="0">
                  <a:moveTo>
                    <a:pt x="527" y="0"/>
                  </a:moveTo>
                  <a:cubicBezTo>
                    <a:pt x="527" y="0"/>
                    <a:pt x="1" y="1974"/>
                    <a:pt x="921" y="3446"/>
                  </a:cubicBezTo>
                  <a:cubicBezTo>
                    <a:pt x="1831" y="4914"/>
                    <a:pt x="3840" y="5318"/>
                    <a:pt x="3840" y="5318"/>
                  </a:cubicBezTo>
                  <a:cubicBezTo>
                    <a:pt x="3840" y="5318"/>
                    <a:pt x="4362" y="3334"/>
                    <a:pt x="3452" y="1872"/>
                  </a:cubicBezTo>
                  <a:cubicBezTo>
                    <a:pt x="2537" y="404"/>
                    <a:pt x="528" y="0"/>
                    <a:pt x="527" y="0"/>
                  </a:cubicBezTo>
                  <a:close/>
                </a:path>
              </a:pathLst>
            </a:custGeom>
            <a:solidFill>
              <a:schemeClr val="accent5"/>
            </a:solidFill>
            <a:ln>
              <a:noFill/>
            </a:ln>
            <a:effectLst>
              <a:outerShdw blurRad="57150" dist="19050" dir="174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445619" y="3843956"/>
              <a:ext cx="310649" cy="467172"/>
            </a:xfrm>
            <a:custGeom>
              <a:avLst/>
              <a:gdLst/>
              <a:ahLst/>
              <a:cxnLst/>
              <a:rect l="l" t="t" r="r" b="b"/>
              <a:pathLst>
                <a:path w="3938" h="5922" extrusionOk="0">
                  <a:moveTo>
                    <a:pt x="2977" y="1"/>
                  </a:moveTo>
                  <a:cubicBezTo>
                    <a:pt x="2977" y="1"/>
                    <a:pt x="1115" y="844"/>
                    <a:pt x="553" y="2480"/>
                  </a:cubicBezTo>
                  <a:cubicBezTo>
                    <a:pt x="1" y="4116"/>
                    <a:pt x="952" y="5921"/>
                    <a:pt x="952" y="5921"/>
                  </a:cubicBezTo>
                  <a:cubicBezTo>
                    <a:pt x="952" y="5921"/>
                    <a:pt x="2813" y="5078"/>
                    <a:pt x="3375" y="3442"/>
                  </a:cubicBezTo>
                  <a:cubicBezTo>
                    <a:pt x="3938" y="1805"/>
                    <a:pt x="2977" y="1"/>
                    <a:pt x="2977" y="1"/>
                  </a:cubicBezTo>
                  <a:close/>
                </a:path>
              </a:pathLst>
            </a:custGeom>
            <a:solidFill>
              <a:schemeClr val="accent6"/>
            </a:solidFill>
            <a:ln>
              <a:noFill/>
            </a:ln>
            <a:effectLst>
              <a:outerShdw blurRad="57150" dist="19050" dir="174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2"/>
          <p:cNvGrpSpPr/>
          <p:nvPr/>
        </p:nvGrpSpPr>
        <p:grpSpPr>
          <a:xfrm>
            <a:off x="3514737" y="4310204"/>
            <a:ext cx="749105" cy="1147586"/>
            <a:chOff x="3514737" y="4310204"/>
            <a:chExt cx="749105" cy="1147586"/>
          </a:xfrm>
        </p:grpSpPr>
        <p:sp>
          <p:nvSpPr>
            <p:cNvPr id="25" name="Google Shape;25;p2"/>
            <p:cNvSpPr/>
            <p:nvPr/>
          </p:nvSpPr>
          <p:spPr>
            <a:xfrm>
              <a:off x="3825320" y="4515321"/>
              <a:ext cx="438522" cy="942469"/>
            </a:xfrm>
            <a:custGeom>
              <a:avLst/>
              <a:gdLst/>
              <a:ahLst/>
              <a:cxnLst/>
              <a:rect l="l" t="t" r="r" b="b"/>
              <a:pathLst>
                <a:path w="5559" h="11947" extrusionOk="0">
                  <a:moveTo>
                    <a:pt x="347" y="0"/>
                  </a:moveTo>
                  <a:cubicBezTo>
                    <a:pt x="304" y="0"/>
                    <a:pt x="265" y="36"/>
                    <a:pt x="256" y="80"/>
                  </a:cubicBezTo>
                  <a:cubicBezTo>
                    <a:pt x="1" y="1471"/>
                    <a:pt x="819" y="2774"/>
                    <a:pt x="1555" y="3618"/>
                  </a:cubicBezTo>
                  <a:cubicBezTo>
                    <a:pt x="1867" y="3981"/>
                    <a:pt x="2214" y="4329"/>
                    <a:pt x="2547" y="4661"/>
                  </a:cubicBezTo>
                  <a:cubicBezTo>
                    <a:pt x="3104" y="5218"/>
                    <a:pt x="3671" y="5786"/>
                    <a:pt x="4106" y="6445"/>
                  </a:cubicBezTo>
                  <a:cubicBezTo>
                    <a:pt x="5139" y="8010"/>
                    <a:pt x="5354" y="10065"/>
                    <a:pt x="4663" y="11819"/>
                  </a:cubicBezTo>
                  <a:cubicBezTo>
                    <a:pt x="4643" y="11865"/>
                    <a:pt x="4663" y="11921"/>
                    <a:pt x="4714" y="11941"/>
                  </a:cubicBezTo>
                  <a:cubicBezTo>
                    <a:pt x="4725" y="11947"/>
                    <a:pt x="4740" y="11947"/>
                    <a:pt x="4750" y="11947"/>
                  </a:cubicBezTo>
                  <a:cubicBezTo>
                    <a:pt x="4791" y="11947"/>
                    <a:pt x="4827" y="11921"/>
                    <a:pt x="4842" y="11890"/>
                  </a:cubicBezTo>
                  <a:cubicBezTo>
                    <a:pt x="5558" y="10086"/>
                    <a:pt x="5333" y="7959"/>
                    <a:pt x="4265" y="6333"/>
                  </a:cubicBezTo>
                  <a:cubicBezTo>
                    <a:pt x="3820" y="5658"/>
                    <a:pt x="3237" y="5080"/>
                    <a:pt x="2680" y="4518"/>
                  </a:cubicBezTo>
                  <a:cubicBezTo>
                    <a:pt x="2352" y="4186"/>
                    <a:pt x="2010" y="3848"/>
                    <a:pt x="1703" y="3490"/>
                  </a:cubicBezTo>
                  <a:cubicBezTo>
                    <a:pt x="992" y="2677"/>
                    <a:pt x="200" y="1435"/>
                    <a:pt x="445" y="111"/>
                  </a:cubicBezTo>
                  <a:cubicBezTo>
                    <a:pt x="456" y="60"/>
                    <a:pt x="420" y="8"/>
                    <a:pt x="369" y="3"/>
                  </a:cubicBezTo>
                  <a:cubicBezTo>
                    <a:pt x="361" y="1"/>
                    <a:pt x="354" y="0"/>
                    <a:pt x="347" y="0"/>
                  </a:cubicBezTo>
                  <a:close/>
                </a:path>
              </a:pathLst>
            </a:custGeom>
            <a:solidFill>
              <a:schemeClr val="accent4"/>
            </a:solidFill>
            <a:ln>
              <a:noFill/>
            </a:ln>
            <a:effectLst>
              <a:outerShdw blurRad="57150" dist="19050" dir="174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847093" y="4324325"/>
              <a:ext cx="289666" cy="436485"/>
            </a:xfrm>
            <a:custGeom>
              <a:avLst/>
              <a:gdLst/>
              <a:ahLst/>
              <a:cxnLst/>
              <a:rect l="l" t="t" r="r" b="b"/>
              <a:pathLst>
                <a:path w="3672" h="5533" extrusionOk="0">
                  <a:moveTo>
                    <a:pt x="2767" y="1"/>
                  </a:moveTo>
                  <a:cubicBezTo>
                    <a:pt x="2767" y="1"/>
                    <a:pt x="1028" y="799"/>
                    <a:pt x="517" y="2327"/>
                  </a:cubicBezTo>
                  <a:cubicBezTo>
                    <a:pt x="1" y="3856"/>
                    <a:pt x="900" y="5533"/>
                    <a:pt x="900" y="5533"/>
                  </a:cubicBezTo>
                  <a:cubicBezTo>
                    <a:pt x="900" y="5533"/>
                    <a:pt x="2639" y="4735"/>
                    <a:pt x="3150" y="3207"/>
                  </a:cubicBezTo>
                  <a:cubicBezTo>
                    <a:pt x="3672" y="1683"/>
                    <a:pt x="2767" y="1"/>
                    <a:pt x="2767" y="1"/>
                  </a:cubicBezTo>
                  <a:close/>
                </a:path>
              </a:pathLst>
            </a:custGeom>
            <a:solidFill>
              <a:schemeClr val="accent5"/>
            </a:solidFill>
            <a:ln>
              <a:noFill/>
            </a:ln>
            <a:effectLst>
              <a:outerShdw blurRad="57150" dist="19050" dir="174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897503" y="4401797"/>
              <a:ext cx="330449" cy="358623"/>
            </a:xfrm>
            <a:custGeom>
              <a:avLst/>
              <a:gdLst/>
              <a:ahLst/>
              <a:cxnLst/>
              <a:rect l="l" t="t" r="r" b="b"/>
              <a:pathLst>
                <a:path w="4189" h="4546" extrusionOk="0">
                  <a:moveTo>
                    <a:pt x="3932" y="1"/>
                  </a:moveTo>
                  <a:cubicBezTo>
                    <a:pt x="3932" y="1"/>
                    <a:pt x="2025" y="149"/>
                    <a:pt x="1018" y="1401"/>
                  </a:cubicBezTo>
                  <a:cubicBezTo>
                    <a:pt x="1" y="2654"/>
                    <a:pt x="261" y="4546"/>
                    <a:pt x="261" y="4546"/>
                  </a:cubicBezTo>
                  <a:cubicBezTo>
                    <a:pt x="261" y="4546"/>
                    <a:pt x="2169" y="4397"/>
                    <a:pt x="3176" y="3145"/>
                  </a:cubicBezTo>
                  <a:cubicBezTo>
                    <a:pt x="4188" y="1887"/>
                    <a:pt x="3932" y="1"/>
                    <a:pt x="3932" y="1"/>
                  </a:cubicBezTo>
                  <a:close/>
                </a:path>
              </a:pathLst>
            </a:custGeom>
            <a:solidFill>
              <a:schemeClr val="accent6"/>
            </a:solidFill>
            <a:ln>
              <a:noFill/>
            </a:ln>
            <a:effectLst>
              <a:outerShdw blurRad="57150" dist="19050" dir="174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602303" y="4419547"/>
              <a:ext cx="333210" cy="340478"/>
            </a:xfrm>
            <a:custGeom>
              <a:avLst/>
              <a:gdLst/>
              <a:ahLst/>
              <a:cxnLst/>
              <a:rect l="l" t="t" r="r" b="b"/>
              <a:pathLst>
                <a:path w="4224" h="4316" extrusionOk="0">
                  <a:moveTo>
                    <a:pt x="138" y="1"/>
                  </a:moveTo>
                  <a:lnTo>
                    <a:pt x="138" y="1"/>
                  </a:lnTo>
                  <a:cubicBezTo>
                    <a:pt x="138" y="1"/>
                    <a:pt x="0" y="1897"/>
                    <a:pt x="1084" y="3094"/>
                  </a:cubicBezTo>
                  <a:cubicBezTo>
                    <a:pt x="2173" y="4285"/>
                    <a:pt x="4080" y="4316"/>
                    <a:pt x="4080" y="4316"/>
                  </a:cubicBezTo>
                  <a:cubicBezTo>
                    <a:pt x="4080" y="4316"/>
                    <a:pt x="4223" y="2409"/>
                    <a:pt x="3134" y="1222"/>
                  </a:cubicBezTo>
                  <a:cubicBezTo>
                    <a:pt x="2050" y="31"/>
                    <a:pt x="138" y="1"/>
                    <a:pt x="138" y="1"/>
                  </a:cubicBezTo>
                  <a:close/>
                </a:path>
              </a:pathLst>
            </a:custGeom>
            <a:solidFill>
              <a:schemeClr val="accent5"/>
            </a:solidFill>
            <a:ln>
              <a:noFill/>
            </a:ln>
            <a:effectLst>
              <a:outerShdw blurRad="57150" dist="19050" dir="174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514737" y="4528023"/>
              <a:ext cx="409886" cy="251020"/>
            </a:xfrm>
            <a:custGeom>
              <a:avLst/>
              <a:gdLst/>
              <a:ahLst/>
              <a:cxnLst/>
              <a:rect l="l" t="t" r="r" b="b"/>
              <a:pathLst>
                <a:path w="5196" h="3182" extrusionOk="0">
                  <a:moveTo>
                    <a:pt x="1617" y="0"/>
                  </a:moveTo>
                  <a:cubicBezTo>
                    <a:pt x="724" y="0"/>
                    <a:pt x="1" y="256"/>
                    <a:pt x="1" y="256"/>
                  </a:cubicBezTo>
                  <a:cubicBezTo>
                    <a:pt x="1" y="256"/>
                    <a:pt x="527" y="2082"/>
                    <a:pt x="1964" y="2823"/>
                  </a:cubicBezTo>
                  <a:cubicBezTo>
                    <a:pt x="2490" y="3095"/>
                    <a:pt x="3065" y="3181"/>
                    <a:pt x="3582" y="3181"/>
                  </a:cubicBezTo>
                  <a:cubicBezTo>
                    <a:pt x="4474" y="3181"/>
                    <a:pt x="5195" y="2925"/>
                    <a:pt x="5195" y="2925"/>
                  </a:cubicBezTo>
                  <a:cubicBezTo>
                    <a:pt x="5195" y="2925"/>
                    <a:pt x="4674" y="1095"/>
                    <a:pt x="3237" y="359"/>
                  </a:cubicBezTo>
                  <a:cubicBezTo>
                    <a:pt x="2712" y="87"/>
                    <a:pt x="2136" y="0"/>
                    <a:pt x="1617" y="0"/>
                  </a:cubicBezTo>
                  <a:close/>
                </a:path>
              </a:pathLst>
            </a:custGeom>
            <a:solidFill>
              <a:schemeClr val="accent6"/>
            </a:solidFill>
            <a:ln>
              <a:noFill/>
            </a:ln>
            <a:effectLst>
              <a:outerShdw blurRad="57150" dist="19050" dir="174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738622" y="4310204"/>
              <a:ext cx="267026" cy="450605"/>
            </a:xfrm>
            <a:custGeom>
              <a:avLst/>
              <a:gdLst/>
              <a:ahLst/>
              <a:cxnLst/>
              <a:rect l="l" t="t" r="r" b="b"/>
              <a:pathLst>
                <a:path w="3385" h="5712" extrusionOk="0">
                  <a:moveTo>
                    <a:pt x="1089" y="1"/>
                  </a:moveTo>
                  <a:cubicBezTo>
                    <a:pt x="1089" y="1"/>
                    <a:pt x="0" y="1565"/>
                    <a:pt x="333" y="3145"/>
                  </a:cubicBezTo>
                  <a:cubicBezTo>
                    <a:pt x="665" y="4725"/>
                    <a:pt x="2296" y="5712"/>
                    <a:pt x="2296" y="5712"/>
                  </a:cubicBezTo>
                  <a:cubicBezTo>
                    <a:pt x="2296" y="5712"/>
                    <a:pt x="3385" y="4147"/>
                    <a:pt x="3053" y="2568"/>
                  </a:cubicBezTo>
                  <a:cubicBezTo>
                    <a:pt x="2720" y="993"/>
                    <a:pt x="1089" y="1"/>
                    <a:pt x="1089" y="1"/>
                  </a:cubicBezTo>
                  <a:close/>
                </a:path>
              </a:pathLst>
            </a:custGeom>
            <a:solidFill>
              <a:schemeClr val="accent5"/>
            </a:solidFill>
            <a:ln>
              <a:noFill/>
            </a:ln>
            <a:effectLst>
              <a:outerShdw blurRad="57150" dist="19050" dir="174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2"/>
          <p:cNvGrpSpPr/>
          <p:nvPr/>
        </p:nvGrpSpPr>
        <p:grpSpPr>
          <a:xfrm>
            <a:off x="5224484" y="4423571"/>
            <a:ext cx="589365" cy="1004798"/>
            <a:chOff x="5224484" y="4423571"/>
            <a:chExt cx="589365" cy="1004798"/>
          </a:xfrm>
        </p:grpSpPr>
        <p:sp>
          <p:nvSpPr>
            <p:cNvPr id="32" name="Google Shape;32;p2"/>
            <p:cNvSpPr/>
            <p:nvPr/>
          </p:nvSpPr>
          <p:spPr>
            <a:xfrm>
              <a:off x="5224484" y="4590031"/>
              <a:ext cx="399000" cy="838337"/>
            </a:xfrm>
            <a:custGeom>
              <a:avLst/>
              <a:gdLst/>
              <a:ahLst/>
              <a:cxnLst/>
              <a:rect l="l" t="t" r="r" b="b"/>
              <a:pathLst>
                <a:path w="5058" h="10627" extrusionOk="0">
                  <a:moveTo>
                    <a:pt x="4379" y="1"/>
                  </a:moveTo>
                  <a:cubicBezTo>
                    <a:pt x="4369" y="1"/>
                    <a:pt x="4357" y="3"/>
                    <a:pt x="4346" y="7"/>
                  </a:cubicBezTo>
                  <a:cubicBezTo>
                    <a:pt x="4300" y="23"/>
                    <a:pt x="4270" y="74"/>
                    <a:pt x="4290" y="125"/>
                  </a:cubicBezTo>
                  <a:cubicBezTo>
                    <a:pt x="4858" y="1812"/>
                    <a:pt x="4331" y="3826"/>
                    <a:pt x="3022" y="5028"/>
                  </a:cubicBezTo>
                  <a:cubicBezTo>
                    <a:pt x="2756" y="5278"/>
                    <a:pt x="2439" y="5493"/>
                    <a:pt x="2148" y="5713"/>
                  </a:cubicBezTo>
                  <a:cubicBezTo>
                    <a:pt x="1637" y="6081"/>
                    <a:pt x="1105" y="6465"/>
                    <a:pt x="737" y="6996"/>
                  </a:cubicBezTo>
                  <a:cubicBezTo>
                    <a:pt x="1" y="8050"/>
                    <a:pt x="67" y="9491"/>
                    <a:pt x="108" y="10539"/>
                  </a:cubicBezTo>
                  <a:cubicBezTo>
                    <a:pt x="108" y="10591"/>
                    <a:pt x="154" y="10626"/>
                    <a:pt x="205" y="10626"/>
                  </a:cubicBezTo>
                  <a:cubicBezTo>
                    <a:pt x="261" y="10621"/>
                    <a:pt x="307" y="10575"/>
                    <a:pt x="302" y="10519"/>
                  </a:cubicBezTo>
                  <a:cubicBezTo>
                    <a:pt x="246" y="9195"/>
                    <a:pt x="251" y="8029"/>
                    <a:pt x="890" y="7099"/>
                  </a:cubicBezTo>
                  <a:cubicBezTo>
                    <a:pt x="1243" y="6592"/>
                    <a:pt x="1734" y="6240"/>
                    <a:pt x="2255" y="5861"/>
                  </a:cubicBezTo>
                  <a:cubicBezTo>
                    <a:pt x="2562" y="5641"/>
                    <a:pt x="2869" y="5417"/>
                    <a:pt x="3150" y="5161"/>
                  </a:cubicBezTo>
                  <a:cubicBezTo>
                    <a:pt x="4520" y="3919"/>
                    <a:pt x="5057" y="1822"/>
                    <a:pt x="4469" y="64"/>
                  </a:cubicBezTo>
                  <a:cubicBezTo>
                    <a:pt x="4453" y="27"/>
                    <a:pt x="4418" y="1"/>
                    <a:pt x="4379" y="1"/>
                  </a:cubicBezTo>
                  <a:close/>
                </a:path>
              </a:pathLst>
            </a:custGeom>
            <a:solidFill>
              <a:schemeClr val="accent4"/>
            </a:solidFill>
            <a:ln>
              <a:noFill/>
            </a:ln>
            <a:effectLst>
              <a:outerShdw blurRad="57150" dist="19050" dir="174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547137" y="4455837"/>
              <a:ext cx="213463" cy="283601"/>
            </a:xfrm>
            <a:custGeom>
              <a:avLst/>
              <a:gdLst/>
              <a:ahLst/>
              <a:cxnLst/>
              <a:rect l="l" t="t" r="r" b="b"/>
              <a:pathLst>
                <a:path w="2706" h="3595" extrusionOk="0">
                  <a:moveTo>
                    <a:pt x="2250" y="1"/>
                  </a:moveTo>
                  <a:lnTo>
                    <a:pt x="2250" y="1"/>
                  </a:lnTo>
                  <a:cubicBezTo>
                    <a:pt x="2250" y="1"/>
                    <a:pt x="993" y="379"/>
                    <a:pt x="497" y="1371"/>
                  </a:cubicBezTo>
                  <a:cubicBezTo>
                    <a:pt x="1" y="2368"/>
                    <a:pt x="456" y="3595"/>
                    <a:pt x="456" y="3595"/>
                  </a:cubicBezTo>
                  <a:cubicBezTo>
                    <a:pt x="456" y="3595"/>
                    <a:pt x="1714" y="3217"/>
                    <a:pt x="2204" y="2225"/>
                  </a:cubicBezTo>
                  <a:cubicBezTo>
                    <a:pt x="2705" y="1233"/>
                    <a:pt x="2250" y="1"/>
                    <a:pt x="2250" y="1"/>
                  </a:cubicBezTo>
                  <a:close/>
                </a:path>
              </a:pathLst>
            </a:custGeom>
            <a:solidFill>
              <a:schemeClr val="accent5"/>
            </a:solidFill>
            <a:ln>
              <a:noFill/>
            </a:ln>
            <a:effectLst>
              <a:outerShdw blurRad="57150" dist="19050" dir="174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583031" y="4522185"/>
              <a:ext cx="230818" cy="217493"/>
            </a:xfrm>
            <a:custGeom>
              <a:avLst/>
              <a:gdLst/>
              <a:ahLst/>
              <a:cxnLst/>
              <a:rect l="l" t="t" r="r" b="b"/>
              <a:pathLst>
                <a:path w="2926" h="2757" extrusionOk="0">
                  <a:moveTo>
                    <a:pt x="2811" y="1"/>
                  </a:moveTo>
                  <a:cubicBezTo>
                    <a:pt x="2476" y="1"/>
                    <a:pt x="1473" y="56"/>
                    <a:pt x="809" y="678"/>
                  </a:cubicBezTo>
                  <a:cubicBezTo>
                    <a:pt x="1" y="1440"/>
                    <a:pt x="1" y="2754"/>
                    <a:pt x="1" y="2754"/>
                  </a:cubicBezTo>
                  <a:cubicBezTo>
                    <a:pt x="1" y="2754"/>
                    <a:pt x="42" y="2756"/>
                    <a:pt x="113" y="2756"/>
                  </a:cubicBezTo>
                  <a:cubicBezTo>
                    <a:pt x="448" y="2756"/>
                    <a:pt x="1452" y="2701"/>
                    <a:pt x="2112" y="2074"/>
                  </a:cubicBezTo>
                  <a:cubicBezTo>
                    <a:pt x="2925" y="1312"/>
                    <a:pt x="2925" y="3"/>
                    <a:pt x="2925" y="3"/>
                  </a:cubicBezTo>
                  <a:cubicBezTo>
                    <a:pt x="2925" y="3"/>
                    <a:pt x="2884" y="1"/>
                    <a:pt x="2811" y="1"/>
                  </a:cubicBezTo>
                  <a:close/>
                </a:path>
              </a:pathLst>
            </a:custGeom>
            <a:solidFill>
              <a:schemeClr val="accent6"/>
            </a:solidFill>
            <a:ln>
              <a:noFill/>
            </a:ln>
            <a:effectLst>
              <a:outerShdw blurRad="57150" dist="19050" dir="174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386205" y="4478006"/>
              <a:ext cx="223166" cy="260644"/>
            </a:xfrm>
            <a:custGeom>
              <a:avLst/>
              <a:gdLst/>
              <a:ahLst/>
              <a:cxnLst/>
              <a:rect l="l" t="t" r="r" b="b"/>
              <a:pathLst>
                <a:path w="2829" h="3304" extrusionOk="0">
                  <a:moveTo>
                    <a:pt x="277" y="1"/>
                  </a:moveTo>
                  <a:cubicBezTo>
                    <a:pt x="277" y="1"/>
                    <a:pt x="1" y="1279"/>
                    <a:pt x="630" y="2194"/>
                  </a:cubicBezTo>
                  <a:cubicBezTo>
                    <a:pt x="1253" y="3109"/>
                    <a:pt x="2552" y="3304"/>
                    <a:pt x="2552" y="3304"/>
                  </a:cubicBezTo>
                  <a:cubicBezTo>
                    <a:pt x="2552" y="3304"/>
                    <a:pt x="2828" y="2025"/>
                    <a:pt x="2199" y="1115"/>
                  </a:cubicBezTo>
                  <a:cubicBezTo>
                    <a:pt x="1576" y="200"/>
                    <a:pt x="277" y="1"/>
                    <a:pt x="277" y="1"/>
                  </a:cubicBezTo>
                  <a:close/>
                </a:path>
              </a:pathLst>
            </a:custGeom>
            <a:solidFill>
              <a:schemeClr val="accent5"/>
            </a:solidFill>
            <a:ln>
              <a:noFill/>
            </a:ln>
            <a:effectLst>
              <a:outerShdw blurRad="57150" dist="19050" dir="174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328932" y="4552164"/>
              <a:ext cx="258664" cy="190829"/>
            </a:xfrm>
            <a:custGeom>
              <a:avLst/>
              <a:gdLst/>
              <a:ahLst/>
              <a:cxnLst/>
              <a:rect l="l" t="t" r="r" b="b"/>
              <a:pathLst>
                <a:path w="3279" h="2419" extrusionOk="0">
                  <a:moveTo>
                    <a:pt x="628" y="0"/>
                  </a:moveTo>
                  <a:cubicBezTo>
                    <a:pt x="260" y="0"/>
                    <a:pt x="1" y="53"/>
                    <a:pt x="1" y="53"/>
                  </a:cubicBezTo>
                  <a:cubicBezTo>
                    <a:pt x="1" y="53"/>
                    <a:pt x="185" y="1351"/>
                    <a:pt x="1085" y="1990"/>
                  </a:cubicBezTo>
                  <a:cubicBezTo>
                    <a:pt x="1581" y="2339"/>
                    <a:pt x="2189" y="2418"/>
                    <a:pt x="2639" y="2418"/>
                  </a:cubicBezTo>
                  <a:cubicBezTo>
                    <a:pt x="3013" y="2418"/>
                    <a:pt x="3278" y="2364"/>
                    <a:pt x="3278" y="2364"/>
                  </a:cubicBezTo>
                  <a:cubicBezTo>
                    <a:pt x="3278" y="2364"/>
                    <a:pt x="3094" y="1070"/>
                    <a:pt x="2194" y="431"/>
                  </a:cubicBezTo>
                  <a:cubicBezTo>
                    <a:pt x="1693" y="79"/>
                    <a:pt x="1079" y="0"/>
                    <a:pt x="628" y="0"/>
                  </a:cubicBezTo>
                  <a:close/>
                </a:path>
              </a:pathLst>
            </a:custGeom>
            <a:solidFill>
              <a:schemeClr val="accent6"/>
            </a:solidFill>
            <a:ln>
              <a:noFill/>
            </a:ln>
            <a:effectLst>
              <a:outerShdw blurRad="57150" dist="19050" dir="174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491915" y="4423571"/>
              <a:ext cx="162188" cy="316260"/>
            </a:xfrm>
            <a:custGeom>
              <a:avLst/>
              <a:gdLst/>
              <a:ahLst/>
              <a:cxnLst/>
              <a:rect l="l" t="t" r="r" b="b"/>
              <a:pathLst>
                <a:path w="2056" h="4009" extrusionOk="0">
                  <a:moveTo>
                    <a:pt x="885" y="1"/>
                  </a:moveTo>
                  <a:cubicBezTo>
                    <a:pt x="885" y="1"/>
                    <a:pt x="0" y="967"/>
                    <a:pt x="77" y="2071"/>
                  </a:cubicBezTo>
                  <a:cubicBezTo>
                    <a:pt x="154" y="3176"/>
                    <a:pt x="1166" y="4009"/>
                    <a:pt x="1166" y="4009"/>
                  </a:cubicBezTo>
                  <a:cubicBezTo>
                    <a:pt x="1166" y="4009"/>
                    <a:pt x="2056" y="3043"/>
                    <a:pt x="1979" y="1938"/>
                  </a:cubicBezTo>
                  <a:cubicBezTo>
                    <a:pt x="1902" y="834"/>
                    <a:pt x="885" y="1"/>
                    <a:pt x="885" y="1"/>
                  </a:cubicBezTo>
                  <a:close/>
                </a:path>
              </a:pathLst>
            </a:custGeom>
            <a:solidFill>
              <a:srgbClr val="FF89AB"/>
            </a:solidFill>
            <a:ln>
              <a:noFill/>
            </a:ln>
            <a:effectLst>
              <a:outerShdw blurRad="57150" dist="19050" dir="174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38;p2"/>
          <p:cNvGrpSpPr/>
          <p:nvPr/>
        </p:nvGrpSpPr>
        <p:grpSpPr>
          <a:xfrm>
            <a:off x="5874273" y="4162466"/>
            <a:ext cx="485311" cy="783755"/>
            <a:chOff x="5829873" y="4014204"/>
            <a:chExt cx="485311" cy="783755"/>
          </a:xfrm>
        </p:grpSpPr>
        <p:sp>
          <p:nvSpPr>
            <p:cNvPr id="39" name="Google Shape;39;p2"/>
            <p:cNvSpPr/>
            <p:nvPr/>
          </p:nvSpPr>
          <p:spPr>
            <a:xfrm>
              <a:off x="6073874" y="4183978"/>
              <a:ext cx="239258" cy="613981"/>
            </a:xfrm>
            <a:custGeom>
              <a:avLst/>
              <a:gdLst/>
              <a:ahLst/>
              <a:cxnLst/>
              <a:rect l="l" t="t" r="r" b="b"/>
              <a:pathLst>
                <a:path w="3033" h="7783" extrusionOk="0">
                  <a:moveTo>
                    <a:pt x="309" y="0"/>
                  </a:moveTo>
                  <a:cubicBezTo>
                    <a:pt x="261" y="0"/>
                    <a:pt x="215" y="39"/>
                    <a:pt x="205" y="88"/>
                  </a:cubicBezTo>
                  <a:cubicBezTo>
                    <a:pt x="103" y="895"/>
                    <a:pt x="1" y="1729"/>
                    <a:pt x="62" y="2557"/>
                  </a:cubicBezTo>
                  <a:cubicBezTo>
                    <a:pt x="124" y="3493"/>
                    <a:pt x="395" y="4306"/>
                    <a:pt x="845" y="4909"/>
                  </a:cubicBezTo>
                  <a:cubicBezTo>
                    <a:pt x="1085" y="5226"/>
                    <a:pt x="1366" y="5492"/>
                    <a:pt x="1637" y="5747"/>
                  </a:cubicBezTo>
                  <a:cubicBezTo>
                    <a:pt x="1790" y="5896"/>
                    <a:pt x="1944" y="6044"/>
                    <a:pt x="2092" y="6197"/>
                  </a:cubicBezTo>
                  <a:cubicBezTo>
                    <a:pt x="2578" y="6709"/>
                    <a:pt x="2833" y="7204"/>
                    <a:pt x="2839" y="7685"/>
                  </a:cubicBezTo>
                  <a:cubicBezTo>
                    <a:pt x="2839" y="7736"/>
                    <a:pt x="2885" y="7782"/>
                    <a:pt x="2936" y="7782"/>
                  </a:cubicBezTo>
                  <a:cubicBezTo>
                    <a:pt x="2987" y="7782"/>
                    <a:pt x="3033" y="7736"/>
                    <a:pt x="3033" y="7680"/>
                  </a:cubicBezTo>
                  <a:cubicBezTo>
                    <a:pt x="3028" y="7153"/>
                    <a:pt x="2757" y="6611"/>
                    <a:pt x="2235" y="6059"/>
                  </a:cubicBezTo>
                  <a:cubicBezTo>
                    <a:pt x="2082" y="5901"/>
                    <a:pt x="1918" y="5752"/>
                    <a:pt x="1765" y="5609"/>
                  </a:cubicBezTo>
                  <a:cubicBezTo>
                    <a:pt x="1499" y="5354"/>
                    <a:pt x="1223" y="5088"/>
                    <a:pt x="998" y="4796"/>
                  </a:cubicBezTo>
                  <a:cubicBezTo>
                    <a:pt x="574" y="4219"/>
                    <a:pt x="318" y="3442"/>
                    <a:pt x="251" y="2547"/>
                  </a:cubicBezTo>
                  <a:cubicBezTo>
                    <a:pt x="200" y="1734"/>
                    <a:pt x="303" y="911"/>
                    <a:pt x="400" y="113"/>
                  </a:cubicBezTo>
                  <a:cubicBezTo>
                    <a:pt x="405" y="62"/>
                    <a:pt x="369" y="11"/>
                    <a:pt x="318" y="1"/>
                  </a:cubicBezTo>
                  <a:cubicBezTo>
                    <a:pt x="315" y="0"/>
                    <a:pt x="312" y="0"/>
                    <a:pt x="309" y="0"/>
                  </a:cubicBezTo>
                  <a:close/>
                </a:path>
              </a:pathLst>
            </a:custGeom>
            <a:solidFill>
              <a:schemeClr val="accent4"/>
            </a:solidFill>
            <a:ln>
              <a:noFill/>
            </a:ln>
            <a:effectLst>
              <a:outerShdw blurRad="57150" dist="19050" dir="174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048472" y="4046470"/>
              <a:ext cx="213068" cy="283601"/>
            </a:xfrm>
            <a:custGeom>
              <a:avLst/>
              <a:gdLst/>
              <a:ahLst/>
              <a:cxnLst/>
              <a:rect l="l" t="t" r="r" b="b"/>
              <a:pathLst>
                <a:path w="2701" h="3595" extrusionOk="0">
                  <a:moveTo>
                    <a:pt x="2250" y="0"/>
                  </a:moveTo>
                  <a:cubicBezTo>
                    <a:pt x="2250" y="0"/>
                    <a:pt x="988" y="379"/>
                    <a:pt x="497" y="1370"/>
                  </a:cubicBezTo>
                  <a:cubicBezTo>
                    <a:pt x="1" y="2367"/>
                    <a:pt x="451" y="3595"/>
                    <a:pt x="451" y="3595"/>
                  </a:cubicBezTo>
                  <a:cubicBezTo>
                    <a:pt x="451" y="3595"/>
                    <a:pt x="1714" y="3216"/>
                    <a:pt x="2204" y="2224"/>
                  </a:cubicBezTo>
                  <a:cubicBezTo>
                    <a:pt x="2700" y="1232"/>
                    <a:pt x="2250" y="0"/>
                    <a:pt x="2250" y="0"/>
                  </a:cubicBezTo>
                  <a:close/>
                </a:path>
              </a:pathLst>
            </a:custGeom>
            <a:solidFill>
              <a:schemeClr val="accent6"/>
            </a:solidFill>
            <a:ln>
              <a:noFill/>
            </a:ln>
            <a:effectLst>
              <a:outerShdw blurRad="57150" dist="19050" dir="174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6083972" y="4112345"/>
              <a:ext cx="231212" cy="217177"/>
            </a:xfrm>
            <a:custGeom>
              <a:avLst/>
              <a:gdLst/>
              <a:ahLst/>
              <a:cxnLst/>
              <a:rect l="l" t="t" r="r" b="b"/>
              <a:pathLst>
                <a:path w="2931" h="2753" extrusionOk="0">
                  <a:moveTo>
                    <a:pt x="2806" y="1"/>
                  </a:moveTo>
                  <a:cubicBezTo>
                    <a:pt x="2460" y="1"/>
                    <a:pt x="1467" y="58"/>
                    <a:pt x="814" y="679"/>
                  </a:cubicBezTo>
                  <a:cubicBezTo>
                    <a:pt x="1" y="1440"/>
                    <a:pt x="1" y="2749"/>
                    <a:pt x="1" y="2749"/>
                  </a:cubicBezTo>
                  <a:cubicBezTo>
                    <a:pt x="1" y="2749"/>
                    <a:pt x="46" y="2752"/>
                    <a:pt x="125" y="2752"/>
                  </a:cubicBezTo>
                  <a:cubicBezTo>
                    <a:pt x="471" y="2752"/>
                    <a:pt x="1464" y="2695"/>
                    <a:pt x="2117" y="2074"/>
                  </a:cubicBezTo>
                  <a:cubicBezTo>
                    <a:pt x="2930" y="1318"/>
                    <a:pt x="2930" y="4"/>
                    <a:pt x="2930" y="4"/>
                  </a:cubicBezTo>
                  <a:cubicBezTo>
                    <a:pt x="2930" y="4"/>
                    <a:pt x="2885" y="1"/>
                    <a:pt x="2806" y="1"/>
                  </a:cubicBezTo>
                  <a:close/>
                </a:path>
              </a:pathLst>
            </a:custGeom>
            <a:solidFill>
              <a:schemeClr val="accent5"/>
            </a:solidFill>
            <a:ln>
              <a:noFill/>
            </a:ln>
            <a:effectLst>
              <a:outerShdw blurRad="57150" dist="19050" dir="174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887540" y="4068639"/>
              <a:ext cx="222771" cy="260644"/>
            </a:xfrm>
            <a:custGeom>
              <a:avLst/>
              <a:gdLst/>
              <a:ahLst/>
              <a:cxnLst/>
              <a:rect l="l" t="t" r="r" b="b"/>
              <a:pathLst>
                <a:path w="2824" h="3304" extrusionOk="0">
                  <a:moveTo>
                    <a:pt x="277" y="0"/>
                  </a:moveTo>
                  <a:cubicBezTo>
                    <a:pt x="277" y="1"/>
                    <a:pt x="1" y="1279"/>
                    <a:pt x="625" y="2194"/>
                  </a:cubicBezTo>
                  <a:cubicBezTo>
                    <a:pt x="1254" y="3109"/>
                    <a:pt x="2552" y="3303"/>
                    <a:pt x="2552" y="3303"/>
                  </a:cubicBezTo>
                  <a:cubicBezTo>
                    <a:pt x="2552" y="3303"/>
                    <a:pt x="2823" y="2025"/>
                    <a:pt x="2199" y="1115"/>
                  </a:cubicBezTo>
                  <a:cubicBezTo>
                    <a:pt x="1571" y="200"/>
                    <a:pt x="277" y="1"/>
                    <a:pt x="277" y="0"/>
                  </a:cubicBezTo>
                  <a:close/>
                </a:path>
              </a:pathLst>
            </a:custGeom>
            <a:solidFill>
              <a:schemeClr val="accent6"/>
            </a:solidFill>
            <a:ln>
              <a:noFill/>
            </a:ln>
            <a:effectLst>
              <a:outerShdw blurRad="57150" dist="19050" dir="174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829873" y="4142718"/>
              <a:ext cx="259058" cy="190908"/>
            </a:xfrm>
            <a:custGeom>
              <a:avLst/>
              <a:gdLst/>
              <a:ahLst/>
              <a:cxnLst/>
              <a:rect l="l" t="t" r="r" b="b"/>
              <a:pathLst>
                <a:path w="3284" h="2420" extrusionOk="0">
                  <a:moveTo>
                    <a:pt x="630" y="1"/>
                  </a:moveTo>
                  <a:cubicBezTo>
                    <a:pt x="261" y="1"/>
                    <a:pt x="1" y="53"/>
                    <a:pt x="1" y="53"/>
                  </a:cubicBezTo>
                  <a:cubicBezTo>
                    <a:pt x="1" y="53"/>
                    <a:pt x="190" y="1352"/>
                    <a:pt x="1090" y="1991"/>
                  </a:cubicBezTo>
                  <a:cubicBezTo>
                    <a:pt x="1584" y="2340"/>
                    <a:pt x="2192" y="2419"/>
                    <a:pt x="2643" y="2419"/>
                  </a:cubicBezTo>
                  <a:cubicBezTo>
                    <a:pt x="3017" y="2419"/>
                    <a:pt x="3283" y="2364"/>
                    <a:pt x="3283" y="2364"/>
                  </a:cubicBezTo>
                  <a:cubicBezTo>
                    <a:pt x="3283" y="2364"/>
                    <a:pt x="3094" y="1071"/>
                    <a:pt x="2194" y="432"/>
                  </a:cubicBezTo>
                  <a:cubicBezTo>
                    <a:pt x="1696" y="80"/>
                    <a:pt x="1081" y="1"/>
                    <a:pt x="630" y="1"/>
                  </a:cubicBezTo>
                  <a:close/>
                </a:path>
              </a:pathLst>
            </a:custGeom>
            <a:solidFill>
              <a:schemeClr val="accent5"/>
            </a:solidFill>
            <a:ln>
              <a:noFill/>
            </a:ln>
            <a:effectLst>
              <a:outerShdw blurRad="57150" dist="19050" dir="174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992856" y="4014204"/>
              <a:ext cx="162582" cy="316260"/>
            </a:xfrm>
            <a:custGeom>
              <a:avLst/>
              <a:gdLst/>
              <a:ahLst/>
              <a:cxnLst/>
              <a:rect l="l" t="t" r="r" b="b"/>
              <a:pathLst>
                <a:path w="2061" h="4009" extrusionOk="0">
                  <a:moveTo>
                    <a:pt x="890" y="0"/>
                  </a:moveTo>
                  <a:cubicBezTo>
                    <a:pt x="890" y="0"/>
                    <a:pt x="0" y="967"/>
                    <a:pt x="77" y="2071"/>
                  </a:cubicBezTo>
                  <a:cubicBezTo>
                    <a:pt x="154" y="3175"/>
                    <a:pt x="1171" y="4009"/>
                    <a:pt x="1171" y="4009"/>
                  </a:cubicBezTo>
                  <a:cubicBezTo>
                    <a:pt x="1171" y="4009"/>
                    <a:pt x="2061" y="3042"/>
                    <a:pt x="1984" y="1938"/>
                  </a:cubicBezTo>
                  <a:cubicBezTo>
                    <a:pt x="1902" y="834"/>
                    <a:pt x="890" y="0"/>
                    <a:pt x="890" y="0"/>
                  </a:cubicBezTo>
                  <a:close/>
                </a:path>
              </a:pathLst>
            </a:custGeom>
            <a:solidFill>
              <a:schemeClr val="accent6"/>
            </a:solidFill>
            <a:ln>
              <a:noFill/>
            </a:ln>
            <a:effectLst>
              <a:outerShdw blurRad="57150" dist="19050" dir="174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5;p2"/>
          <p:cNvGrpSpPr/>
          <p:nvPr/>
        </p:nvGrpSpPr>
        <p:grpSpPr>
          <a:xfrm>
            <a:off x="2828812" y="4306247"/>
            <a:ext cx="503279" cy="1001021"/>
            <a:chOff x="2828812" y="4306247"/>
            <a:chExt cx="503279" cy="1001021"/>
          </a:xfrm>
        </p:grpSpPr>
        <p:sp>
          <p:nvSpPr>
            <p:cNvPr id="46" name="Google Shape;46;p2"/>
            <p:cNvSpPr/>
            <p:nvPr/>
          </p:nvSpPr>
          <p:spPr>
            <a:xfrm>
              <a:off x="3008159" y="4484845"/>
              <a:ext cx="242359" cy="822423"/>
            </a:xfrm>
            <a:custGeom>
              <a:avLst/>
              <a:gdLst/>
              <a:ahLst/>
              <a:cxnLst/>
              <a:rect l="l" t="t" r="r" b="b"/>
              <a:pathLst>
                <a:path w="2992" h="10154" extrusionOk="0">
                  <a:moveTo>
                    <a:pt x="723" y="1"/>
                  </a:moveTo>
                  <a:cubicBezTo>
                    <a:pt x="714" y="1"/>
                    <a:pt x="705" y="2"/>
                    <a:pt x="696" y="5"/>
                  </a:cubicBezTo>
                  <a:cubicBezTo>
                    <a:pt x="645" y="25"/>
                    <a:pt x="614" y="76"/>
                    <a:pt x="630" y="127"/>
                  </a:cubicBezTo>
                  <a:cubicBezTo>
                    <a:pt x="860" y="818"/>
                    <a:pt x="1161" y="1497"/>
                    <a:pt x="1448" y="2147"/>
                  </a:cubicBezTo>
                  <a:cubicBezTo>
                    <a:pt x="1673" y="2658"/>
                    <a:pt x="1903" y="3185"/>
                    <a:pt x="2102" y="3706"/>
                  </a:cubicBezTo>
                  <a:cubicBezTo>
                    <a:pt x="2644" y="5158"/>
                    <a:pt x="2792" y="6380"/>
                    <a:pt x="2547" y="7433"/>
                  </a:cubicBezTo>
                  <a:cubicBezTo>
                    <a:pt x="2240" y="8758"/>
                    <a:pt x="1233" y="9795"/>
                    <a:pt x="88" y="9964"/>
                  </a:cubicBezTo>
                  <a:cubicBezTo>
                    <a:pt x="37" y="9969"/>
                    <a:pt x="1" y="10020"/>
                    <a:pt x="6" y="10071"/>
                  </a:cubicBezTo>
                  <a:cubicBezTo>
                    <a:pt x="11" y="10123"/>
                    <a:pt x="57" y="10153"/>
                    <a:pt x="103" y="10153"/>
                  </a:cubicBezTo>
                  <a:cubicBezTo>
                    <a:pt x="108" y="10153"/>
                    <a:pt x="108" y="10153"/>
                    <a:pt x="118" y="10148"/>
                  </a:cubicBezTo>
                  <a:cubicBezTo>
                    <a:pt x="1345" y="9969"/>
                    <a:pt x="2419" y="8870"/>
                    <a:pt x="2741" y="7469"/>
                  </a:cubicBezTo>
                  <a:cubicBezTo>
                    <a:pt x="2992" y="6380"/>
                    <a:pt x="2843" y="5128"/>
                    <a:pt x="2286" y="3635"/>
                  </a:cubicBezTo>
                  <a:cubicBezTo>
                    <a:pt x="2087" y="3108"/>
                    <a:pt x="1852" y="2581"/>
                    <a:pt x="1627" y="2070"/>
                  </a:cubicBezTo>
                  <a:cubicBezTo>
                    <a:pt x="1340" y="1426"/>
                    <a:pt x="1039" y="756"/>
                    <a:pt x="819" y="71"/>
                  </a:cubicBezTo>
                  <a:cubicBezTo>
                    <a:pt x="802" y="29"/>
                    <a:pt x="764" y="1"/>
                    <a:pt x="723" y="1"/>
                  </a:cubicBezTo>
                  <a:close/>
                </a:path>
              </a:pathLst>
            </a:custGeom>
            <a:solidFill>
              <a:schemeClr val="accent4"/>
            </a:solidFill>
            <a:ln>
              <a:noFill/>
            </a:ln>
            <a:effectLst>
              <a:outerShdw blurRad="57150" dist="19050" dir="174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064052" y="4315400"/>
              <a:ext cx="203478" cy="308186"/>
            </a:xfrm>
            <a:custGeom>
              <a:avLst/>
              <a:gdLst/>
              <a:ahLst/>
              <a:cxnLst/>
              <a:rect l="l" t="t" r="r" b="b"/>
              <a:pathLst>
                <a:path w="2512" h="3805" extrusionOk="0">
                  <a:moveTo>
                    <a:pt x="1898" y="0"/>
                  </a:moveTo>
                  <a:cubicBezTo>
                    <a:pt x="1898" y="0"/>
                    <a:pt x="706" y="553"/>
                    <a:pt x="359" y="1601"/>
                  </a:cubicBezTo>
                  <a:cubicBezTo>
                    <a:pt x="1" y="2649"/>
                    <a:pt x="620" y="3804"/>
                    <a:pt x="620" y="3804"/>
                  </a:cubicBezTo>
                  <a:cubicBezTo>
                    <a:pt x="620" y="3804"/>
                    <a:pt x="1806" y="3257"/>
                    <a:pt x="2159" y="2209"/>
                  </a:cubicBezTo>
                  <a:cubicBezTo>
                    <a:pt x="2511" y="1161"/>
                    <a:pt x="1898" y="0"/>
                    <a:pt x="1898" y="0"/>
                  </a:cubicBezTo>
                  <a:close/>
                </a:path>
              </a:pathLst>
            </a:custGeom>
            <a:solidFill>
              <a:schemeClr val="accent6"/>
            </a:solidFill>
            <a:ln>
              <a:noFill/>
            </a:ln>
            <a:effectLst>
              <a:outerShdw blurRad="57150" dist="19050" dir="174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099290" y="4370477"/>
              <a:ext cx="232801" cy="253109"/>
            </a:xfrm>
            <a:custGeom>
              <a:avLst/>
              <a:gdLst/>
              <a:ahLst/>
              <a:cxnLst/>
              <a:rect l="l" t="t" r="r" b="b"/>
              <a:pathLst>
                <a:path w="2874" h="3125" extrusionOk="0">
                  <a:moveTo>
                    <a:pt x="2695" y="0"/>
                  </a:moveTo>
                  <a:lnTo>
                    <a:pt x="2695" y="0"/>
                  </a:lnTo>
                  <a:cubicBezTo>
                    <a:pt x="2695" y="0"/>
                    <a:pt x="1391" y="103"/>
                    <a:pt x="696" y="967"/>
                  </a:cubicBezTo>
                  <a:cubicBezTo>
                    <a:pt x="1" y="1826"/>
                    <a:pt x="179" y="3124"/>
                    <a:pt x="179" y="3124"/>
                  </a:cubicBezTo>
                  <a:cubicBezTo>
                    <a:pt x="179" y="3124"/>
                    <a:pt x="1478" y="3022"/>
                    <a:pt x="2179" y="2158"/>
                  </a:cubicBezTo>
                  <a:cubicBezTo>
                    <a:pt x="2874" y="1299"/>
                    <a:pt x="2695" y="0"/>
                    <a:pt x="2695" y="0"/>
                  </a:cubicBezTo>
                  <a:close/>
                </a:path>
              </a:pathLst>
            </a:custGeom>
            <a:solidFill>
              <a:schemeClr val="accent5"/>
            </a:solidFill>
            <a:ln>
              <a:noFill/>
            </a:ln>
            <a:effectLst>
              <a:outerShdw blurRad="57150" dist="19050" dir="174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890538" y="4383275"/>
              <a:ext cx="234907" cy="239907"/>
            </a:xfrm>
            <a:custGeom>
              <a:avLst/>
              <a:gdLst/>
              <a:ahLst/>
              <a:cxnLst/>
              <a:rect l="l" t="t" r="r" b="b"/>
              <a:pathLst>
                <a:path w="2900" h="2962" extrusionOk="0">
                  <a:moveTo>
                    <a:pt x="98" y="1"/>
                  </a:moveTo>
                  <a:cubicBezTo>
                    <a:pt x="98" y="1"/>
                    <a:pt x="1" y="1305"/>
                    <a:pt x="747" y="2123"/>
                  </a:cubicBezTo>
                  <a:cubicBezTo>
                    <a:pt x="1494" y="2941"/>
                    <a:pt x="2808" y="2961"/>
                    <a:pt x="2808" y="2961"/>
                  </a:cubicBezTo>
                  <a:cubicBezTo>
                    <a:pt x="2808" y="2961"/>
                    <a:pt x="2900" y="1657"/>
                    <a:pt x="2153" y="839"/>
                  </a:cubicBezTo>
                  <a:cubicBezTo>
                    <a:pt x="1407" y="21"/>
                    <a:pt x="98" y="1"/>
                    <a:pt x="98" y="1"/>
                  </a:cubicBezTo>
                  <a:close/>
                </a:path>
              </a:pathLst>
            </a:custGeom>
            <a:solidFill>
              <a:schemeClr val="accent6"/>
            </a:solidFill>
            <a:ln>
              <a:noFill/>
            </a:ln>
            <a:effectLst>
              <a:outerShdw blurRad="57150" dist="19050" dir="174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828812" y="4459898"/>
              <a:ext cx="289179" cy="176893"/>
            </a:xfrm>
            <a:custGeom>
              <a:avLst/>
              <a:gdLst/>
              <a:ahLst/>
              <a:cxnLst/>
              <a:rect l="l" t="t" r="r" b="b"/>
              <a:pathLst>
                <a:path w="3570" h="2184" extrusionOk="0">
                  <a:moveTo>
                    <a:pt x="1104" y="1"/>
                  </a:moveTo>
                  <a:cubicBezTo>
                    <a:pt x="493" y="1"/>
                    <a:pt x="1" y="175"/>
                    <a:pt x="1" y="175"/>
                  </a:cubicBezTo>
                  <a:cubicBezTo>
                    <a:pt x="1" y="175"/>
                    <a:pt x="364" y="1427"/>
                    <a:pt x="1351" y="1938"/>
                  </a:cubicBezTo>
                  <a:cubicBezTo>
                    <a:pt x="1712" y="2125"/>
                    <a:pt x="2108" y="2184"/>
                    <a:pt x="2464" y="2184"/>
                  </a:cubicBezTo>
                  <a:cubicBezTo>
                    <a:pt x="3075" y="2184"/>
                    <a:pt x="3570" y="2010"/>
                    <a:pt x="3570" y="2010"/>
                  </a:cubicBezTo>
                  <a:cubicBezTo>
                    <a:pt x="3570" y="2010"/>
                    <a:pt x="3201" y="747"/>
                    <a:pt x="2220" y="246"/>
                  </a:cubicBezTo>
                  <a:cubicBezTo>
                    <a:pt x="1857" y="60"/>
                    <a:pt x="1460" y="1"/>
                    <a:pt x="1104" y="1"/>
                  </a:cubicBezTo>
                  <a:close/>
                </a:path>
              </a:pathLst>
            </a:custGeom>
            <a:solidFill>
              <a:schemeClr val="accent5"/>
            </a:solidFill>
            <a:ln>
              <a:noFill/>
            </a:ln>
            <a:effectLst>
              <a:outerShdw blurRad="57150" dist="19050" dir="174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986611" y="4306247"/>
              <a:ext cx="188574" cy="317743"/>
            </a:xfrm>
            <a:custGeom>
              <a:avLst/>
              <a:gdLst/>
              <a:ahLst/>
              <a:cxnLst/>
              <a:rect l="l" t="t" r="r" b="b"/>
              <a:pathLst>
                <a:path w="2328" h="3923" extrusionOk="0">
                  <a:moveTo>
                    <a:pt x="752" y="1"/>
                  </a:moveTo>
                  <a:cubicBezTo>
                    <a:pt x="752" y="1"/>
                    <a:pt x="1" y="1075"/>
                    <a:pt x="231" y="2158"/>
                  </a:cubicBezTo>
                  <a:cubicBezTo>
                    <a:pt x="461" y="3242"/>
                    <a:pt x="1581" y="3922"/>
                    <a:pt x="1581" y="3922"/>
                  </a:cubicBezTo>
                  <a:cubicBezTo>
                    <a:pt x="1581" y="3922"/>
                    <a:pt x="2327" y="2849"/>
                    <a:pt x="2097" y="1765"/>
                  </a:cubicBezTo>
                  <a:cubicBezTo>
                    <a:pt x="1867" y="676"/>
                    <a:pt x="752" y="1"/>
                    <a:pt x="752" y="1"/>
                  </a:cubicBezTo>
                  <a:close/>
                </a:path>
              </a:pathLst>
            </a:custGeom>
            <a:solidFill>
              <a:schemeClr val="accent6"/>
            </a:solidFill>
            <a:ln>
              <a:noFill/>
            </a:ln>
            <a:effectLst>
              <a:outerShdw blurRad="57150" dist="19050" dir="174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2"/>
          <p:cNvSpPr/>
          <p:nvPr/>
        </p:nvSpPr>
        <p:spPr>
          <a:xfrm>
            <a:off x="4902799" y="879475"/>
            <a:ext cx="915497" cy="200979"/>
          </a:xfrm>
          <a:custGeom>
            <a:avLst/>
            <a:gdLst/>
            <a:ahLst/>
            <a:cxnLst/>
            <a:rect l="l" t="t" r="r" b="b"/>
            <a:pathLst>
              <a:path w="25283" h="5550" extrusionOk="0">
                <a:moveTo>
                  <a:pt x="15084" y="1"/>
                </a:moveTo>
                <a:cubicBezTo>
                  <a:pt x="12989" y="1"/>
                  <a:pt x="10917" y="1227"/>
                  <a:pt x="9949" y="3090"/>
                </a:cubicBezTo>
                <a:cubicBezTo>
                  <a:pt x="9176" y="2238"/>
                  <a:pt x="8030" y="1752"/>
                  <a:pt x="6882" y="1752"/>
                </a:cubicBezTo>
                <a:cubicBezTo>
                  <a:pt x="6694" y="1752"/>
                  <a:pt x="6506" y="1765"/>
                  <a:pt x="6319" y="1792"/>
                </a:cubicBezTo>
                <a:cubicBezTo>
                  <a:pt x="4995" y="1986"/>
                  <a:pt x="3794" y="2865"/>
                  <a:pt x="3211" y="4072"/>
                </a:cubicBezTo>
                <a:cubicBezTo>
                  <a:pt x="2908" y="3664"/>
                  <a:pt x="2400" y="3435"/>
                  <a:pt x="1896" y="3435"/>
                </a:cubicBezTo>
                <a:cubicBezTo>
                  <a:pt x="1668" y="3435"/>
                  <a:pt x="1440" y="3482"/>
                  <a:pt x="1232" y="3581"/>
                </a:cubicBezTo>
                <a:cubicBezTo>
                  <a:pt x="568" y="3903"/>
                  <a:pt x="0" y="4834"/>
                  <a:pt x="189" y="5550"/>
                </a:cubicBezTo>
                <a:lnTo>
                  <a:pt x="25109" y="5550"/>
                </a:lnTo>
                <a:cubicBezTo>
                  <a:pt x="25283" y="4415"/>
                  <a:pt x="24577" y="3193"/>
                  <a:pt x="23483" y="2814"/>
                </a:cubicBezTo>
                <a:cubicBezTo>
                  <a:pt x="23239" y="2729"/>
                  <a:pt x="22983" y="2689"/>
                  <a:pt x="22726" y="2689"/>
                </a:cubicBezTo>
                <a:cubicBezTo>
                  <a:pt x="21840" y="2689"/>
                  <a:pt x="20943" y="3168"/>
                  <a:pt x="20507" y="3944"/>
                </a:cubicBezTo>
                <a:cubicBezTo>
                  <a:pt x="19802" y="1812"/>
                  <a:pt x="17746" y="197"/>
                  <a:pt x="15507" y="18"/>
                </a:cubicBezTo>
                <a:cubicBezTo>
                  <a:pt x="15366" y="6"/>
                  <a:pt x="15225" y="1"/>
                  <a:pt x="15084" y="1"/>
                </a:cubicBezTo>
                <a:close/>
              </a:path>
            </a:pathLst>
          </a:custGeom>
          <a:solidFill>
            <a:schemeClr val="lt2"/>
          </a:solidFill>
          <a:ln>
            <a:noFill/>
          </a:ln>
          <a:effectLst>
            <a:outerShdw blurRad="57150" dist="19050" dir="54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 name="Google Shape;53;p2"/>
          <p:cNvGrpSpPr/>
          <p:nvPr/>
        </p:nvGrpSpPr>
        <p:grpSpPr>
          <a:xfrm>
            <a:off x="4039897" y="239125"/>
            <a:ext cx="1064208" cy="1064180"/>
            <a:chOff x="4039897" y="239125"/>
            <a:chExt cx="1064208" cy="1064180"/>
          </a:xfrm>
        </p:grpSpPr>
        <p:sp>
          <p:nvSpPr>
            <p:cNvPr id="54" name="Google Shape;54;p2"/>
            <p:cNvSpPr/>
            <p:nvPr/>
          </p:nvSpPr>
          <p:spPr>
            <a:xfrm>
              <a:off x="4039897" y="239125"/>
              <a:ext cx="1064208" cy="1064180"/>
            </a:xfrm>
            <a:custGeom>
              <a:avLst/>
              <a:gdLst/>
              <a:ahLst/>
              <a:cxnLst/>
              <a:rect l="l" t="t" r="r" b="b"/>
              <a:pathLst>
                <a:path w="38055" h="38054" extrusionOk="0">
                  <a:moveTo>
                    <a:pt x="19030" y="0"/>
                  </a:moveTo>
                  <a:cubicBezTo>
                    <a:pt x="8518" y="0"/>
                    <a:pt x="1" y="8518"/>
                    <a:pt x="1" y="19024"/>
                  </a:cubicBezTo>
                  <a:cubicBezTo>
                    <a:pt x="1" y="29531"/>
                    <a:pt x="8518" y="38054"/>
                    <a:pt x="19030" y="38054"/>
                  </a:cubicBezTo>
                  <a:cubicBezTo>
                    <a:pt x="29537" y="38054"/>
                    <a:pt x="38055" y="29531"/>
                    <a:pt x="38055" y="19024"/>
                  </a:cubicBezTo>
                  <a:cubicBezTo>
                    <a:pt x="38055" y="8518"/>
                    <a:pt x="29537" y="0"/>
                    <a:pt x="19030" y="0"/>
                  </a:cubicBezTo>
                  <a:close/>
                </a:path>
              </a:pathLst>
            </a:custGeom>
            <a:solidFill>
              <a:schemeClr val="accent6"/>
            </a:solidFill>
            <a:ln>
              <a:noFill/>
            </a:ln>
            <a:effectLst>
              <a:outerShdw blurRad="128588"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4191607" y="424674"/>
              <a:ext cx="760816" cy="693140"/>
            </a:xfrm>
            <a:custGeom>
              <a:avLst/>
              <a:gdLst/>
              <a:ahLst/>
              <a:cxnLst/>
              <a:rect l="l" t="t" r="r" b="b"/>
              <a:pathLst>
                <a:path w="27206" h="24786" extrusionOk="0">
                  <a:moveTo>
                    <a:pt x="13602" y="0"/>
                  </a:moveTo>
                  <a:cubicBezTo>
                    <a:pt x="10430" y="0"/>
                    <a:pt x="7258" y="1210"/>
                    <a:pt x="4837" y="3631"/>
                  </a:cubicBezTo>
                  <a:cubicBezTo>
                    <a:pt x="0" y="8468"/>
                    <a:pt x="0" y="16316"/>
                    <a:pt x="4837" y="21158"/>
                  </a:cubicBezTo>
                  <a:cubicBezTo>
                    <a:pt x="7258" y="23576"/>
                    <a:pt x="10430" y="24785"/>
                    <a:pt x="13602" y="24785"/>
                  </a:cubicBezTo>
                  <a:cubicBezTo>
                    <a:pt x="16774" y="24785"/>
                    <a:pt x="19945" y="23576"/>
                    <a:pt x="22363" y="21158"/>
                  </a:cubicBezTo>
                  <a:cubicBezTo>
                    <a:pt x="27205" y="16316"/>
                    <a:pt x="27205" y="8468"/>
                    <a:pt x="22363" y="3631"/>
                  </a:cubicBezTo>
                  <a:cubicBezTo>
                    <a:pt x="19945" y="1210"/>
                    <a:pt x="16774" y="0"/>
                    <a:pt x="13602" y="0"/>
                  </a:cubicBezTo>
                  <a:close/>
                </a:path>
              </a:pathLst>
            </a:custGeom>
            <a:solidFill>
              <a:schemeClr val="accent6"/>
            </a:solidFill>
            <a:ln>
              <a:noFill/>
            </a:ln>
            <a:effectLst>
              <a:outerShdw blurRad="128588"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370472" y="569533"/>
              <a:ext cx="403227" cy="403227"/>
            </a:xfrm>
            <a:custGeom>
              <a:avLst/>
              <a:gdLst/>
              <a:ahLst/>
              <a:cxnLst/>
              <a:rect l="l" t="t" r="r" b="b"/>
              <a:pathLst>
                <a:path w="14419" h="14419" extrusionOk="0">
                  <a:moveTo>
                    <a:pt x="7209" y="0"/>
                  </a:moveTo>
                  <a:cubicBezTo>
                    <a:pt x="3226" y="0"/>
                    <a:pt x="0" y="3232"/>
                    <a:pt x="0" y="7209"/>
                  </a:cubicBezTo>
                  <a:cubicBezTo>
                    <a:pt x="0" y="11192"/>
                    <a:pt x="3226" y="14418"/>
                    <a:pt x="7209" y="14418"/>
                  </a:cubicBezTo>
                  <a:cubicBezTo>
                    <a:pt x="11187" y="14418"/>
                    <a:pt x="14418" y="11192"/>
                    <a:pt x="14418" y="7209"/>
                  </a:cubicBezTo>
                  <a:cubicBezTo>
                    <a:pt x="14418" y="3232"/>
                    <a:pt x="11187" y="0"/>
                    <a:pt x="7209" y="0"/>
                  </a:cubicBezTo>
                  <a:close/>
                </a:path>
              </a:pathLst>
            </a:custGeom>
            <a:solidFill>
              <a:schemeClr val="accent6"/>
            </a:solidFill>
            <a:ln>
              <a:noFill/>
            </a:ln>
            <a:effectLst>
              <a:outerShdw blurRad="128588"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2"/>
          <p:cNvSpPr/>
          <p:nvPr/>
        </p:nvSpPr>
        <p:spPr>
          <a:xfrm>
            <a:off x="3007950" y="174425"/>
            <a:ext cx="1275115" cy="363574"/>
          </a:xfrm>
          <a:custGeom>
            <a:avLst/>
            <a:gdLst/>
            <a:ahLst/>
            <a:cxnLst/>
            <a:rect l="l" t="t" r="r" b="b"/>
            <a:pathLst>
              <a:path w="36194" h="10320" extrusionOk="0">
                <a:moveTo>
                  <a:pt x="21941" y="1"/>
                </a:moveTo>
                <a:cubicBezTo>
                  <a:pt x="21903" y="1"/>
                  <a:pt x="21865" y="1"/>
                  <a:pt x="21827" y="2"/>
                </a:cubicBezTo>
                <a:cubicBezTo>
                  <a:pt x="18125" y="95"/>
                  <a:pt x="14628" y="2738"/>
                  <a:pt x="13529" y="6266"/>
                </a:cubicBezTo>
                <a:cubicBezTo>
                  <a:pt x="12982" y="4958"/>
                  <a:pt x="11559" y="4250"/>
                  <a:pt x="10134" y="4250"/>
                </a:cubicBezTo>
                <a:cubicBezTo>
                  <a:pt x="9558" y="4250"/>
                  <a:pt x="8981" y="4366"/>
                  <a:pt x="8462" y="4604"/>
                </a:cubicBezTo>
                <a:cubicBezTo>
                  <a:pt x="7179" y="5192"/>
                  <a:pt x="6187" y="6409"/>
                  <a:pt x="5875" y="7789"/>
                </a:cubicBezTo>
                <a:cubicBezTo>
                  <a:pt x="5299" y="7327"/>
                  <a:pt x="4561" y="7089"/>
                  <a:pt x="3827" y="7089"/>
                </a:cubicBezTo>
                <a:cubicBezTo>
                  <a:pt x="3349" y="7089"/>
                  <a:pt x="2873" y="7190"/>
                  <a:pt x="2444" y="7395"/>
                </a:cubicBezTo>
                <a:cubicBezTo>
                  <a:pt x="1350" y="7922"/>
                  <a:pt x="0" y="9103"/>
                  <a:pt x="0" y="10320"/>
                </a:cubicBezTo>
                <a:lnTo>
                  <a:pt x="35912" y="10320"/>
                </a:lnTo>
                <a:cubicBezTo>
                  <a:pt x="36193" y="8357"/>
                  <a:pt x="34941" y="6460"/>
                  <a:pt x="33059" y="5836"/>
                </a:cubicBezTo>
                <a:cubicBezTo>
                  <a:pt x="32660" y="5705"/>
                  <a:pt x="32244" y="5642"/>
                  <a:pt x="31826" y="5642"/>
                </a:cubicBezTo>
                <a:cubicBezTo>
                  <a:pt x="30280" y="5642"/>
                  <a:pt x="28719" y="6498"/>
                  <a:pt x="27982" y="7871"/>
                </a:cubicBezTo>
                <a:cubicBezTo>
                  <a:pt x="28657" y="3699"/>
                  <a:pt x="26070" y="1567"/>
                  <a:pt x="25099" y="1005"/>
                </a:cubicBezTo>
                <a:cubicBezTo>
                  <a:pt x="24119" y="436"/>
                  <a:pt x="23068" y="1"/>
                  <a:pt x="21941" y="1"/>
                </a:cubicBezTo>
                <a:close/>
              </a:path>
            </a:pathLst>
          </a:custGeom>
          <a:solidFill>
            <a:schemeClr val="lt2"/>
          </a:solidFill>
          <a:ln>
            <a:noFill/>
          </a:ln>
          <a:effectLst>
            <a:outerShdw blurRad="57150" dist="19050" dir="54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 name="Google Shape;58;p2"/>
          <p:cNvGrpSpPr/>
          <p:nvPr/>
        </p:nvGrpSpPr>
        <p:grpSpPr>
          <a:xfrm>
            <a:off x="-21351" y="3745337"/>
            <a:ext cx="3191542" cy="1479850"/>
            <a:chOff x="-21350" y="3572901"/>
            <a:chExt cx="3441015" cy="1595526"/>
          </a:xfrm>
        </p:grpSpPr>
        <p:sp>
          <p:nvSpPr>
            <p:cNvPr id="59" name="Google Shape;59;p2"/>
            <p:cNvSpPr/>
            <p:nvPr/>
          </p:nvSpPr>
          <p:spPr>
            <a:xfrm>
              <a:off x="-21339" y="3572901"/>
              <a:ext cx="3441005" cy="1574767"/>
            </a:xfrm>
            <a:custGeom>
              <a:avLst/>
              <a:gdLst/>
              <a:ahLst/>
              <a:cxnLst/>
              <a:rect l="l" t="t" r="r" b="b"/>
              <a:pathLst>
                <a:path w="79570" h="36415" extrusionOk="0">
                  <a:moveTo>
                    <a:pt x="13656" y="0"/>
                  </a:moveTo>
                  <a:cubicBezTo>
                    <a:pt x="7235" y="0"/>
                    <a:pt x="256" y="4936"/>
                    <a:pt x="256" y="4936"/>
                  </a:cubicBezTo>
                  <a:lnTo>
                    <a:pt x="0" y="36414"/>
                  </a:lnTo>
                  <a:lnTo>
                    <a:pt x="79569" y="36414"/>
                  </a:lnTo>
                  <a:lnTo>
                    <a:pt x="71865" y="29231"/>
                  </a:lnTo>
                  <a:cubicBezTo>
                    <a:pt x="67867" y="25503"/>
                    <a:pt x="62620" y="23417"/>
                    <a:pt x="57186" y="23417"/>
                  </a:cubicBezTo>
                  <a:cubicBezTo>
                    <a:pt x="56740" y="23417"/>
                    <a:pt x="56294" y="23431"/>
                    <a:pt x="55846" y="23459"/>
                  </a:cubicBezTo>
                  <a:cubicBezTo>
                    <a:pt x="54987" y="23510"/>
                    <a:pt x="54210" y="23612"/>
                    <a:pt x="53576" y="23781"/>
                  </a:cubicBezTo>
                  <a:cubicBezTo>
                    <a:pt x="51815" y="24240"/>
                    <a:pt x="50149" y="24445"/>
                    <a:pt x="48578" y="24445"/>
                  </a:cubicBezTo>
                  <a:cubicBezTo>
                    <a:pt x="38332" y="24445"/>
                    <a:pt x="32153" y="15743"/>
                    <a:pt x="30308" y="12303"/>
                  </a:cubicBezTo>
                  <a:cubicBezTo>
                    <a:pt x="28176" y="8335"/>
                    <a:pt x="22082" y="1106"/>
                    <a:pt x="15282" y="114"/>
                  </a:cubicBezTo>
                  <a:cubicBezTo>
                    <a:pt x="14747" y="36"/>
                    <a:pt x="14204" y="0"/>
                    <a:pt x="13656" y="0"/>
                  </a:cubicBezTo>
                  <a:close/>
                </a:path>
              </a:pathLst>
            </a:custGeom>
            <a:solidFill>
              <a:schemeClr val="accent4"/>
            </a:solidFill>
            <a:ln>
              <a:noFill/>
            </a:ln>
            <a:effectLst>
              <a:outerShdw blurRad="57150" dist="19050" dir="14820000"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1340" y="4132489"/>
              <a:ext cx="2938474" cy="1035920"/>
            </a:xfrm>
            <a:custGeom>
              <a:avLst/>
              <a:gdLst/>
              <a:ahLst/>
              <a:cxnLst/>
              <a:rect l="l" t="t" r="r" b="b"/>
              <a:pathLst>
                <a:path w="67054" h="23639" extrusionOk="0">
                  <a:moveTo>
                    <a:pt x="9948" y="1"/>
                  </a:moveTo>
                  <a:cubicBezTo>
                    <a:pt x="4490" y="1"/>
                    <a:pt x="0" y="1224"/>
                    <a:pt x="0" y="1224"/>
                  </a:cubicBezTo>
                  <a:lnTo>
                    <a:pt x="16" y="23638"/>
                  </a:lnTo>
                  <a:lnTo>
                    <a:pt x="67054" y="23638"/>
                  </a:lnTo>
                  <a:lnTo>
                    <a:pt x="53536" y="16920"/>
                  </a:lnTo>
                  <a:cubicBezTo>
                    <a:pt x="50647" y="15485"/>
                    <a:pt x="47462" y="14708"/>
                    <a:pt x="44236" y="14708"/>
                  </a:cubicBezTo>
                  <a:cubicBezTo>
                    <a:pt x="43990" y="14708"/>
                    <a:pt x="43745" y="14713"/>
                    <a:pt x="43499" y="14722"/>
                  </a:cubicBezTo>
                  <a:cubicBezTo>
                    <a:pt x="43256" y="14731"/>
                    <a:pt x="43016" y="14735"/>
                    <a:pt x="42780" y="14735"/>
                  </a:cubicBezTo>
                  <a:cubicBezTo>
                    <a:pt x="32500" y="14735"/>
                    <a:pt x="28628" y="6298"/>
                    <a:pt x="21116" y="2359"/>
                  </a:cubicBezTo>
                  <a:cubicBezTo>
                    <a:pt x="17659" y="545"/>
                    <a:pt x="13588" y="1"/>
                    <a:pt x="9948" y="1"/>
                  </a:cubicBezTo>
                  <a:close/>
                </a:path>
              </a:pathLst>
            </a:custGeom>
            <a:solidFill>
              <a:schemeClr val="accent2"/>
            </a:solidFill>
            <a:ln>
              <a:noFill/>
            </a:ln>
            <a:effectLst>
              <a:outerShdw blurRad="57150" dist="19050" dir="14820000"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1350" y="4441404"/>
              <a:ext cx="1925880" cy="727022"/>
            </a:xfrm>
            <a:custGeom>
              <a:avLst/>
              <a:gdLst/>
              <a:ahLst/>
              <a:cxnLst/>
              <a:rect l="l" t="t" r="r" b="b"/>
              <a:pathLst>
                <a:path w="48572" h="18336" extrusionOk="0">
                  <a:moveTo>
                    <a:pt x="12395" y="1"/>
                  </a:moveTo>
                  <a:cubicBezTo>
                    <a:pt x="5264" y="1"/>
                    <a:pt x="31" y="2184"/>
                    <a:pt x="31" y="2184"/>
                  </a:cubicBezTo>
                  <a:cubicBezTo>
                    <a:pt x="31" y="6259"/>
                    <a:pt x="1" y="18335"/>
                    <a:pt x="1" y="18335"/>
                  </a:cubicBezTo>
                  <a:lnTo>
                    <a:pt x="48572" y="18335"/>
                  </a:lnTo>
                  <a:cubicBezTo>
                    <a:pt x="46281" y="15196"/>
                    <a:pt x="35340" y="6259"/>
                    <a:pt x="23228" y="1852"/>
                  </a:cubicBezTo>
                  <a:cubicBezTo>
                    <a:pt x="19430" y="472"/>
                    <a:pt x="15708" y="1"/>
                    <a:pt x="12395" y="1"/>
                  </a:cubicBezTo>
                  <a:close/>
                </a:path>
              </a:pathLst>
            </a:custGeom>
            <a:solidFill>
              <a:schemeClr val="accent1"/>
            </a:solidFill>
            <a:ln>
              <a:noFill/>
            </a:ln>
            <a:effectLst>
              <a:outerShdw blurRad="57150" dist="19050" dir="14820000"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62;p2"/>
          <p:cNvGrpSpPr/>
          <p:nvPr/>
        </p:nvGrpSpPr>
        <p:grpSpPr>
          <a:xfrm>
            <a:off x="5968199" y="3729428"/>
            <a:ext cx="3191772" cy="1479945"/>
            <a:chOff x="5657628" y="3551900"/>
            <a:chExt cx="3486370" cy="1616543"/>
          </a:xfrm>
        </p:grpSpPr>
        <p:sp>
          <p:nvSpPr>
            <p:cNvPr id="63" name="Google Shape;63;p2"/>
            <p:cNvSpPr/>
            <p:nvPr/>
          </p:nvSpPr>
          <p:spPr>
            <a:xfrm flipH="1">
              <a:off x="5657628" y="3551900"/>
              <a:ext cx="3486360" cy="1595523"/>
            </a:xfrm>
            <a:custGeom>
              <a:avLst/>
              <a:gdLst/>
              <a:ahLst/>
              <a:cxnLst/>
              <a:rect l="l" t="t" r="r" b="b"/>
              <a:pathLst>
                <a:path w="79570" h="36415" extrusionOk="0">
                  <a:moveTo>
                    <a:pt x="13656" y="0"/>
                  </a:moveTo>
                  <a:cubicBezTo>
                    <a:pt x="7235" y="0"/>
                    <a:pt x="256" y="4936"/>
                    <a:pt x="256" y="4936"/>
                  </a:cubicBezTo>
                  <a:lnTo>
                    <a:pt x="0" y="36414"/>
                  </a:lnTo>
                  <a:lnTo>
                    <a:pt x="79569" y="36414"/>
                  </a:lnTo>
                  <a:lnTo>
                    <a:pt x="71865" y="29231"/>
                  </a:lnTo>
                  <a:cubicBezTo>
                    <a:pt x="67867" y="25503"/>
                    <a:pt x="62620" y="23417"/>
                    <a:pt x="57186" y="23417"/>
                  </a:cubicBezTo>
                  <a:cubicBezTo>
                    <a:pt x="56740" y="23417"/>
                    <a:pt x="56294" y="23431"/>
                    <a:pt x="55846" y="23459"/>
                  </a:cubicBezTo>
                  <a:cubicBezTo>
                    <a:pt x="54987" y="23510"/>
                    <a:pt x="54210" y="23612"/>
                    <a:pt x="53576" y="23781"/>
                  </a:cubicBezTo>
                  <a:cubicBezTo>
                    <a:pt x="51815" y="24240"/>
                    <a:pt x="50149" y="24445"/>
                    <a:pt x="48578" y="24445"/>
                  </a:cubicBezTo>
                  <a:cubicBezTo>
                    <a:pt x="38332" y="24445"/>
                    <a:pt x="32153" y="15743"/>
                    <a:pt x="30308" y="12303"/>
                  </a:cubicBezTo>
                  <a:cubicBezTo>
                    <a:pt x="28176" y="8335"/>
                    <a:pt x="22082" y="1106"/>
                    <a:pt x="15282" y="114"/>
                  </a:cubicBezTo>
                  <a:cubicBezTo>
                    <a:pt x="14747" y="36"/>
                    <a:pt x="14204" y="0"/>
                    <a:pt x="13656" y="0"/>
                  </a:cubicBezTo>
                  <a:close/>
                </a:path>
              </a:pathLst>
            </a:custGeom>
            <a:solidFill>
              <a:schemeClr val="accent4"/>
            </a:solidFill>
            <a:ln>
              <a:noFill/>
            </a:ln>
            <a:effectLst>
              <a:outerShdw blurRad="57150" dist="19050" dir="14820000"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flipH="1">
              <a:off x="6166790" y="4118857"/>
              <a:ext cx="2977198" cy="1049572"/>
            </a:xfrm>
            <a:custGeom>
              <a:avLst/>
              <a:gdLst/>
              <a:ahLst/>
              <a:cxnLst/>
              <a:rect l="l" t="t" r="r" b="b"/>
              <a:pathLst>
                <a:path w="67054" h="23639" extrusionOk="0">
                  <a:moveTo>
                    <a:pt x="9948" y="1"/>
                  </a:moveTo>
                  <a:cubicBezTo>
                    <a:pt x="4490" y="1"/>
                    <a:pt x="0" y="1224"/>
                    <a:pt x="0" y="1224"/>
                  </a:cubicBezTo>
                  <a:lnTo>
                    <a:pt x="16" y="23638"/>
                  </a:lnTo>
                  <a:lnTo>
                    <a:pt x="67054" y="23638"/>
                  </a:lnTo>
                  <a:lnTo>
                    <a:pt x="53536" y="16920"/>
                  </a:lnTo>
                  <a:cubicBezTo>
                    <a:pt x="50647" y="15485"/>
                    <a:pt x="47462" y="14708"/>
                    <a:pt x="44236" y="14708"/>
                  </a:cubicBezTo>
                  <a:cubicBezTo>
                    <a:pt x="43990" y="14708"/>
                    <a:pt x="43745" y="14713"/>
                    <a:pt x="43499" y="14722"/>
                  </a:cubicBezTo>
                  <a:cubicBezTo>
                    <a:pt x="43256" y="14731"/>
                    <a:pt x="43016" y="14735"/>
                    <a:pt x="42780" y="14735"/>
                  </a:cubicBezTo>
                  <a:cubicBezTo>
                    <a:pt x="32500" y="14735"/>
                    <a:pt x="28628" y="6298"/>
                    <a:pt x="21116" y="2359"/>
                  </a:cubicBezTo>
                  <a:cubicBezTo>
                    <a:pt x="17659" y="545"/>
                    <a:pt x="13588" y="1"/>
                    <a:pt x="9948" y="1"/>
                  </a:cubicBezTo>
                  <a:close/>
                </a:path>
              </a:pathLst>
            </a:custGeom>
            <a:solidFill>
              <a:schemeClr val="accent2"/>
            </a:solidFill>
            <a:ln>
              <a:noFill/>
            </a:ln>
            <a:effectLst>
              <a:outerShdw blurRad="57150" dist="19050" dir="14820000"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flipH="1">
              <a:off x="7192740" y="4431839"/>
              <a:ext cx="1951259" cy="736603"/>
            </a:xfrm>
            <a:custGeom>
              <a:avLst/>
              <a:gdLst/>
              <a:ahLst/>
              <a:cxnLst/>
              <a:rect l="l" t="t" r="r" b="b"/>
              <a:pathLst>
                <a:path w="48572" h="18336" extrusionOk="0">
                  <a:moveTo>
                    <a:pt x="12395" y="1"/>
                  </a:moveTo>
                  <a:cubicBezTo>
                    <a:pt x="5264" y="1"/>
                    <a:pt x="31" y="2184"/>
                    <a:pt x="31" y="2184"/>
                  </a:cubicBezTo>
                  <a:cubicBezTo>
                    <a:pt x="31" y="6259"/>
                    <a:pt x="1" y="18335"/>
                    <a:pt x="1" y="18335"/>
                  </a:cubicBezTo>
                  <a:lnTo>
                    <a:pt x="48572" y="18335"/>
                  </a:lnTo>
                  <a:cubicBezTo>
                    <a:pt x="46281" y="15196"/>
                    <a:pt x="35340" y="6259"/>
                    <a:pt x="23228" y="1852"/>
                  </a:cubicBezTo>
                  <a:cubicBezTo>
                    <a:pt x="19430" y="472"/>
                    <a:pt x="15708" y="1"/>
                    <a:pt x="12395" y="1"/>
                  </a:cubicBezTo>
                  <a:close/>
                </a:path>
              </a:pathLst>
            </a:custGeom>
            <a:solidFill>
              <a:schemeClr val="accent1"/>
            </a:solidFill>
            <a:ln>
              <a:noFill/>
            </a:ln>
            <a:effectLst>
              <a:outerShdw blurRad="57150" dist="19050" dir="14820000"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Google Shape;67;p2"/>
          <p:cNvSpPr/>
          <p:nvPr/>
        </p:nvSpPr>
        <p:spPr>
          <a:xfrm rot="2002007">
            <a:off x="-113424" y="77528"/>
            <a:ext cx="1297333" cy="2121122"/>
          </a:xfrm>
          <a:custGeom>
            <a:avLst/>
            <a:gdLst/>
            <a:ahLst/>
            <a:cxnLst/>
            <a:rect l="l" t="t" r="r" b="b"/>
            <a:pathLst>
              <a:path w="23939" h="39139" extrusionOk="0">
                <a:moveTo>
                  <a:pt x="726" y="9408"/>
                </a:moveTo>
                <a:cubicBezTo>
                  <a:pt x="726" y="9409"/>
                  <a:pt x="725" y="9409"/>
                  <a:pt x="724" y="9409"/>
                </a:cubicBezTo>
                <a:lnTo>
                  <a:pt x="724" y="9409"/>
                </a:lnTo>
                <a:cubicBezTo>
                  <a:pt x="725" y="9410"/>
                  <a:pt x="726" y="9410"/>
                  <a:pt x="726" y="9410"/>
                </a:cubicBezTo>
                <a:lnTo>
                  <a:pt x="726" y="9410"/>
                </a:lnTo>
                <a:cubicBezTo>
                  <a:pt x="726" y="9409"/>
                  <a:pt x="726" y="9409"/>
                  <a:pt x="726" y="9408"/>
                </a:cubicBezTo>
                <a:close/>
                <a:moveTo>
                  <a:pt x="5757" y="1"/>
                </a:moveTo>
                <a:cubicBezTo>
                  <a:pt x="5681" y="6"/>
                  <a:pt x="4995" y="2148"/>
                  <a:pt x="4898" y="2373"/>
                </a:cubicBezTo>
                <a:cubicBezTo>
                  <a:pt x="4300" y="3759"/>
                  <a:pt x="3538" y="5073"/>
                  <a:pt x="2644" y="6295"/>
                </a:cubicBezTo>
                <a:cubicBezTo>
                  <a:pt x="2199" y="6903"/>
                  <a:pt x="1718" y="7491"/>
                  <a:pt x="1207" y="8048"/>
                </a:cubicBezTo>
                <a:cubicBezTo>
                  <a:pt x="777" y="8514"/>
                  <a:pt x="51" y="8877"/>
                  <a:pt x="598" y="9490"/>
                </a:cubicBezTo>
                <a:cubicBezTo>
                  <a:pt x="644" y="9465"/>
                  <a:pt x="679" y="9440"/>
                  <a:pt x="724" y="9409"/>
                </a:cubicBezTo>
                <a:lnTo>
                  <a:pt x="724" y="9409"/>
                </a:lnTo>
                <a:cubicBezTo>
                  <a:pt x="722" y="9409"/>
                  <a:pt x="719" y="9409"/>
                  <a:pt x="716" y="9408"/>
                </a:cubicBezTo>
                <a:cubicBezTo>
                  <a:pt x="1340" y="8984"/>
                  <a:pt x="1907" y="8381"/>
                  <a:pt x="2419" y="7828"/>
                </a:cubicBezTo>
                <a:cubicBezTo>
                  <a:pt x="4407" y="5671"/>
                  <a:pt x="5752" y="2915"/>
                  <a:pt x="6176" y="6"/>
                </a:cubicBezTo>
                <a:cubicBezTo>
                  <a:pt x="6038" y="6"/>
                  <a:pt x="5895" y="1"/>
                  <a:pt x="5757" y="1"/>
                </a:cubicBezTo>
                <a:close/>
                <a:moveTo>
                  <a:pt x="726" y="9410"/>
                </a:moveTo>
                <a:cubicBezTo>
                  <a:pt x="348" y="12758"/>
                  <a:pt x="0" y="16285"/>
                  <a:pt x="1319" y="19383"/>
                </a:cubicBezTo>
                <a:cubicBezTo>
                  <a:pt x="2362" y="21827"/>
                  <a:pt x="4336" y="23729"/>
                  <a:pt x="5716" y="25989"/>
                </a:cubicBezTo>
                <a:cubicBezTo>
                  <a:pt x="6519" y="27292"/>
                  <a:pt x="7107" y="28714"/>
                  <a:pt x="7475" y="30196"/>
                </a:cubicBezTo>
                <a:cubicBezTo>
                  <a:pt x="7649" y="30882"/>
                  <a:pt x="7777" y="31572"/>
                  <a:pt x="7853" y="32272"/>
                </a:cubicBezTo>
                <a:cubicBezTo>
                  <a:pt x="8119" y="34583"/>
                  <a:pt x="7874" y="36950"/>
                  <a:pt x="7092" y="39139"/>
                </a:cubicBezTo>
                <a:lnTo>
                  <a:pt x="9720" y="36853"/>
                </a:lnTo>
                <a:cubicBezTo>
                  <a:pt x="11095" y="35053"/>
                  <a:pt x="11258" y="32523"/>
                  <a:pt x="10609" y="30345"/>
                </a:cubicBezTo>
                <a:cubicBezTo>
                  <a:pt x="10599" y="30324"/>
                  <a:pt x="10594" y="30304"/>
                  <a:pt x="10589" y="30278"/>
                </a:cubicBezTo>
                <a:cubicBezTo>
                  <a:pt x="12281" y="28862"/>
                  <a:pt x="13810" y="27241"/>
                  <a:pt x="15098" y="25759"/>
                </a:cubicBezTo>
                <a:cubicBezTo>
                  <a:pt x="18237" y="22164"/>
                  <a:pt x="20865" y="18136"/>
                  <a:pt x="23938" y="14480"/>
                </a:cubicBezTo>
                <a:cubicBezTo>
                  <a:pt x="23688" y="14301"/>
                  <a:pt x="23452" y="14112"/>
                  <a:pt x="23212" y="13918"/>
                </a:cubicBezTo>
                <a:cubicBezTo>
                  <a:pt x="21356" y="14961"/>
                  <a:pt x="20027" y="16730"/>
                  <a:pt x="18948" y="18565"/>
                </a:cubicBezTo>
                <a:cubicBezTo>
                  <a:pt x="17869" y="20401"/>
                  <a:pt x="16975" y="22348"/>
                  <a:pt x="15681" y="24041"/>
                </a:cubicBezTo>
                <a:cubicBezTo>
                  <a:pt x="14168" y="26040"/>
                  <a:pt x="12169" y="27584"/>
                  <a:pt x="10021" y="28847"/>
                </a:cubicBezTo>
                <a:cubicBezTo>
                  <a:pt x="9270" y="27226"/>
                  <a:pt x="8170" y="25764"/>
                  <a:pt x="7020" y="24373"/>
                </a:cubicBezTo>
                <a:cubicBezTo>
                  <a:pt x="5527" y="22579"/>
                  <a:pt x="3917" y="20856"/>
                  <a:pt x="2751" y="18826"/>
                </a:cubicBezTo>
                <a:cubicBezTo>
                  <a:pt x="1585" y="16801"/>
                  <a:pt x="875" y="14398"/>
                  <a:pt x="1381" y="12118"/>
                </a:cubicBezTo>
                <a:cubicBezTo>
                  <a:pt x="1493" y="11602"/>
                  <a:pt x="1667" y="11085"/>
                  <a:pt x="1621" y="10559"/>
                </a:cubicBezTo>
                <a:cubicBezTo>
                  <a:pt x="1575" y="10035"/>
                  <a:pt x="1242" y="9492"/>
                  <a:pt x="726" y="9410"/>
                </a:cubicBezTo>
                <a:close/>
              </a:path>
            </a:pathLst>
          </a:custGeom>
          <a:solidFill>
            <a:schemeClr val="dk1"/>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rot="2002007">
            <a:off x="494025" y="401084"/>
            <a:ext cx="937977" cy="373889"/>
          </a:xfrm>
          <a:custGeom>
            <a:avLst/>
            <a:gdLst/>
            <a:ahLst/>
            <a:cxnLst/>
            <a:rect l="l" t="t" r="r" b="b"/>
            <a:pathLst>
              <a:path w="17308" h="6899" extrusionOk="0">
                <a:moveTo>
                  <a:pt x="11730" y="1"/>
                </a:moveTo>
                <a:cubicBezTo>
                  <a:pt x="11597" y="1"/>
                  <a:pt x="9558" y="1824"/>
                  <a:pt x="9316" y="1996"/>
                </a:cubicBezTo>
                <a:cubicBezTo>
                  <a:pt x="7798" y="3100"/>
                  <a:pt x="6146" y="4036"/>
                  <a:pt x="4423" y="4777"/>
                </a:cubicBezTo>
                <a:cubicBezTo>
                  <a:pt x="3559" y="5145"/>
                  <a:pt x="2669" y="5467"/>
                  <a:pt x="1770" y="5738"/>
                </a:cubicBezTo>
                <a:cubicBezTo>
                  <a:pt x="1023" y="5963"/>
                  <a:pt x="1" y="5897"/>
                  <a:pt x="205" y="6899"/>
                </a:cubicBezTo>
                <a:cubicBezTo>
                  <a:pt x="1202" y="6873"/>
                  <a:pt x="2260" y="6566"/>
                  <a:pt x="3211" y="6280"/>
                </a:cubicBezTo>
                <a:cubicBezTo>
                  <a:pt x="4484" y="5897"/>
                  <a:pt x="5712" y="5370"/>
                  <a:pt x="6867" y="4726"/>
                </a:cubicBezTo>
                <a:cubicBezTo>
                  <a:pt x="7445" y="4951"/>
                  <a:pt x="8069" y="5089"/>
                  <a:pt x="8651" y="5222"/>
                </a:cubicBezTo>
                <a:cubicBezTo>
                  <a:pt x="9718" y="5460"/>
                  <a:pt x="10812" y="5579"/>
                  <a:pt x="11906" y="5579"/>
                </a:cubicBezTo>
                <a:cubicBezTo>
                  <a:pt x="13748" y="5579"/>
                  <a:pt x="15591" y="5240"/>
                  <a:pt x="17307" y="4557"/>
                </a:cubicBezTo>
                <a:cubicBezTo>
                  <a:pt x="17236" y="4439"/>
                  <a:pt x="17164" y="4312"/>
                  <a:pt x="17103" y="4189"/>
                </a:cubicBezTo>
                <a:cubicBezTo>
                  <a:pt x="17100" y="4185"/>
                  <a:pt x="17088" y="4183"/>
                  <a:pt x="17069" y="4183"/>
                </a:cubicBezTo>
                <a:cubicBezTo>
                  <a:pt x="16785" y="4183"/>
                  <a:pt x="14843" y="4605"/>
                  <a:pt x="14623" y="4629"/>
                </a:cubicBezTo>
                <a:cubicBezTo>
                  <a:pt x="13855" y="4718"/>
                  <a:pt x="13081" y="4762"/>
                  <a:pt x="12308" y="4762"/>
                </a:cubicBezTo>
                <a:cubicBezTo>
                  <a:pt x="11569" y="4762"/>
                  <a:pt x="10831" y="4721"/>
                  <a:pt x="10098" y="4639"/>
                </a:cubicBezTo>
                <a:cubicBezTo>
                  <a:pt x="9342" y="4557"/>
                  <a:pt x="8600" y="4439"/>
                  <a:pt x="7859" y="4271"/>
                </a:cubicBezTo>
                <a:lnTo>
                  <a:pt x="7706" y="4230"/>
                </a:lnTo>
                <a:cubicBezTo>
                  <a:pt x="9398" y="3172"/>
                  <a:pt x="10927" y="1827"/>
                  <a:pt x="12179" y="278"/>
                </a:cubicBezTo>
                <a:cubicBezTo>
                  <a:pt x="12031" y="186"/>
                  <a:pt x="11877" y="89"/>
                  <a:pt x="11734" y="2"/>
                </a:cubicBezTo>
                <a:cubicBezTo>
                  <a:pt x="11733" y="1"/>
                  <a:pt x="11732" y="1"/>
                  <a:pt x="11730" y="1"/>
                </a:cubicBezTo>
                <a:close/>
              </a:path>
            </a:pathLst>
          </a:custGeom>
          <a:solidFill>
            <a:schemeClr val="dk1"/>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rot="2002007">
            <a:off x="280937" y="1025572"/>
            <a:ext cx="1379598" cy="605679"/>
          </a:xfrm>
          <a:custGeom>
            <a:avLst/>
            <a:gdLst/>
            <a:ahLst/>
            <a:cxnLst/>
            <a:rect l="l" t="t" r="r" b="b"/>
            <a:pathLst>
              <a:path w="25457" h="11176" extrusionOk="0">
                <a:moveTo>
                  <a:pt x="16168" y="0"/>
                </a:moveTo>
                <a:cubicBezTo>
                  <a:pt x="14616" y="0"/>
                  <a:pt x="12962" y="855"/>
                  <a:pt x="12531" y="2338"/>
                </a:cubicBezTo>
                <a:cubicBezTo>
                  <a:pt x="11551" y="1132"/>
                  <a:pt x="10001" y="413"/>
                  <a:pt x="8448" y="413"/>
                </a:cubicBezTo>
                <a:cubicBezTo>
                  <a:pt x="8242" y="413"/>
                  <a:pt x="8037" y="426"/>
                  <a:pt x="7833" y="451"/>
                </a:cubicBezTo>
                <a:cubicBezTo>
                  <a:pt x="6089" y="676"/>
                  <a:pt x="4494" y="1852"/>
                  <a:pt x="3763" y="3457"/>
                </a:cubicBezTo>
                <a:cubicBezTo>
                  <a:pt x="3504" y="3346"/>
                  <a:pt x="3227" y="3293"/>
                  <a:pt x="2949" y="3293"/>
                </a:cubicBezTo>
                <a:cubicBezTo>
                  <a:pt x="2019" y="3293"/>
                  <a:pt x="1077" y="3877"/>
                  <a:pt x="762" y="4766"/>
                </a:cubicBezTo>
                <a:cubicBezTo>
                  <a:pt x="0" y="6929"/>
                  <a:pt x="2991" y="8396"/>
                  <a:pt x="4499" y="9204"/>
                </a:cubicBezTo>
                <a:cubicBezTo>
                  <a:pt x="5608" y="9802"/>
                  <a:pt x="6878" y="10119"/>
                  <a:pt x="8143" y="10119"/>
                </a:cubicBezTo>
                <a:cubicBezTo>
                  <a:pt x="9335" y="10119"/>
                  <a:pt x="10524" y="9838"/>
                  <a:pt x="11570" y="9245"/>
                </a:cubicBezTo>
                <a:cubicBezTo>
                  <a:pt x="12316" y="10469"/>
                  <a:pt x="13761" y="11175"/>
                  <a:pt x="15187" y="11175"/>
                </a:cubicBezTo>
                <a:cubicBezTo>
                  <a:pt x="15881" y="11175"/>
                  <a:pt x="16571" y="11008"/>
                  <a:pt x="17174" y="10651"/>
                </a:cubicBezTo>
                <a:cubicBezTo>
                  <a:pt x="17619" y="10390"/>
                  <a:pt x="18028" y="10037"/>
                  <a:pt x="18529" y="9894"/>
                </a:cubicBezTo>
                <a:cubicBezTo>
                  <a:pt x="18719" y="9839"/>
                  <a:pt x="18912" y="9816"/>
                  <a:pt x="19106" y="9816"/>
                </a:cubicBezTo>
                <a:cubicBezTo>
                  <a:pt x="19749" y="9816"/>
                  <a:pt x="20407" y="10060"/>
                  <a:pt x="21059" y="10135"/>
                </a:cubicBezTo>
                <a:cubicBezTo>
                  <a:pt x="21192" y="10150"/>
                  <a:pt x="21325" y="10157"/>
                  <a:pt x="21458" y="10157"/>
                </a:cubicBezTo>
                <a:cubicBezTo>
                  <a:pt x="22595" y="10157"/>
                  <a:pt x="23734" y="9621"/>
                  <a:pt x="24439" y="8724"/>
                </a:cubicBezTo>
                <a:cubicBezTo>
                  <a:pt x="25231" y="7721"/>
                  <a:pt x="25456" y="6305"/>
                  <a:pt x="25022" y="5104"/>
                </a:cubicBezTo>
                <a:cubicBezTo>
                  <a:pt x="24362" y="3289"/>
                  <a:pt x="22470" y="2282"/>
                  <a:pt x="20737" y="1428"/>
                </a:cubicBezTo>
                <a:cubicBezTo>
                  <a:pt x="19321" y="738"/>
                  <a:pt x="17843" y="32"/>
                  <a:pt x="16264" y="1"/>
                </a:cubicBezTo>
                <a:cubicBezTo>
                  <a:pt x="16232" y="1"/>
                  <a:pt x="16200" y="0"/>
                  <a:pt x="16168" y="0"/>
                </a:cubicBezTo>
                <a:close/>
              </a:path>
            </a:pathLst>
          </a:custGeom>
          <a:solidFill>
            <a:schemeClr val="accent4"/>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rot="2002007">
            <a:off x="-332856" y="-7913"/>
            <a:ext cx="1248559" cy="675861"/>
          </a:xfrm>
          <a:custGeom>
            <a:avLst/>
            <a:gdLst/>
            <a:ahLst/>
            <a:cxnLst/>
            <a:rect l="l" t="t" r="r" b="b"/>
            <a:pathLst>
              <a:path w="23039" h="12471" extrusionOk="0">
                <a:moveTo>
                  <a:pt x="13273" y="1"/>
                </a:moveTo>
                <a:cubicBezTo>
                  <a:pt x="12957" y="1"/>
                  <a:pt x="12640" y="41"/>
                  <a:pt x="12332" y="122"/>
                </a:cubicBezTo>
                <a:cubicBezTo>
                  <a:pt x="11289" y="403"/>
                  <a:pt x="10384" y="1164"/>
                  <a:pt x="9929" y="2141"/>
                </a:cubicBezTo>
                <a:cubicBezTo>
                  <a:pt x="9334" y="1317"/>
                  <a:pt x="8322" y="825"/>
                  <a:pt x="7313" y="825"/>
                </a:cubicBezTo>
                <a:cubicBezTo>
                  <a:pt x="7082" y="825"/>
                  <a:pt x="6852" y="851"/>
                  <a:pt x="6627" y="904"/>
                </a:cubicBezTo>
                <a:cubicBezTo>
                  <a:pt x="5410" y="1185"/>
                  <a:pt x="4413" y="2248"/>
                  <a:pt x="4208" y="3481"/>
                </a:cubicBezTo>
                <a:cubicBezTo>
                  <a:pt x="3923" y="3140"/>
                  <a:pt x="3481" y="2962"/>
                  <a:pt x="3042" y="2962"/>
                </a:cubicBezTo>
                <a:cubicBezTo>
                  <a:pt x="2709" y="2962"/>
                  <a:pt x="2377" y="3064"/>
                  <a:pt x="2117" y="3276"/>
                </a:cubicBezTo>
                <a:cubicBezTo>
                  <a:pt x="1504" y="3782"/>
                  <a:pt x="1447" y="4708"/>
                  <a:pt x="1877" y="5347"/>
                </a:cubicBezTo>
                <a:cubicBezTo>
                  <a:pt x="1749" y="5311"/>
                  <a:pt x="1625" y="5294"/>
                  <a:pt x="1505" y="5294"/>
                </a:cubicBezTo>
                <a:cubicBezTo>
                  <a:pt x="747" y="5294"/>
                  <a:pt x="195" y="5979"/>
                  <a:pt x="98" y="6753"/>
                </a:cubicBezTo>
                <a:cubicBezTo>
                  <a:pt x="1" y="7545"/>
                  <a:pt x="496" y="8246"/>
                  <a:pt x="854" y="8920"/>
                </a:cubicBezTo>
                <a:cubicBezTo>
                  <a:pt x="1400" y="9972"/>
                  <a:pt x="2448" y="10704"/>
                  <a:pt x="3525" y="10704"/>
                </a:cubicBezTo>
                <a:cubicBezTo>
                  <a:pt x="4154" y="10704"/>
                  <a:pt x="4794" y="10454"/>
                  <a:pt x="5348" y="9871"/>
                </a:cubicBezTo>
                <a:cubicBezTo>
                  <a:pt x="5579" y="10996"/>
                  <a:pt x="6540" y="11932"/>
                  <a:pt x="7675" y="12121"/>
                </a:cubicBezTo>
                <a:cubicBezTo>
                  <a:pt x="7823" y="12147"/>
                  <a:pt x="7973" y="12159"/>
                  <a:pt x="8123" y="12159"/>
                </a:cubicBezTo>
                <a:cubicBezTo>
                  <a:pt x="9115" y="12159"/>
                  <a:pt x="10104" y="11618"/>
                  <a:pt x="10615" y="10761"/>
                </a:cubicBezTo>
                <a:cubicBezTo>
                  <a:pt x="11535" y="11344"/>
                  <a:pt x="12465" y="11937"/>
                  <a:pt x="13508" y="12249"/>
                </a:cubicBezTo>
                <a:cubicBezTo>
                  <a:pt x="13967" y="12390"/>
                  <a:pt x="14452" y="12471"/>
                  <a:pt x="14932" y="12471"/>
                </a:cubicBezTo>
                <a:cubicBezTo>
                  <a:pt x="15544" y="12471"/>
                  <a:pt x="16148" y="12340"/>
                  <a:pt x="16678" y="12039"/>
                </a:cubicBezTo>
                <a:cubicBezTo>
                  <a:pt x="17624" y="11497"/>
                  <a:pt x="18238" y="10316"/>
                  <a:pt x="17905" y="9278"/>
                </a:cubicBezTo>
                <a:lnTo>
                  <a:pt x="17905" y="9278"/>
                </a:lnTo>
                <a:cubicBezTo>
                  <a:pt x="18278" y="9428"/>
                  <a:pt x="18673" y="9498"/>
                  <a:pt x="19069" y="9498"/>
                </a:cubicBezTo>
                <a:cubicBezTo>
                  <a:pt x="20579" y="9498"/>
                  <a:pt x="22108" y="8482"/>
                  <a:pt x="22517" y="7003"/>
                </a:cubicBezTo>
                <a:cubicBezTo>
                  <a:pt x="23038" y="5137"/>
                  <a:pt x="21658" y="2985"/>
                  <a:pt x="19746" y="2668"/>
                </a:cubicBezTo>
                <a:cubicBezTo>
                  <a:pt x="19076" y="2560"/>
                  <a:pt x="18371" y="2652"/>
                  <a:pt x="17731" y="2427"/>
                </a:cubicBezTo>
                <a:cubicBezTo>
                  <a:pt x="16811" y="2105"/>
                  <a:pt x="16218" y="1226"/>
                  <a:pt x="15426" y="669"/>
                </a:cubicBezTo>
                <a:cubicBezTo>
                  <a:pt x="14800" y="231"/>
                  <a:pt x="14037" y="1"/>
                  <a:pt x="13273" y="1"/>
                </a:cubicBezTo>
                <a:close/>
              </a:path>
            </a:pathLst>
          </a:custGeom>
          <a:solidFill>
            <a:schemeClr val="accent4"/>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rot="2002007">
            <a:off x="948346" y="417428"/>
            <a:ext cx="695191" cy="305387"/>
          </a:xfrm>
          <a:custGeom>
            <a:avLst/>
            <a:gdLst/>
            <a:ahLst/>
            <a:cxnLst/>
            <a:rect l="l" t="t" r="r" b="b"/>
            <a:pathLst>
              <a:path w="12828" h="5635" extrusionOk="0">
                <a:moveTo>
                  <a:pt x="4389" y="1"/>
                </a:moveTo>
                <a:cubicBezTo>
                  <a:pt x="4045" y="1"/>
                  <a:pt x="3724" y="114"/>
                  <a:pt x="3375" y="162"/>
                </a:cubicBezTo>
                <a:cubicBezTo>
                  <a:pt x="2735" y="243"/>
                  <a:pt x="2127" y="269"/>
                  <a:pt x="1513" y="494"/>
                </a:cubicBezTo>
                <a:cubicBezTo>
                  <a:pt x="1099" y="647"/>
                  <a:pt x="695" y="857"/>
                  <a:pt x="414" y="1205"/>
                </a:cubicBezTo>
                <a:cubicBezTo>
                  <a:pt x="133" y="1542"/>
                  <a:pt x="0" y="2028"/>
                  <a:pt x="169" y="2437"/>
                </a:cubicBezTo>
                <a:cubicBezTo>
                  <a:pt x="368" y="2943"/>
                  <a:pt x="941" y="3193"/>
                  <a:pt x="1473" y="3306"/>
                </a:cubicBezTo>
                <a:cubicBezTo>
                  <a:pt x="1999" y="3423"/>
                  <a:pt x="2572" y="3459"/>
                  <a:pt x="3032" y="3761"/>
                </a:cubicBezTo>
                <a:cubicBezTo>
                  <a:pt x="3441" y="4027"/>
                  <a:pt x="3697" y="4461"/>
                  <a:pt x="3993" y="4845"/>
                </a:cubicBezTo>
                <a:cubicBezTo>
                  <a:pt x="4295" y="5228"/>
                  <a:pt x="4694" y="5601"/>
                  <a:pt x="5179" y="5632"/>
                </a:cubicBezTo>
                <a:cubicBezTo>
                  <a:pt x="5202" y="5634"/>
                  <a:pt x="5225" y="5634"/>
                  <a:pt x="5248" y="5634"/>
                </a:cubicBezTo>
                <a:cubicBezTo>
                  <a:pt x="5845" y="5634"/>
                  <a:pt x="6331" y="5133"/>
                  <a:pt x="6897" y="4906"/>
                </a:cubicBezTo>
                <a:cubicBezTo>
                  <a:pt x="7168" y="4797"/>
                  <a:pt x="7453" y="4754"/>
                  <a:pt x="7742" y="4754"/>
                </a:cubicBezTo>
                <a:cubicBezTo>
                  <a:pt x="8201" y="4754"/>
                  <a:pt x="8671" y="4863"/>
                  <a:pt x="9116" y="4988"/>
                </a:cubicBezTo>
                <a:cubicBezTo>
                  <a:pt x="9733" y="5162"/>
                  <a:pt x="10360" y="5372"/>
                  <a:pt x="10993" y="5372"/>
                </a:cubicBezTo>
                <a:cubicBezTo>
                  <a:pt x="11105" y="5372"/>
                  <a:pt x="11217" y="5366"/>
                  <a:pt x="11330" y="5351"/>
                </a:cubicBezTo>
                <a:cubicBezTo>
                  <a:pt x="12076" y="5249"/>
                  <a:pt x="12828" y="4661"/>
                  <a:pt x="12802" y="3909"/>
                </a:cubicBezTo>
                <a:cubicBezTo>
                  <a:pt x="12782" y="3311"/>
                  <a:pt x="12276" y="2815"/>
                  <a:pt x="11708" y="2631"/>
                </a:cubicBezTo>
                <a:cubicBezTo>
                  <a:pt x="11427" y="2537"/>
                  <a:pt x="11135" y="2503"/>
                  <a:pt x="10840" y="2503"/>
                </a:cubicBezTo>
                <a:cubicBezTo>
                  <a:pt x="10539" y="2503"/>
                  <a:pt x="10236" y="2539"/>
                  <a:pt x="9939" y="2585"/>
                </a:cubicBezTo>
                <a:cubicBezTo>
                  <a:pt x="9592" y="1854"/>
                  <a:pt x="8917" y="1291"/>
                  <a:pt x="8145" y="1082"/>
                </a:cubicBezTo>
                <a:cubicBezTo>
                  <a:pt x="7521" y="918"/>
                  <a:pt x="6867" y="974"/>
                  <a:pt x="6258" y="755"/>
                </a:cubicBezTo>
                <a:cubicBezTo>
                  <a:pt x="5675" y="550"/>
                  <a:pt x="5215" y="105"/>
                  <a:pt x="4581" y="13"/>
                </a:cubicBezTo>
                <a:cubicBezTo>
                  <a:pt x="4516" y="5"/>
                  <a:pt x="4452" y="1"/>
                  <a:pt x="4389" y="1"/>
                </a:cubicBezTo>
                <a:close/>
              </a:path>
            </a:pathLst>
          </a:custGeom>
          <a:solidFill>
            <a:schemeClr val="accent4"/>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2002007">
            <a:off x="-332856" y="-7913"/>
            <a:ext cx="1248559" cy="675861"/>
          </a:xfrm>
          <a:custGeom>
            <a:avLst/>
            <a:gdLst/>
            <a:ahLst/>
            <a:cxnLst/>
            <a:rect l="l" t="t" r="r" b="b"/>
            <a:pathLst>
              <a:path w="23039" h="12471" extrusionOk="0">
                <a:moveTo>
                  <a:pt x="13273" y="1"/>
                </a:moveTo>
                <a:cubicBezTo>
                  <a:pt x="12957" y="1"/>
                  <a:pt x="12640" y="41"/>
                  <a:pt x="12332" y="122"/>
                </a:cubicBezTo>
                <a:cubicBezTo>
                  <a:pt x="11289" y="403"/>
                  <a:pt x="10384" y="1164"/>
                  <a:pt x="9929" y="2141"/>
                </a:cubicBezTo>
                <a:cubicBezTo>
                  <a:pt x="9334" y="1317"/>
                  <a:pt x="8322" y="825"/>
                  <a:pt x="7313" y="825"/>
                </a:cubicBezTo>
                <a:cubicBezTo>
                  <a:pt x="7082" y="825"/>
                  <a:pt x="6852" y="851"/>
                  <a:pt x="6627" y="904"/>
                </a:cubicBezTo>
                <a:cubicBezTo>
                  <a:pt x="5410" y="1185"/>
                  <a:pt x="4413" y="2248"/>
                  <a:pt x="4208" y="3481"/>
                </a:cubicBezTo>
                <a:cubicBezTo>
                  <a:pt x="3923" y="3140"/>
                  <a:pt x="3481" y="2962"/>
                  <a:pt x="3042" y="2962"/>
                </a:cubicBezTo>
                <a:cubicBezTo>
                  <a:pt x="2709" y="2962"/>
                  <a:pt x="2377" y="3064"/>
                  <a:pt x="2117" y="3276"/>
                </a:cubicBezTo>
                <a:cubicBezTo>
                  <a:pt x="1504" y="3782"/>
                  <a:pt x="1447" y="4708"/>
                  <a:pt x="1877" y="5347"/>
                </a:cubicBezTo>
                <a:cubicBezTo>
                  <a:pt x="1749" y="5311"/>
                  <a:pt x="1625" y="5294"/>
                  <a:pt x="1505" y="5294"/>
                </a:cubicBezTo>
                <a:cubicBezTo>
                  <a:pt x="747" y="5294"/>
                  <a:pt x="195" y="5979"/>
                  <a:pt x="98" y="6753"/>
                </a:cubicBezTo>
                <a:cubicBezTo>
                  <a:pt x="1" y="7545"/>
                  <a:pt x="496" y="8246"/>
                  <a:pt x="854" y="8920"/>
                </a:cubicBezTo>
                <a:cubicBezTo>
                  <a:pt x="1400" y="9972"/>
                  <a:pt x="2448" y="10704"/>
                  <a:pt x="3525" y="10704"/>
                </a:cubicBezTo>
                <a:cubicBezTo>
                  <a:pt x="4154" y="10704"/>
                  <a:pt x="4794" y="10454"/>
                  <a:pt x="5348" y="9871"/>
                </a:cubicBezTo>
                <a:cubicBezTo>
                  <a:pt x="5579" y="10996"/>
                  <a:pt x="6540" y="11932"/>
                  <a:pt x="7675" y="12121"/>
                </a:cubicBezTo>
                <a:cubicBezTo>
                  <a:pt x="7823" y="12147"/>
                  <a:pt x="7973" y="12159"/>
                  <a:pt x="8123" y="12159"/>
                </a:cubicBezTo>
                <a:cubicBezTo>
                  <a:pt x="9115" y="12159"/>
                  <a:pt x="10104" y="11618"/>
                  <a:pt x="10615" y="10761"/>
                </a:cubicBezTo>
                <a:cubicBezTo>
                  <a:pt x="11535" y="11344"/>
                  <a:pt x="12465" y="11937"/>
                  <a:pt x="13508" y="12249"/>
                </a:cubicBezTo>
                <a:cubicBezTo>
                  <a:pt x="13967" y="12390"/>
                  <a:pt x="14452" y="12471"/>
                  <a:pt x="14932" y="12471"/>
                </a:cubicBezTo>
                <a:cubicBezTo>
                  <a:pt x="15544" y="12471"/>
                  <a:pt x="16148" y="12340"/>
                  <a:pt x="16678" y="12039"/>
                </a:cubicBezTo>
                <a:cubicBezTo>
                  <a:pt x="17624" y="11497"/>
                  <a:pt x="18238" y="10316"/>
                  <a:pt x="17905" y="9278"/>
                </a:cubicBezTo>
                <a:lnTo>
                  <a:pt x="17905" y="9278"/>
                </a:lnTo>
                <a:cubicBezTo>
                  <a:pt x="18278" y="9428"/>
                  <a:pt x="18673" y="9498"/>
                  <a:pt x="19069" y="9498"/>
                </a:cubicBezTo>
                <a:cubicBezTo>
                  <a:pt x="20579" y="9498"/>
                  <a:pt x="22108" y="8482"/>
                  <a:pt x="22517" y="7003"/>
                </a:cubicBezTo>
                <a:cubicBezTo>
                  <a:pt x="23038" y="5137"/>
                  <a:pt x="21658" y="2985"/>
                  <a:pt x="19746" y="2668"/>
                </a:cubicBezTo>
                <a:cubicBezTo>
                  <a:pt x="19076" y="2560"/>
                  <a:pt x="18371" y="2652"/>
                  <a:pt x="17731" y="2427"/>
                </a:cubicBezTo>
                <a:cubicBezTo>
                  <a:pt x="16811" y="2105"/>
                  <a:pt x="16218" y="1226"/>
                  <a:pt x="15426" y="669"/>
                </a:cubicBezTo>
                <a:cubicBezTo>
                  <a:pt x="14800" y="231"/>
                  <a:pt x="14037" y="1"/>
                  <a:pt x="13273" y="1"/>
                </a:cubicBezTo>
                <a:close/>
              </a:path>
            </a:pathLst>
          </a:custGeom>
          <a:solidFill>
            <a:srgbClr val="B2CE54">
              <a:alpha val="68630"/>
            </a:srgbClr>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2002007">
            <a:off x="-176379" y="75641"/>
            <a:ext cx="934346" cy="505527"/>
          </a:xfrm>
          <a:custGeom>
            <a:avLst/>
            <a:gdLst/>
            <a:ahLst/>
            <a:cxnLst/>
            <a:rect l="l" t="t" r="r" b="b"/>
            <a:pathLst>
              <a:path w="17241" h="9328" extrusionOk="0">
                <a:moveTo>
                  <a:pt x="9934" y="0"/>
                </a:moveTo>
                <a:cubicBezTo>
                  <a:pt x="9695" y="0"/>
                  <a:pt x="9458" y="30"/>
                  <a:pt x="9229" y="92"/>
                </a:cubicBezTo>
                <a:cubicBezTo>
                  <a:pt x="8447" y="307"/>
                  <a:pt x="7772" y="874"/>
                  <a:pt x="7435" y="1600"/>
                </a:cubicBezTo>
                <a:cubicBezTo>
                  <a:pt x="6984" y="986"/>
                  <a:pt x="6222" y="618"/>
                  <a:pt x="5465" y="618"/>
                </a:cubicBezTo>
                <a:cubicBezTo>
                  <a:pt x="5295" y="618"/>
                  <a:pt x="5126" y="637"/>
                  <a:pt x="4960" y="675"/>
                </a:cubicBezTo>
                <a:cubicBezTo>
                  <a:pt x="4050" y="890"/>
                  <a:pt x="3304" y="1677"/>
                  <a:pt x="3150" y="2597"/>
                </a:cubicBezTo>
                <a:cubicBezTo>
                  <a:pt x="2942" y="2345"/>
                  <a:pt x="2613" y="2213"/>
                  <a:pt x="2284" y="2213"/>
                </a:cubicBezTo>
                <a:cubicBezTo>
                  <a:pt x="2033" y="2213"/>
                  <a:pt x="1783" y="2290"/>
                  <a:pt x="1586" y="2449"/>
                </a:cubicBezTo>
                <a:cubicBezTo>
                  <a:pt x="1126" y="2822"/>
                  <a:pt x="1085" y="3523"/>
                  <a:pt x="1402" y="3993"/>
                </a:cubicBezTo>
                <a:cubicBezTo>
                  <a:pt x="1305" y="3966"/>
                  <a:pt x="1212" y="3953"/>
                  <a:pt x="1123" y="3953"/>
                </a:cubicBezTo>
                <a:cubicBezTo>
                  <a:pt x="553" y="3953"/>
                  <a:pt x="139" y="4467"/>
                  <a:pt x="72" y="5041"/>
                </a:cubicBezTo>
                <a:cubicBezTo>
                  <a:pt x="1" y="5634"/>
                  <a:pt x="369" y="6161"/>
                  <a:pt x="635" y="6662"/>
                </a:cubicBezTo>
                <a:cubicBezTo>
                  <a:pt x="1045" y="7456"/>
                  <a:pt x="1830" y="8005"/>
                  <a:pt x="2636" y="8005"/>
                </a:cubicBezTo>
                <a:cubicBezTo>
                  <a:pt x="3107" y="8005"/>
                  <a:pt x="3584" y="7818"/>
                  <a:pt x="3999" y="7383"/>
                </a:cubicBezTo>
                <a:cubicBezTo>
                  <a:pt x="4173" y="8226"/>
                  <a:pt x="4894" y="8922"/>
                  <a:pt x="5748" y="9060"/>
                </a:cubicBezTo>
                <a:cubicBezTo>
                  <a:pt x="5858" y="9078"/>
                  <a:pt x="5969" y="9087"/>
                  <a:pt x="6080" y="9087"/>
                </a:cubicBezTo>
                <a:cubicBezTo>
                  <a:pt x="6824" y="9087"/>
                  <a:pt x="7559" y="8683"/>
                  <a:pt x="7946" y="8047"/>
                </a:cubicBezTo>
                <a:cubicBezTo>
                  <a:pt x="8636" y="8482"/>
                  <a:pt x="9332" y="8927"/>
                  <a:pt x="10109" y="9162"/>
                </a:cubicBezTo>
                <a:cubicBezTo>
                  <a:pt x="10453" y="9268"/>
                  <a:pt x="10817" y="9328"/>
                  <a:pt x="11177" y="9328"/>
                </a:cubicBezTo>
                <a:cubicBezTo>
                  <a:pt x="11636" y="9328"/>
                  <a:pt x="12088" y="9230"/>
                  <a:pt x="12481" y="9004"/>
                </a:cubicBezTo>
                <a:cubicBezTo>
                  <a:pt x="13192" y="8600"/>
                  <a:pt x="13647" y="7715"/>
                  <a:pt x="13401" y="6938"/>
                </a:cubicBezTo>
                <a:lnTo>
                  <a:pt x="13401" y="6938"/>
                </a:lnTo>
                <a:cubicBezTo>
                  <a:pt x="13682" y="7052"/>
                  <a:pt x="13979" y="7105"/>
                  <a:pt x="14276" y="7105"/>
                </a:cubicBezTo>
                <a:cubicBezTo>
                  <a:pt x="15405" y="7105"/>
                  <a:pt x="16545" y="6341"/>
                  <a:pt x="16852" y="5241"/>
                </a:cubicBezTo>
                <a:cubicBezTo>
                  <a:pt x="17241" y="3845"/>
                  <a:pt x="16208" y="2229"/>
                  <a:pt x="14777" y="1999"/>
                </a:cubicBezTo>
                <a:cubicBezTo>
                  <a:pt x="14276" y="1917"/>
                  <a:pt x="13749" y="1989"/>
                  <a:pt x="13268" y="1820"/>
                </a:cubicBezTo>
                <a:cubicBezTo>
                  <a:pt x="12578" y="1585"/>
                  <a:pt x="12138" y="925"/>
                  <a:pt x="11540" y="506"/>
                </a:cubicBezTo>
                <a:cubicBezTo>
                  <a:pt x="11078" y="174"/>
                  <a:pt x="10504" y="0"/>
                  <a:pt x="9934" y="0"/>
                </a:cubicBezTo>
                <a:close/>
              </a:path>
            </a:pathLst>
          </a:custGeom>
          <a:solidFill>
            <a:schemeClr val="accent3"/>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rot="2002007">
            <a:off x="947394" y="417428"/>
            <a:ext cx="695191" cy="305387"/>
          </a:xfrm>
          <a:custGeom>
            <a:avLst/>
            <a:gdLst/>
            <a:ahLst/>
            <a:cxnLst/>
            <a:rect l="l" t="t" r="r" b="b"/>
            <a:pathLst>
              <a:path w="12828" h="5635" extrusionOk="0">
                <a:moveTo>
                  <a:pt x="4389" y="1"/>
                </a:moveTo>
                <a:cubicBezTo>
                  <a:pt x="4045" y="1"/>
                  <a:pt x="3724" y="114"/>
                  <a:pt x="3375" y="162"/>
                </a:cubicBezTo>
                <a:cubicBezTo>
                  <a:pt x="2735" y="243"/>
                  <a:pt x="2127" y="269"/>
                  <a:pt x="1513" y="494"/>
                </a:cubicBezTo>
                <a:cubicBezTo>
                  <a:pt x="1099" y="647"/>
                  <a:pt x="695" y="857"/>
                  <a:pt x="414" y="1205"/>
                </a:cubicBezTo>
                <a:cubicBezTo>
                  <a:pt x="133" y="1542"/>
                  <a:pt x="0" y="2028"/>
                  <a:pt x="169" y="2437"/>
                </a:cubicBezTo>
                <a:cubicBezTo>
                  <a:pt x="368" y="2943"/>
                  <a:pt x="941" y="3193"/>
                  <a:pt x="1473" y="3306"/>
                </a:cubicBezTo>
                <a:cubicBezTo>
                  <a:pt x="1999" y="3423"/>
                  <a:pt x="2572" y="3459"/>
                  <a:pt x="3032" y="3761"/>
                </a:cubicBezTo>
                <a:cubicBezTo>
                  <a:pt x="3441" y="4027"/>
                  <a:pt x="3697" y="4461"/>
                  <a:pt x="3993" y="4845"/>
                </a:cubicBezTo>
                <a:cubicBezTo>
                  <a:pt x="4295" y="5228"/>
                  <a:pt x="4694" y="5601"/>
                  <a:pt x="5179" y="5632"/>
                </a:cubicBezTo>
                <a:cubicBezTo>
                  <a:pt x="5202" y="5634"/>
                  <a:pt x="5225" y="5634"/>
                  <a:pt x="5248" y="5634"/>
                </a:cubicBezTo>
                <a:cubicBezTo>
                  <a:pt x="5845" y="5634"/>
                  <a:pt x="6331" y="5133"/>
                  <a:pt x="6897" y="4906"/>
                </a:cubicBezTo>
                <a:cubicBezTo>
                  <a:pt x="7168" y="4797"/>
                  <a:pt x="7453" y="4754"/>
                  <a:pt x="7742" y="4754"/>
                </a:cubicBezTo>
                <a:cubicBezTo>
                  <a:pt x="8201" y="4754"/>
                  <a:pt x="8671" y="4863"/>
                  <a:pt x="9116" y="4988"/>
                </a:cubicBezTo>
                <a:cubicBezTo>
                  <a:pt x="9733" y="5162"/>
                  <a:pt x="10360" y="5372"/>
                  <a:pt x="10993" y="5372"/>
                </a:cubicBezTo>
                <a:cubicBezTo>
                  <a:pt x="11105" y="5372"/>
                  <a:pt x="11217" y="5366"/>
                  <a:pt x="11330" y="5351"/>
                </a:cubicBezTo>
                <a:cubicBezTo>
                  <a:pt x="12076" y="5249"/>
                  <a:pt x="12828" y="4661"/>
                  <a:pt x="12802" y="3909"/>
                </a:cubicBezTo>
                <a:cubicBezTo>
                  <a:pt x="12782" y="3311"/>
                  <a:pt x="12276" y="2815"/>
                  <a:pt x="11708" y="2631"/>
                </a:cubicBezTo>
                <a:cubicBezTo>
                  <a:pt x="11427" y="2537"/>
                  <a:pt x="11135" y="2503"/>
                  <a:pt x="10840" y="2503"/>
                </a:cubicBezTo>
                <a:cubicBezTo>
                  <a:pt x="10539" y="2503"/>
                  <a:pt x="10236" y="2539"/>
                  <a:pt x="9939" y="2585"/>
                </a:cubicBezTo>
                <a:cubicBezTo>
                  <a:pt x="9592" y="1854"/>
                  <a:pt x="8917" y="1291"/>
                  <a:pt x="8145" y="1082"/>
                </a:cubicBezTo>
                <a:cubicBezTo>
                  <a:pt x="7521" y="918"/>
                  <a:pt x="6867" y="974"/>
                  <a:pt x="6258" y="755"/>
                </a:cubicBezTo>
                <a:cubicBezTo>
                  <a:pt x="5675" y="550"/>
                  <a:pt x="5215" y="105"/>
                  <a:pt x="4581" y="13"/>
                </a:cubicBezTo>
                <a:cubicBezTo>
                  <a:pt x="4516" y="5"/>
                  <a:pt x="4452" y="1"/>
                  <a:pt x="4389" y="1"/>
                </a:cubicBezTo>
                <a:close/>
              </a:path>
            </a:pathLst>
          </a:custGeom>
          <a:solidFill>
            <a:srgbClr val="B2CE54">
              <a:alpha val="68630"/>
            </a:srgbClr>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rot="2002007">
            <a:off x="1058048" y="469405"/>
            <a:ext cx="473866" cy="207891"/>
          </a:xfrm>
          <a:custGeom>
            <a:avLst/>
            <a:gdLst/>
            <a:ahLst/>
            <a:cxnLst/>
            <a:rect l="l" t="t" r="r" b="b"/>
            <a:pathLst>
              <a:path w="8744" h="3836" extrusionOk="0">
                <a:moveTo>
                  <a:pt x="2981" y="1"/>
                </a:moveTo>
                <a:cubicBezTo>
                  <a:pt x="2745" y="1"/>
                  <a:pt x="2527" y="78"/>
                  <a:pt x="2291" y="113"/>
                </a:cubicBezTo>
                <a:cubicBezTo>
                  <a:pt x="1856" y="154"/>
                  <a:pt x="1447" y="174"/>
                  <a:pt x="1028" y="327"/>
                </a:cubicBezTo>
                <a:cubicBezTo>
                  <a:pt x="747" y="430"/>
                  <a:pt x="471" y="578"/>
                  <a:pt x="282" y="813"/>
                </a:cubicBezTo>
                <a:cubicBezTo>
                  <a:pt x="87" y="1043"/>
                  <a:pt x="1" y="1375"/>
                  <a:pt x="108" y="1657"/>
                </a:cubicBezTo>
                <a:cubicBezTo>
                  <a:pt x="246" y="2004"/>
                  <a:pt x="629" y="2168"/>
                  <a:pt x="998" y="2250"/>
                </a:cubicBezTo>
                <a:cubicBezTo>
                  <a:pt x="1361" y="2326"/>
                  <a:pt x="1749" y="2352"/>
                  <a:pt x="2056" y="2556"/>
                </a:cubicBezTo>
                <a:cubicBezTo>
                  <a:pt x="2337" y="2735"/>
                  <a:pt x="2511" y="3037"/>
                  <a:pt x="2715" y="3298"/>
                </a:cubicBezTo>
                <a:cubicBezTo>
                  <a:pt x="2920" y="3564"/>
                  <a:pt x="3186" y="3809"/>
                  <a:pt x="3518" y="3835"/>
                </a:cubicBezTo>
                <a:cubicBezTo>
                  <a:pt x="3533" y="3836"/>
                  <a:pt x="3547" y="3836"/>
                  <a:pt x="3561" y="3836"/>
                </a:cubicBezTo>
                <a:cubicBezTo>
                  <a:pt x="3971" y="3836"/>
                  <a:pt x="4309" y="3492"/>
                  <a:pt x="4689" y="3339"/>
                </a:cubicBezTo>
                <a:cubicBezTo>
                  <a:pt x="4876" y="3263"/>
                  <a:pt x="5071" y="3233"/>
                  <a:pt x="5269" y="3233"/>
                </a:cubicBezTo>
                <a:cubicBezTo>
                  <a:pt x="5581" y="3233"/>
                  <a:pt x="5899" y="3307"/>
                  <a:pt x="6202" y="3395"/>
                </a:cubicBezTo>
                <a:cubicBezTo>
                  <a:pt x="6626" y="3517"/>
                  <a:pt x="7062" y="3658"/>
                  <a:pt x="7498" y="3658"/>
                </a:cubicBezTo>
                <a:cubicBezTo>
                  <a:pt x="7572" y="3658"/>
                  <a:pt x="7647" y="3654"/>
                  <a:pt x="7721" y="3645"/>
                </a:cubicBezTo>
                <a:cubicBezTo>
                  <a:pt x="8232" y="3574"/>
                  <a:pt x="8743" y="3170"/>
                  <a:pt x="8723" y="2659"/>
                </a:cubicBezTo>
                <a:cubicBezTo>
                  <a:pt x="8708" y="2250"/>
                  <a:pt x="8365" y="1917"/>
                  <a:pt x="7982" y="1790"/>
                </a:cubicBezTo>
                <a:cubicBezTo>
                  <a:pt x="7795" y="1727"/>
                  <a:pt x="7599" y="1705"/>
                  <a:pt x="7401" y="1705"/>
                </a:cubicBezTo>
                <a:cubicBezTo>
                  <a:pt x="7191" y="1705"/>
                  <a:pt x="6980" y="1730"/>
                  <a:pt x="6775" y="1759"/>
                </a:cubicBezTo>
                <a:cubicBezTo>
                  <a:pt x="6535" y="1263"/>
                  <a:pt x="6074" y="880"/>
                  <a:pt x="5548" y="736"/>
                </a:cubicBezTo>
                <a:cubicBezTo>
                  <a:pt x="5123" y="624"/>
                  <a:pt x="4679" y="660"/>
                  <a:pt x="4259" y="511"/>
                </a:cubicBezTo>
                <a:cubicBezTo>
                  <a:pt x="3866" y="373"/>
                  <a:pt x="3554" y="67"/>
                  <a:pt x="3119" y="10"/>
                </a:cubicBezTo>
                <a:cubicBezTo>
                  <a:pt x="3072" y="4"/>
                  <a:pt x="3026" y="1"/>
                  <a:pt x="2981" y="1"/>
                </a:cubicBezTo>
                <a:close/>
              </a:path>
            </a:pathLst>
          </a:custGeom>
          <a:solidFill>
            <a:schemeClr val="accent3"/>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rot="2002007">
            <a:off x="280937" y="1025572"/>
            <a:ext cx="1379598" cy="605679"/>
          </a:xfrm>
          <a:custGeom>
            <a:avLst/>
            <a:gdLst/>
            <a:ahLst/>
            <a:cxnLst/>
            <a:rect l="l" t="t" r="r" b="b"/>
            <a:pathLst>
              <a:path w="25457" h="11176" extrusionOk="0">
                <a:moveTo>
                  <a:pt x="16168" y="0"/>
                </a:moveTo>
                <a:cubicBezTo>
                  <a:pt x="14616" y="0"/>
                  <a:pt x="12962" y="855"/>
                  <a:pt x="12531" y="2338"/>
                </a:cubicBezTo>
                <a:cubicBezTo>
                  <a:pt x="11551" y="1132"/>
                  <a:pt x="10001" y="413"/>
                  <a:pt x="8448" y="413"/>
                </a:cubicBezTo>
                <a:cubicBezTo>
                  <a:pt x="8242" y="413"/>
                  <a:pt x="8037" y="426"/>
                  <a:pt x="7833" y="451"/>
                </a:cubicBezTo>
                <a:cubicBezTo>
                  <a:pt x="6089" y="676"/>
                  <a:pt x="4494" y="1852"/>
                  <a:pt x="3763" y="3457"/>
                </a:cubicBezTo>
                <a:cubicBezTo>
                  <a:pt x="3504" y="3346"/>
                  <a:pt x="3227" y="3293"/>
                  <a:pt x="2949" y="3293"/>
                </a:cubicBezTo>
                <a:cubicBezTo>
                  <a:pt x="2019" y="3293"/>
                  <a:pt x="1077" y="3877"/>
                  <a:pt x="762" y="4766"/>
                </a:cubicBezTo>
                <a:cubicBezTo>
                  <a:pt x="0" y="6929"/>
                  <a:pt x="2991" y="8396"/>
                  <a:pt x="4499" y="9204"/>
                </a:cubicBezTo>
                <a:cubicBezTo>
                  <a:pt x="5608" y="9802"/>
                  <a:pt x="6878" y="10119"/>
                  <a:pt x="8143" y="10119"/>
                </a:cubicBezTo>
                <a:cubicBezTo>
                  <a:pt x="9335" y="10119"/>
                  <a:pt x="10524" y="9838"/>
                  <a:pt x="11570" y="9245"/>
                </a:cubicBezTo>
                <a:cubicBezTo>
                  <a:pt x="12316" y="10469"/>
                  <a:pt x="13761" y="11175"/>
                  <a:pt x="15187" y="11175"/>
                </a:cubicBezTo>
                <a:cubicBezTo>
                  <a:pt x="15881" y="11175"/>
                  <a:pt x="16571" y="11008"/>
                  <a:pt x="17174" y="10651"/>
                </a:cubicBezTo>
                <a:cubicBezTo>
                  <a:pt x="17619" y="10390"/>
                  <a:pt x="18028" y="10037"/>
                  <a:pt x="18529" y="9894"/>
                </a:cubicBezTo>
                <a:cubicBezTo>
                  <a:pt x="18719" y="9839"/>
                  <a:pt x="18912" y="9816"/>
                  <a:pt x="19106" y="9816"/>
                </a:cubicBezTo>
                <a:cubicBezTo>
                  <a:pt x="19749" y="9816"/>
                  <a:pt x="20407" y="10060"/>
                  <a:pt x="21059" y="10135"/>
                </a:cubicBezTo>
                <a:cubicBezTo>
                  <a:pt x="21192" y="10150"/>
                  <a:pt x="21325" y="10157"/>
                  <a:pt x="21458" y="10157"/>
                </a:cubicBezTo>
                <a:cubicBezTo>
                  <a:pt x="22595" y="10157"/>
                  <a:pt x="23734" y="9621"/>
                  <a:pt x="24439" y="8724"/>
                </a:cubicBezTo>
                <a:cubicBezTo>
                  <a:pt x="25231" y="7721"/>
                  <a:pt x="25456" y="6305"/>
                  <a:pt x="25022" y="5104"/>
                </a:cubicBezTo>
                <a:cubicBezTo>
                  <a:pt x="24362" y="3289"/>
                  <a:pt x="22470" y="2282"/>
                  <a:pt x="20737" y="1428"/>
                </a:cubicBezTo>
                <a:cubicBezTo>
                  <a:pt x="19321" y="738"/>
                  <a:pt x="17843" y="32"/>
                  <a:pt x="16264" y="1"/>
                </a:cubicBezTo>
                <a:cubicBezTo>
                  <a:pt x="16232" y="1"/>
                  <a:pt x="16200" y="0"/>
                  <a:pt x="16168" y="0"/>
                </a:cubicBezTo>
                <a:close/>
              </a:path>
            </a:pathLst>
          </a:custGeom>
          <a:solidFill>
            <a:srgbClr val="B2CE54">
              <a:alpha val="68630"/>
            </a:srgbClr>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rot="2002007">
            <a:off x="468747" y="1104683"/>
            <a:ext cx="1013360" cy="444233"/>
          </a:xfrm>
          <a:custGeom>
            <a:avLst/>
            <a:gdLst/>
            <a:ahLst/>
            <a:cxnLst/>
            <a:rect l="l" t="t" r="r" b="b"/>
            <a:pathLst>
              <a:path w="18699" h="8197" extrusionOk="0">
                <a:moveTo>
                  <a:pt x="11894" y="0"/>
                </a:moveTo>
                <a:cubicBezTo>
                  <a:pt x="10754" y="0"/>
                  <a:pt x="9526" y="621"/>
                  <a:pt x="9209" y="1713"/>
                </a:cubicBezTo>
                <a:cubicBezTo>
                  <a:pt x="8492" y="830"/>
                  <a:pt x="7354" y="304"/>
                  <a:pt x="6219" y="304"/>
                </a:cubicBezTo>
                <a:cubicBezTo>
                  <a:pt x="6067" y="304"/>
                  <a:pt x="5914" y="313"/>
                  <a:pt x="5763" y="333"/>
                </a:cubicBezTo>
                <a:cubicBezTo>
                  <a:pt x="4480" y="502"/>
                  <a:pt x="3309" y="1360"/>
                  <a:pt x="2772" y="2536"/>
                </a:cubicBezTo>
                <a:cubicBezTo>
                  <a:pt x="2581" y="2454"/>
                  <a:pt x="2377" y="2415"/>
                  <a:pt x="2172" y="2415"/>
                </a:cubicBezTo>
                <a:cubicBezTo>
                  <a:pt x="1488" y="2415"/>
                  <a:pt x="795" y="2844"/>
                  <a:pt x="563" y="3498"/>
                </a:cubicBezTo>
                <a:cubicBezTo>
                  <a:pt x="1" y="5083"/>
                  <a:pt x="2199" y="6161"/>
                  <a:pt x="3309" y="6749"/>
                </a:cubicBezTo>
                <a:cubicBezTo>
                  <a:pt x="4134" y="7187"/>
                  <a:pt x="5072" y="7419"/>
                  <a:pt x="6005" y="7419"/>
                </a:cubicBezTo>
                <a:cubicBezTo>
                  <a:pt x="6882" y="7419"/>
                  <a:pt x="7753" y="7214"/>
                  <a:pt x="8519" y="6780"/>
                </a:cubicBezTo>
                <a:cubicBezTo>
                  <a:pt x="9069" y="7678"/>
                  <a:pt x="10129" y="8196"/>
                  <a:pt x="11173" y="8196"/>
                </a:cubicBezTo>
                <a:cubicBezTo>
                  <a:pt x="11680" y="8196"/>
                  <a:pt x="12184" y="8074"/>
                  <a:pt x="12624" y="7813"/>
                </a:cubicBezTo>
                <a:cubicBezTo>
                  <a:pt x="12951" y="7618"/>
                  <a:pt x="13253" y="7358"/>
                  <a:pt x="13616" y="7255"/>
                </a:cubicBezTo>
                <a:cubicBezTo>
                  <a:pt x="13754" y="7216"/>
                  <a:pt x="13894" y="7200"/>
                  <a:pt x="14035" y="7200"/>
                </a:cubicBezTo>
                <a:cubicBezTo>
                  <a:pt x="14508" y="7200"/>
                  <a:pt x="14991" y="7379"/>
                  <a:pt x="15472" y="7434"/>
                </a:cubicBezTo>
                <a:cubicBezTo>
                  <a:pt x="15567" y="7445"/>
                  <a:pt x="15663" y="7450"/>
                  <a:pt x="15759" y="7450"/>
                </a:cubicBezTo>
                <a:cubicBezTo>
                  <a:pt x="16594" y="7450"/>
                  <a:pt x="17433" y="7057"/>
                  <a:pt x="17952" y="6396"/>
                </a:cubicBezTo>
                <a:cubicBezTo>
                  <a:pt x="18529" y="5665"/>
                  <a:pt x="18698" y="4622"/>
                  <a:pt x="18376" y="3748"/>
                </a:cubicBezTo>
                <a:cubicBezTo>
                  <a:pt x="17890" y="2419"/>
                  <a:pt x="16510" y="1677"/>
                  <a:pt x="15232" y="1049"/>
                </a:cubicBezTo>
                <a:cubicBezTo>
                  <a:pt x="14194" y="542"/>
                  <a:pt x="13110" y="21"/>
                  <a:pt x="11949" y="1"/>
                </a:cubicBezTo>
                <a:cubicBezTo>
                  <a:pt x="11931" y="0"/>
                  <a:pt x="11912" y="0"/>
                  <a:pt x="11894" y="0"/>
                </a:cubicBezTo>
                <a:close/>
              </a:path>
            </a:pathLst>
          </a:custGeom>
          <a:solidFill>
            <a:schemeClr val="accent3"/>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rot="19597993" flipH="1">
            <a:off x="7975017" y="51148"/>
            <a:ext cx="1248708" cy="2041621"/>
          </a:xfrm>
          <a:custGeom>
            <a:avLst/>
            <a:gdLst/>
            <a:ahLst/>
            <a:cxnLst/>
            <a:rect l="l" t="t" r="r" b="b"/>
            <a:pathLst>
              <a:path w="23939" h="39139" extrusionOk="0">
                <a:moveTo>
                  <a:pt x="726" y="9408"/>
                </a:moveTo>
                <a:cubicBezTo>
                  <a:pt x="726" y="9409"/>
                  <a:pt x="725" y="9409"/>
                  <a:pt x="724" y="9409"/>
                </a:cubicBezTo>
                <a:lnTo>
                  <a:pt x="724" y="9409"/>
                </a:lnTo>
                <a:cubicBezTo>
                  <a:pt x="725" y="9410"/>
                  <a:pt x="726" y="9410"/>
                  <a:pt x="726" y="9410"/>
                </a:cubicBezTo>
                <a:lnTo>
                  <a:pt x="726" y="9410"/>
                </a:lnTo>
                <a:cubicBezTo>
                  <a:pt x="726" y="9409"/>
                  <a:pt x="726" y="9409"/>
                  <a:pt x="726" y="9408"/>
                </a:cubicBezTo>
                <a:close/>
                <a:moveTo>
                  <a:pt x="5757" y="1"/>
                </a:moveTo>
                <a:cubicBezTo>
                  <a:pt x="5681" y="6"/>
                  <a:pt x="4995" y="2148"/>
                  <a:pt x="4898" y="2373"/>
                </a:cubicBezTo>
                <a:cubicBezTo>
                  <a:pt x="4300" y="3759"/>
                  <a:pt x="3538" y="5073"/>
                  <a:pt x="2644" y="6295"/>
                </a:cubicBezTo>
                <a:cubicBezTo>
                  <a:pt x="2199" y="6903"/>
                  <a:pt x="1718" y="7491"/>
                  <a:pt x="1207" y="8048"/>
                </a:cubicBezTo>
                <a:cubicBezTo>
                  <a:pt x="777" y="8514"/>
                  <a:pt x="51" y="8877"/>
                  <a:pt x="598" y="9490"/>
                </a:cubicBezTo>
                <a:cubicBezTo>
                  <a:pt x="644" y="9465"/>
                  <a:pt x="679" y="9440"/>
                  <a:pt x="724" y="9409"/>
                </a:cubicBezTo>
                <a:lnTo>
                  <a:pt x="724" y="9409"/>
                </a:lnTo>
                <a:cubicBezTo>
                  <a:pt x="722" y="9409"/>
                  <a:pt x="719" y="9409"/>
                  <a:pt x="716" y="9408"/>
                </a:cubicBezTo>
                <a:cubicBezTo>
                  <a:pt x="1340" y="8984"/>
                  <a:pt x="1907" y="8381"/>
                  <a:pt x="2419" y="7828"/>
                </a:cubicBezTo>
                <a:cubicBezTo>
                  <a:pt x="4407" y="5671"/>
                  <a:pt x="5752" y="2915"/>
                  <a:pt x="6176" y="6"/>
                </a:cubicBezTo>
                <a:cubicBezTo>
                  <a:pt x="6038" y="6"/>
                  <a:pt x="5895" y="1"/>
                  <a:pt x="5757" y="1"/>
                </a:cubicBezTo>
                <a:close/>
                <a:moveTo>
                  <a:pt x="726" y="9410"/>
                </a:moveTo>
                <a:cubicBezTo>
                  <a:pt x="348" y="12758"/>
                  <a:pt x="0" y="16285"/>
                  <a:pt x="1319" y="19383"/>
                </a:cubicBezTo>
                <a:cubicBezTo>
                  <a:pt x="2362" y="21827"/>
                  <a:pt x="4336" y="23729"/>
                  <a:pt x="5716" y="25989"/>
                </a:cubicBezTo>
                <a:cubicBezTo>
                  <a:pt x="6519" y="27292"/>
                  <a:pt x="7107" y="28714"/>
                  <a:pt x="7475" y="30196"/>
                </a:cubicBezTo>
                <a:cubicBezTo>
                  <a:pt x="7649" y="30882"/>
                  <a:pt x="7777" y="31572"/>
                  <a:pt x="7853" y="32272"/>
                </a:cubicBezTo>
                <a:cubicBezTo>
                  <a:pt x="8119" y="34583"/>
                  <a:pt x="7874" y="36950"/>
                  <a:pt x="7092" y="39139"/>
                </a:cubicBezTo>
                <a:lnTo>
                  <a:pt x="9720" y="36853"/>
                </a:lnTo>
                <a:cubicBezTo>
                  <a:pt x="11095" y="35053"/>
                  <a:pt x="11258" y="32523"/>
                  <a:pt x="10609" y="30345"/>
                </a:cubicBezTo>
                <a:cubicBezTo>
                  <a:pt x="10599" y="30324"/>
                  <a:pt x="10594" y="30304"/>
                  <a:pt x="10589" y="30278"/>
                </a:cubicBezTo>
                <a:cubicBezTo>
                  <a:pt x="12281" y="28862"/>
                  <a:pt x="13810" y="27241"/>
                  <a:pt x="15098" y="25759"/>
                </a:cubicBezTo>
                <a:cubicBezTo>
                  <a:pt x="18237" y="22164"/>
                  <a:pt x="20865" y="18136"/>
                  <a:pt x="23938" y="14480"/>
                </a:cubicBezTo>
                <a:cubicBezTo>
                  <a:pt x="23688" y="14301"/>
                  <a:pt x="23452" y="14112"/>
                  <a:pt x="23212" y="13918"/>
                </a:cubicBezTo>
                <a:cubicBezTo>
                  <a:pt x="21356" y="14961"/>
                  <a:pt x="20027" y="16730"/>
                  <a:pt x="18948" y="18565"/>
                </a:cubicBezTo>
                <a:cubicBezTo>
                  <a:pt x="17869" y="20401"/>
                  <a:pt x="16975" y="22348"/>
                  <a:pt x="15681" y="24041"/>
                </a:cubicBezTo>
                <a:cubicBezTo>
                  <a:pt x="14168" y="26040"/>
                  <a:pt x="12169" y="27584"/>
                  <a:pt x="10021" y="28847"/>
                </a:cubicBezTo>
                <a:cubicBezTo>
                  <a:pt x="9270" y="27226"/>
                  <a:pt x="8170" y="25764"/>
                  <a:pt x="7020" y="24373"/>
                </a:cubicBezTo>
                <a:cubicBezTo>
                  <a:pt x="5527" y="22579"/>
                  <a:pt x="3917" y="20856"/>
                  <a:pt x="2751" y="18826"/>
                </a:cubicBezTo>
                <a:cubicBezTo>
                  <a:pt x="1585" y="16801"/>
                  <a:pt x="875" y="14398"/>
                  <a:pt x="1381" y="12118"/>
                </a:cubicBezTo>
                <a:cubicBezTo>
                  <a:pt x="1493" y="11602"/>
                  <a:pt x="1667" y="11085"/>
                  <a:pt x="1621" y="10559"/>
                </a:cubicBezTo>
                <a:cubicBezTo>
                  <a:pt x="1575" y="10035"/>
                  <a:pt x="1242" y="9492"/>
                  <a:pt x="726" y="9410"/>
                </a:cubicBezTo>
                <a:close/>
              </a:path>
            </a:pathLst>
          </a:custGeom>
          <a:solidFill>
            <a:schemeClr val="dk1"/>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rot="19597993" flipH="1">
            <a:off x="7736222" y="362577"/>
            <a:ext cx="902822" cy="359875"/>
          </a:xfrm>
          <a:custGeom>
            <a:avLst/>
            <a:gdLst/>
            <a:ahLst/>
            <a:cxnLst/>
            <a:rect l="l" t="t" r="r" b="b"/>
            <a:pathLst>
              <a:path w="17308" h="6899" extrusionOk="0">
                <a:moveTo>
                  <a:pt x="11730" y="1"/>
                </a:moveTo>
                <a:cubicBezTo>
                  <a:pt x="11597" y="1"/>
                  <a:pt x="9558" y="1824"/>
                  <a:pt x="9316" y="1996"/>
                </a:cubicBezTo>
                <a:cubicBezTo>
                  <a:pt x="7798" y="3100"/>
                  <a:pt x="6146" y="4036"/>
                  <a:pt x="4423" y="4777"/>
                </a:cubicBezTo>
                <a:cubicBezTo>
                  <a:pt x="3559" y="5145"/>
                  <a:pt x="2669" y="5467"/>
                  <a:pt x="1770" y="5738"/>
                </a:cubicBezTo>
                <a:cubicBezTo>
                  <a:pt x="1023" y="5963"/>
                  <a:pt x="1" y="5897"/>
                  <a:pt x="205" y="6899"/>
                </a:cubicBezTo>
                <a:cubicBezTo>
                  <a:pt x="1202" y="6873"/>
                  <a:pt x="2260" y="6566"/>
                  <a:pt x="3211" y="6280"/>
                </a:cubicBezTo>
                <a:cubicBezTo>
                  <a:pt x="4484" y="5897"/>
                  <a:pt x="5712" y="5370"/>
                  <a:pt x="6867" y="4726"/>
                </a:cubicBezTo>
                <a:cubicBezTo>
                  <a:pt x="7445" y="4951"/>
                  <a:pt x="8069" y="5089"/>
                  <a:pt x="8651" y="5222"/>
                </a:cubicBezTo>
                <a:cubicBezTo>
                  <a:pt x="9718" y="5460"/>
                  <a:pt x="10812" y="5579"/>
                  <a:pt x="11906" y="5579"/>
                </a:cubicBezTo>
                <a:cubicBezTo>
                  <a:pt x="13748" y="5579"/>
                  <a:pt x="15591" y="5240"/>
                  <a:pt x="17307" y="4557"/>
                </a:cubicBezTo>
                <a:cubicBezTo>
                  <a:pt x="17236" y="4439"/>
                  <a:pt x="17164" y="4312"/>
                  <a:pt x="17103" y="4189"/>
                </a:cubicBezTo>
                <a:cubicBezTo>
                  <a:pt x="17100" y="4185"/>
                  <a:pt x="17088" y="4183"/>
                  <a:pt x="17069" y="4183"/>
                </a:cubicBezTo>
                <a:cubicBezTo>
                  <a:pt x="16785" y="4183"/>
                  <a:pt x="14843" y="4605"/>
                  <a:pt x="14623" y="4629"/>
                </a:cubicBezTo>
                <a:cubicBezTo>
                  <a:pt x="13855" y="4718"/>
                  <a:pt x="13081" y="4762"/>
                  <a:pt x="12308" y="4762"/>
                </a:cubicBezTo>
                <a:cubicBezTo>
                  <a:pt x="11569" y="4762"/>
                  <a:pt x="10831" y="4721"/>
                  <a:pt x="10098" y="4639"/>
                </a:cubicBezTo>
                <a:cubicBezTo>
                  <a:pt x="9342" y="4557"/>
                  <a:pt x="8600" y="4439"/>
                  <a:pt x="7859" y="4271"/>
                </a:cubicBezTo>
                <a:lnTo>
                  <a:pt x="7706" y="4230"/>
                </a:lnTo>
                <a:cubicBezTo>
                  <a:pt x="9398" y="3172"/>
                  <a:pt x="10927" y="1827"/>
                  <a:pt x="12179" y="278"/>
                </a:cubicBezTo>
                <a:cubicBezTo>
                  <a:pt x="12031" y="186"/>
                  <a:pt x="11877" y="89"/>
                  <a:pt x="11734" y="2"/>
                </a:cubicBezTo>
                <a:cubicBezTo>
                  <a:pt x="11733" y="1"/>
                  <a:pt x="11732" y="1"/>
                  <a:pt x="11730" y="1"/>
                </a:cubicBezTo>
                <a:close/>
              </a:path>
            </a:pathLst>
          </a:custGeom>
          <a:solidFill>
            <a:schemeClr val="dk1"/>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rot="19597993" flipH="1">
            <a:off x="7516254" y="963660"/>
            <a:ext cx="1327890" cy="582977"/>
          </a:xfrm>
          <a:custGeom>
            <a:avLst/>
            <a:gdLst/>
            <a:ahLst/>
            <a:cxnLst/>
            <a:rect l="l" t="t" r="r" b="b"/>
            <a:pathLst>
              <a:path w="25457" h="11176" extrusionOk="0">
                <a:moveTo>
                  <a:pt x="16168" y="0"/>
                </a:moveTo>
                <a:cubicBezTo>
                  <a:pt x="14616" y="0"/>
                  <a:pt x="12962" y="855"/>
                  <a:pt x="12531" y="2338"/>
                </a:cubicBezTo>
                <a:cubicBezTo>
                  <a:pt x="11551" y="1132"/>
                  <a:pt x="10001" y="413"/>
                  <a:pt x="8448" y="413"/>
                </a:cubicBezTo>
                <a:cubicBezTo>
                  <a:pt x="8242" y="413"/>
                  <a:pt x="8037" y="426"/>
                  <a:pt x="7833" y="451"/>
                </a:cubicBezTo>
                <a:cubicBezTo>
                  <a:pt x="6089" y="676"/>
                  <a:pt x="4494" y="1852"/>
                  <a:pt x="3763" y="3457"/>
                </a:cubicBezTo>
                <a:cubicBezTo>
                  <a:pt x="3504" y="3346"/>
                  <a:pt x="3227" y="3293"/>
                  <a:pt x="2949" y="3293"/>
                </a:cubicBezTo>
                <a:cubicBezTo>
                  <a:pt x="2019" y="3293"/>
                  <a:pt x="1077" y="3877"/>
                  <a:pt x="762" y="4766"/>
                </a:cubicBezTo>
                <a:cubicBezTo>
                  <a:pt x="0" y="6929"/>
                  <a:pt x="2991" y="8396"/>
                  <a:pt x="4499" y="9204"/>
                </a:cubicBezTo>
                <a:cubicBezTo>
                  <a:pt x="5608" y="9802"/>
                  <a:pt x="6878" y="10119"/>
                  <a:pt x="8143" y="10119"/>
                </a:cubicBezTo>
                <a:cubicBezTo>
                  <a:pt x="9335" y="10119"/>
                  <a:pt x="10524" y="9838"/>
                  <a:pt x="11570" y="9245"/>
                </a:cubicBezTo>
                <a:cubicBezTo>
                  <a:pt x="12316" y="10469"/>
                  <a:pt x="13761" y="11175"/>
                  <a:pt x="15187" y="11175"/>
                </a:cubicBezTo>
                <a:cubicBezTo>
                  <a:pt x="15881" y="11175"/>
                  <a:pt x="16571" y="11008"/>
                  <a:pt x="17174" y="10651"/>
                </a:cubicBezTo>
                <a:cubicBezTo>
                  <a:pt x="17619" y="10390"/>
                  <a:pt x="18028" y="10037"/>
                  <a:pt x="18529" y="9894"/>
                </a:cubicBezTo>
                <a:cubicBezTo>
                  <a:pt x="18719" y="9839"/>
                  <a:pt x="18912" y="9816"/>
                  <a:pt x="19106" y="9816"/>
                </a:cubicBezTo>
                <a:cubicBezTo>
                  <a:pt x="19749" y="9816"/>
                  <a:pt x="20407" y="10060"/>
                  <a:pt x="21059" y="10135"/>
                </a:cubicBezTo>
                <a:cubicBezTo>
                  <a:pt x="21192" y="10150"/>
                  <a:pt x="21325" y="10157"/>
                  <a:pt x="21458" y="10157"/>
                </a:cubicBezTo>
                <a:cubicBezTo>
                  <a:pt x="22595" y="10157"/>
                  <a:pt x="23734" y="9621"/>
                  <a:pt x="24439" y="8724"/>
                </a:cubicBezTo>
                <a:cubicBezTo>
                  <a:pt x="25231" y="7721"/>
                  <a:pt x="25456" y="6305"/>
                  <a:pt x="25022" y="5104"/>
                </a:cubicBezTo>
                <a:cubicBezTo>
                  <a:pt x="24362" y="3289"/>
                  <a:pt x="22470" y="2282"/>
                  <a:pt x="20737" y="1428"/>
                </a:cubicBezTo>
                <a:cubicBezTo>
                  <a:pt x="19321" y="738"/>
                  <a:pt x="17843" y="32"/>
                  <a:pt x="16264" y="1"/>
                </a:cubicBezTo>
                <a:cubicBezTo>
                  <a:pt x="16232" y="1"/>
                  <a:pt x="16200" y="0"/>
                  <a:pt x="16168" y="0"/>
                </a:cubicBezTo>
                <a:close/>
              </a:path>
            </a:pathLst>
          </a:custGeom>
          <a:solidFill>
            <a:schemeClr val="accent4"/>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rot="19597993" flipH="1">
            <a:off x="8233171" y="-31090"/>
            <a:ext cx="1201763" cy="650529"/>
          </a:xfrm>
          <a:custGeom>
            <a:avLst/>
            <a:gdLst/>
            <a:ahLst/>
            <a:cxnLst/>
            <a:rect l="l" t="t" r="r" b="b"/>
            <a:pathLst>
              <a:path w="23039" h="12471" extrusionOk="0">
                <a:moveTo>
                  <a:pt x="13273" y="1"/>
                </a:moveTo>
                <a:cubicBezTo>
                  <a:pt x="12957" y="1"/>
                  <a:pt x="12640" y="41"/>
                  <a:pt x="12332" y="122"/>
                </a:cubicBezTo>
                <a:cubicBezTo>
                  <a:pt x="11289" y="403"/>
                  <a:pt x="10384" y="1164"/>
                  <a:pt x="9929" y="2141"/>
                </a:cubicBezTo>
                <a:cubicBezTo>
                  <a:pt x="9334" y="1317"/>
                  <a:pt x="8322" y="825"/>
                  <a:pt x="7313" y="825"/>
                </a:cubicBezTo>
                <a:cubicBezTo>
                  <a:pt x="7082" y="825"/>
                  <a:pt x="6852" y="851"/>
                  <a:pt x="6627" y="904"/>
                </a:cubicBezTo>
                <a:cubicBezTo>
                  <a:pt x="5410" y="1185"/>
                  <a:pt x="4413" y="2248"/>
                  <a:pt x="4208" y="3481"/>
                </a:cubicBezTo>
                <a:cubicBezTo>
                  <a:pt x="3923" y="3140"/>
                  <a:pt x="3481" y="2962"/>
                  <a:pt x="3042" y="2962"/>
                </a:cubicBezTo>
                <a:cubicBezTo>
                  <a:pt x="2709" y="2962"/>
                  <a:pt x="2377" y="3064"/>
                  <a:pt x="2117" y="3276"/>
                </a:cubicBezTo>
                <a:cubicBezTo>
                  <a:pt x="1504" y="3782"/>
                  <a:pt x="1447" y="4708"/>
                  <a:pt x="1877" y="5347"/>
                </a:cubicBezTo>
                <a:cubicBezTo>
                  <a:pt x="1749" y="5311"/>
                  <a:pt x="1625" y="5294"/>
                  <a:pt x="1505" y="5294"/>
                </a:cubicBezTo>
                <a:cubicBezTo>
                  <a:pt x="747" y="5294"/>
                  <a:pt x="195" y="5979"/>
                  <a:pt x="98" y="6753"/>
                </a:cubicBezTo>
                <a:cubicBezTo>
                  <a:pt x="1" y="7545"/>
                  <a:pt x="496" y="8246"/>
                  <a:pt x="854" y="8920"/>
                </a:cubicBezTo>
                <a:cubicBezTo>
                  <a:pt x="1400" y="9972"/>
                  <a:pt x="2448" y="10704"/>
                  <a:pt x="3525" y="10704"/>
                </a:cubicBezTo>
                <a:cubicBezTo>
                  <a:pt x="4154" y="10704"/>
                  <a:pt x="4794" y="10454"/>
                  <a:pt x="5348" y="9871"/>
                </a:cubicBezTo>
                <a:cubicBezTo>
                  <a:pt x="5579" y="10996"/>
                  <a:pt x="6540" y="11932"/>
                  <a:pt x="7675" y="12121"/>
                </a:cubicBezTo>
                <a:cubicBezTo>
                  <a:pt x="7823" y="12147"/>
                  <a:pt x="7973" y="12159"/>
                  <a:pt x="8123" y="12159"/>
                </a:cubicBezTo>
                <a:cubicBezTo>
                  <a:pt x="9115" y="12159"/>
                  <a:pt x="10104" y="11618"/>
                  <a:pt x="10615" y="10761"/>
                </a:cubicBezTo>
                <a:cubicBezTo>
                  <a:pt x="11535" y="11344"/>
                  <a:pt x="12465" y="11937"/>
                  <a:pt x="13508" y="12249"/>
                </a:cubicBezTo>
                <a:cubicBezTo>
                  <a:pt x="13967" y="12390"/>
                  <a:pt x="14452" y="12471"/>
                  <a:pt x="14932" y="12471"/>
                </a:cubicBezTo>
                <a:cubicBezTo>
                  <a:pt x="15544" y="12471"/>
                  <a:pt x="16148" y="12340"/>
                  <a:pt x="16678" y="12039"/>
                </a:cubicBezTo>
                <a:cubicBezTo>
                  <a:pt x="17624" y="11497"/>
                  <a:pt x="18238" y="10316"/>
                  <a:pt x="17905" y="9278"/>
                </a:cubicBezTo>
                <a:lnTo>
                  <a:pt x="17905" y="9278"/>
                </a:lnTo>
                <a:cubicBezTo>
                  <a:pt x="18278" y="9428"/>
                  <a:pt x="18673" y="9498"/>
                  <a:pt x="19069" y="9498"/>
                </a:cubicBezTo>
                <a:cubicBezTo>
                  <a:pt x="20579" y="9498"/>
                  <a:pt x="22108" y="8482"/>
                  <a:pt x="22517" y="7003"/>
                </a:cubicBezTo>
                <a:cubicBezTo>
                  <a:pt x="23038" y="5137"/>
                  <a:pt x="21658" y="2985"/>
                  <a:pt x="19746" y="2668"/>
                </a:cubicBezTo>
                <a:cubicBezTo>
                  <a:pt x="19076" y="2560"/>
                  <a:pt x="18371" y="2652"/>
                  <a:pt x="17731" y="2427"/>
                </a:cubicBezTo>
                <a:cubicBezTo>
                  <a:pt x="16811" y="2105"/>
                  <a:pt x="16218" y="1226"/>
                  <a:pt x="15426" y="669"/>
                </a:cubicBezTo>
                <a:cubicBezTo>
                  <a:pt x="14800" y="231"/>
                  <a:pt x="14037" y="1"/>
                  <a:pt x="13273" y="1"/>
                </a:cubicBezTo>
                <a:close/>
              </a:path>
            </a:pathLst>
          </a:custGeom>
          <a:solidFill>
            <a:schemeClr val="accent4"/>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rot="19597993" flipH="1">
            <a:off x="7532615" y="378308"/>
            <a:ext cx="669135" cy="293941"/>
          </a:xfrm>
          <a:custGeom>
            <a:avLst/>
            <a:gdLst/>
            <a:ahLst/>
            <a:cxnLst/>
            <a:rect l="l" t="t" r="r" b="b"/>
            <a:pathLst>
              <a:path w="12828" h="5635" extrusionOk="0">
                <a:moveTo>
                  <a:pt x="4389" y="1"/>
                </a:moveTo>
                <a:cubicBezTo>
                  <a:pt x="4045" y="1"/>
                  <a:pt x="3724" y="114"/>
                  <a:pt x="3375" y="162"/>
                </a:cubicBezTo>
                <a:cubicBezTo>
                  <a:pt x="2735" y="243"/>
                  <a:pt x="2127" y="269"/>
                  <a:pt x="1513" y="494"/>
                </a:cubicBezTo>
                <a:cubicBezTo>
                  <a:pt x="1099" y="647"/>
                  <a:pt x="695" y="857"/>
                  <a:pt x="414" y="1205"/>
                </a:cubicBezTo>
                <a:cubicBezTo>
                  <a:pt x="133" y="1542"/>
                  <a:pt x="0" y="2028"/>
                  <a:pt x="169" y="2437"/>
                </a:cubicBezTo>
                <a:cubicBezTo>
                  <a:pt x="368" y="2943"/>
                  <a:pt x="941" y="3193"/>
                  <a:pt x="1473" y="3306"/>
                </a:cubicBezTo>
                <a:cubicBezTo>
                  <a:pt x="1999" y="3423"/>
                  <a:pt x="2572" y="3459"/>
                  <a:pt x="3032" y="3761"/>
                </a:cubicBezTo>
                <a:cubicBezTo>
                  <a:pt x="3441" y="4027"/>
                  <a:pt x="3697" y="4461"/>
                  <a:pt x="3993" y="4845"/>
                </a:cubicBezTo>
                <a:cubicBezTo>
                  <a:pt x="4295" y="5228"/>
                  <a:pt x="4694" y="5601"/>
                  <a:pt x="5179" y="5632"/>
                </a:cubicBezTo>
                <a:cubicBezTo>
                  <a:pt x="5202" y="5634"/>
                  <a:pt x="5225" y="5634"/>
                  <a:pt x="5248" y="5634"/>
                </a:cubicBezTo>
                <a:cubicBezTo>
                  <a:pt x="5845" y="5634"/>
                  <a:pt x="6331" y="5133"/>
                  <a:pt x="6897" y="4906"/>
                </a:cubicBezTo>
                <a:cubicBezTo>
                  <a:pt x="7168" y="4797"/>
                  <a:pt x="7453" y="4754"/>
                  <a:pt x="7742" y="4754"/>
                </a:cubicBezTo>
                <a:cubicBezTo>
                  <a:pt x="8201" y="4754"/>
                  <a:pt x="8671" y="4863"/>
                  <a:pt x="9116" y="4988"/>
                </a:cubicBezTo>
                <a:cubicBezTo>
                  <a:pt x="9733" y="5162"/>
                  <a:pt x="10360" y="5372"/>
                  <a:pt x="10993" y="5372"/>
                </a:cubicBezTo>
                <a:cubicBezTo>
                  <a:pt x="11105" y="5372"/>
                  <a:pt x="11217" y="5366"/>
                  <a:pt x="11330" y="5351"/>
                </a:cubicBezTo>
                <a:cubicBezTo>
                  <a:pt x="12076" y="5249"/>
                  <a:pt x="12828" y="4661"/>
                  <a:pt x="12802" y="3909"/>
                </a:cubicBezTo>
                <a:cubicBezTo>
                  <a:pt x="12782" y="3311"/>
                  <a:pt x="12276" y="2815"/>
                  <a:pt x="11708" y="2631"/>
                </a:cubicBezTo>
                <a:cubicBezTo>
                  <a:pt x="11427" y="2537"/>
                  <a:pt x="11135" y="2503"/>
                  <a:pt x="10840" y="2503"/>
                </a:cubicBezTo>
                <a:cubicBezTo>
                  <a:pt x="10539" y="2503"/>
                  <a:pt x="10236" y="2539"/>
                  <a:pt x="9939" y="2585"/>
                </a:cubicBezTo>
                <a:cubicBezTo>
                  <a:pt x="9592" y="1854"/>
                  <a:pt x="8917" y="1291"/>
                  <a:pt x="8145" y="1082"/>
                </a:cubicBezTo>
                <a:cubicBezTo>
                  <a:pt x="7521" y="918"/>
                  <a:pt x="6867" y="974"/>
                  <a:pt x="6258" y="755"/>
                </a:cubicBezTo>
                <a:cubicBezTo>
                  <a:pt x="5675" y="550"/>
                  <a:pt x="5215" y="105"/>
                  <a:pt x="4581" y="13"/>
                </a:cubicBezTo>
                <a:cubicBezTo>
                  <a:pt x="4516" y="5"/>
                  <a:pt x="4452" y="1"/>
                  <a:pt x="4389" y="1"/>
                </a:cubicBezTo>
                <a:close/>
              </a:path>
            </a:pathLst>
          </a:custGeom>
          <a:solidFill>
            <a:schemeClr val="accent4"/>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rot="19597993" flipH="1">
            <a:off x="8233171" y="-31090"/>
            <a:ext cx="1201763" cy="650529"/>
          </a:xfrm>
          <a:custGeom>
            <a:avLst/>
            <a:gdLst/>
            <a:ahLst/>
            <a:cxnLst/>
            <a:rect l="l" t="t" r="r" b="b"/>
            <a:pathLst>
              <a:path w="23039" h="12471" extrusionOk="0">
                <a:moveTo>
                  <a:pt x="13273" y="1"/>
                </a:moveTo>
                <a:cubicBezTo>
                  <a:pt x="12957" y="1"/>
                  <a:pt x="12640" y="41"/>
                  <a:pt x="12332" y="122"/>
                </a:cubicBezTo>
                <a:cubicBezTo>
                  <a:pt x="11289" y="403"/>
                  <a:pt x="10384" y="1164"/>
                  <a:pt x="9929" y="2141"/>
                </a:cubicBezTo>
                <a:cubicBezTo>
                  <a:pt x="9334" y="1317"/>
                  <a:pt x="8322" y="825"/>
                  <a:pt x="7313" y="825"/>
                </a:cubicBezTo>
                <a:cubicBezTo>
                  <a:pt x="7082" y="825"/>
                  <a:pt x="6852" y="851"/>
                  <a:pt x="6627" y="904"/>
                </a:cubicBezTo>
                <a:cubicBezTo>
                  <a:pt x="5410" y="1185"/>
                  <a:pt x="4413" y="2248"/>
                  <a:pt x="4208" y="3481"/>
                </a:cubicBezTo>
                <a:cubicBezTo>
                  <a:pt x="3923" y="3140"/>
                  <a:pt x="3481" y="2962"/>
                  <a:pt x="3042" y="2962"/>
                </a:cubicBezTo>
                <a:cubicBezTo>
                  <a:pt x="2709" y="2962"/>
                  <a:pt x="2377" y="3064"/>
                  <a:pt x="2117" y="3276"/>
                </a:cubicBezTo>
                <a:cubicBezTo>
                  <a:pt x="1504" y="3782"/>
                  <a:pt x="1447" y="4708"/>
                  <a:pt x="1877" y="5347"/>
                </a:cubicBezTo>
                <a:cubicBezTo>
                  <a:pt x="1749" y="5311"/>
                  <a:pt x="1625" y="5294"/>
                  <a:pt x="1505" y="5294"/>
                </a:cubicBezTo>
                <a:cubicBezTo>
                  <a:pt x="747" y="5294"/>
                  <a:pt x="195" y="5979"/>
                  <a:pt x="98" y="6753"/>
                </a:cubicBezTo>
                <a:cubicBezTo>
                  <a:pt x="1" y="7545"/>
                  <a:pt x="496" y="8246"/>
                  <a:pt x="854" y="8920"/>
                </a:cubicBezTo>
                <a:cubicBezTo>
                  <a:pt x="1400" y="9972"/>
                  <a:pt x="2448" y="10704"/>
                  <a:pt x="3525" y="10704"/>
                </a:cubicBezTo>
                <a:cubicBezTo>
                  <a:pt x="4154" y="10704"/>
                  <a:pt x="4794" y="10454"/>
                  <a:pt x="5348" y="9871"/>
                </a:cubicBezTo>
                <a:cubicBezTo>
                  <a:pt x="5579" y="10996"/>
                  <a:pt x="6540" y="11932"/>
                  <a:pt x="7675" y="12121"/>
                </a:cubicBezTo>
                <a:cubicBezTo>
                  <a:pt x="7823" y="12147"/>
                  <a:pt x="7973" y="12159"/>
                  <a:pt x="8123" y="12159"/>
                </a:cubicBezTo>
                <a:cubicBezTo>
                  <a:pt x="9115" y="12159"/>
                  <a:pt x="10104" y="11618"/>
                  <a:pt x="10615" y="10761"/>
                </a:cubicBezTo>
                <a:cubicBezTo>
                  <a:pt x="11535" y="11344"/>
                  <a:pt x="12465" y="11937"/>
                  <a:pt x="13508" y="12249"/>
                </a:cubicBezTo>
                <a:cubicBezTo>
                  <a:pt x="13967" y="12390"/>
                  <a:pt x="14452" y="12471"/>
                  <a:pt x="14932" y="12471"/>
                </a:cubicBezTo>
                <a:cubicBezTo>
                  <a:pt x="15544" y="12471"/>
                  <a:pt x="16148" y="12340"/>
                  <a:pt x="16678" y="12039"/>
                </a:cubicBezTo>
                <a:cubicBezTo>
                  <a:pt x="17624" y="11497"/>
                  <a:pt x="18238" y="10316"/>
                  <a:pt x="17905" y="9278"/>
                </a:cubicBezTo>
                <a:lnTo>
                  <a:pt x="17905" y="9278"/>
                </a:lnTo>
                <a:cubicBezTo>
                  <a:pt x="18278" y="9428"/>
                  <a:pt x="18673" y="9498"/>
                  <a:pt x="19069" y="9498"/>
                </a:cubicBezTo>
                <a:cubicBezTo>
                  <a:pt x="20579" y="9498"/>
                  <a:pt x="22108" y="8482"/>
                  <a:pt x="22517" y="7003"/>
                </a:cubicBezTo>
                <a:cubicBezTo>
                  <a:pt x="23038" y="5137"/>
                  <a:pt x="21658" y="2985"/>
                  <a:pt x="19746" y="2668"/>
                </a:cubicBezTo>
                <a:cubicBezTo>
                  <a:pt x="19076" y="2560"/>
                  <a:pt x="18371" y="2652"/>
                  <a:pt x="17731" y="2427"/>
                </a:cubicBezTo>
                <a:cubicBezTo>
                  <a:pt x="16811" y="2105"/>
                  <a:pt x="16218" y="1226"/>
                  <a:pt x="15426" y="669"/>
                </a:cubicBezTo>
                <a:cubicBezTo>
                  <a:pt x="14800" y="231"/>
                  <a:pt x="14037" y="1"/>
                  <a:pt x="13273" y="1"/>
                </a:cubicBezTo>
                <a:close/>
              </a:path>
            </a:pathLst>
          </a:custGeom>
          <a:solidFill>
            <a:srgbClr val="B2CE54">
              <a:alpha val="68630"/>
            </a:srgbClr>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rot="19597993" flipH="1">
            <a:off x="8384994" y="49332"/>
            <a:ext cx="899327" cy="486580"/>
          </a:xfrm>
          <a:custGeom>
            <a:avLst/>
            <a:gdLst/>
            <a:ahLst/>
            <a:cxnLst/>
            <a:rect l="l" t="t" r="r" b="b"/>
            <a:pathLst>
              <a:path w="17241" h="9328" extrusionOk="0">
                <a:moveTo>
                  <a:pt x="9934" y="0"/>
                </a:moveTo>
                <a:cubicBezTo>
                  <a:pt x="9695" y="0"/>
                  <a:pt x="9458" y="30"/>
                  <a:pt x="9229" y="92"/>
                </a:cubicBezTo>
                <a:cubicBezTo>
                  <a:pt x="8447" y="307"/>
                  <a:pt x="7772" y="874"/>
                  <a:pt x="7435" y="1600"/>
                </a:cubicBezTo>
                <a:cubicBezTo>
                  <a:pt x="6984" y="986"/>
                  <a:pt x="6222" y="618"/>
                  <a:pt x="5465" y="618"/>
                </a:cubicBezTo>
                <a:cubicBezTo>
                  <a:pt x="5295" y="618"/>
                  <a:pt x="5126" y="637"/>
                  <a:pt x="4960" y="675"/>
                </a:cubicBezTo>
                <a:cubicBezTo>
                  <a:pt x="4050" y="890"/>
                  <a:pt x="3304" y="1677"/>
                  <a:pt x="3150" y="2597"/>
                </a:cubicBezTo>
                <a:cubicBezTo>
                  <a:pt x="2942" y="2345"/>
                  <a:pt x="2613" y="2213"/>
                  <a:pt x="2284" y="2213"/>
                </a:cubicBezTo>
                <a:cubicBezTo>
                  <a:pt x="2033" y="2213"/>
                  <a:pt x="1783" y="2290"/>
                  <a:pt x="1586" y="2449"/>
                </a:cubicBezTo>
                <a:cubicBezTo>
                  <a:pt x="1126" y="2822"/>
                  <a:pt x="1085" y="3523"/>
                  <a:pt x="1402" y="3993"/>
                </a:cubicBezTo>
                <a:cubicBezTo>
                  <a:pt x="1305" y="3966"/>
                  <a:pt x="1212" y="3953"/>
                  <a:pt x="1123" y="3953"/>
                </a:cubicBezTo>
                <a:cubicBezTo>
                  <a:pt x="553" y="3953"/>
                  <a:pt x="139" y="4467"/>
                  <a:pt x="72" y="5041"/>
                </a:cubicBezTo>
                <a:cubicBezTo>
                  <a:pt x="1" y="5634"/>
                  <a:pt x="369" y="6161"/>
                  <a:pt x="635" y="6662"/>
                </a:cubicBezTo>
                <a:cubicBezTo>
                  <a:pt x="1045" y="7456"/>
                  <a:pt x="1830" y="8005"/>
                  <a:pt x="2636" y="8005"/>
                </a:cubicBezTo>
                <a:cubicBezTo>
                  <a:pt x="3107" y="8005"/>
                  <a:pt x="3584" y="7818"/>
                  <a:pt x="3999" y="7383"/>
                </a:cubicBezTo>
                <a:cubicBezTo>
                  <a:pt x="4173" y="8226"/>
                  <a:pt x="4894" y="8922"/>
                  <a:pt x="5748" y="9060"/>
                </a:cubicBezTo>
                <a:cubicBezTo>
                  <a:pt x="5858" y="9078"/>
                  <a:pt x="5969" y="9087"/>
                  <a:pt x="6080" y="9087"/>
                </a:cubicBezTo>
                <a:cubicBezTo>
                  <a:pt x="6824" y="9087"/>
                  <a:pt x="7559" y="8683"/>
                  <a:pt x="7946" y="8047"/>
                </a:cubicBezTo>
                <a:cubicBezTo>
                  <a:pt x="8636" y="8482"/>
                  <a:pt x="9332" y="8927"/>
                  <a:pt x="10109" y="9162"/>
                </a:cubicBezTo>
                <a:cubicBezTo>
                  <a:pt x="10453" y="9268"/>
                  <a:pt x="10817" y="9328"/>
                  <a:pt x="11177" y="9328"/>
                </a:cubicBezTo>
                <a:cubicBezTo>
                  <a:pt x="11636" y="9328"/>
                  <a:pt x="12088" y="9230"/>
                  <a:pt x="12481" y="9004"/>
                </a:cubicBezTo>
                <a:cubicBezTo>
                  <a:pt x="13192" y="8600"/>
                  <a:pt x="13647" y="7715"/>
                  <a:pt x="13401" y="6938"/>
                </a:cubicBezTo>
                <a:lnTo>
                  <a:pt x="13401" y="6938"/>
                </a:lnTo>
                <a:cubicBezTo>
                  <a:pt x="13682" y="7052"/>
                  <a:pt x="13979" y="7105"/>
                  <a:pt x="14276" y="7105"/>
                </a:cubicBezTo>
                <a:cubicBezTo>
                  <a:pt x="15405" y="7105"/>
                  <a:pt x="16545" y="6341"/>
                  <a:pt x="16852" y="5241"/>
                </a:cubicBezTo>
                <a:cubicBezTo>
                  <a:pt x="17241" y="3845"/>
                  <a:pt x="16208" y="2229"/>
                  <a:pt x="14777" y="1999"/>
                </a:cubicBezTo>
                <a:cubicBezTo>
                  <a:pt x="14276" y="1917"/>
                  <a:pt x="13749" y="1989"/>
                  <a:pt x="13268" y="1820"/>
                </a:cubicBezTo>
                <a:cubicBezTo>
                  <a:pt x="12578" y="1585"/>
                  <a:pt x="12138" y="925"/>
                  <a:pt x="11540" y="506"/>
                </a:cubicBezTo>
                <a:cubicBezTo>
                  <a:pt x="11078" y="174"/>
                  <a:pt x="10504" y="0"/>
                  <a:pt x="9934" y="0"/>
                </a:cubicBezTo>
                <a:close/>
              </a:path>
            </a:pathLst>
          </a:custGeom>
          <a:solidFill>
            <a:schemeClr val="accent3"/>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rot="19597993" flipH="1">
            <a:off x="7533532" y="378308"/>
            <a:ext cx="669135" cy="293941"/>
          </a:xfrm>
          <a:custGeom>
            <a:avLst/>
            <a:gdLst/>
            <a:ahLst/>
            <a:cxnLst/>
            <a:rect l="l" t="t" r="r" b="b"/>
            <a:pathLst>
              <a:path w="12828" h="5635" extrusionOk="0">
                <a:moveTo>
                  <a:pt x="4389" y="1"/>
                </a:moveTo>
                <a:cubicBezTo>
                  <a:pt x="4045" y="1"/>
                  <a:pt x="3724" y="114"/>
                  <a:pt x="3375" y="162"/>
                </a:cubicBezTo>
                <a:cubicBezTo>
                  <a:pt x="2735" y="243"/>
                  <a:pt x="2127" y="269"/>
                  <a:pt x="1513" y="494"/>
                </a:cubicBezTo>
                <a:cubicBezTo>
                  <a:pt x="1099" y="647"/>
                  <a:pt x="695" y="857"/>
                  <a:pt x="414" y="1205"/>
                </a:cubicBezTo>
                <a:cubicBezTo>
                  <a:pt x="133" y="1542"/>
                  <a:pt x="0" y="2028"/>
                  <a:pt x="169" y="2437"/>
                </a:cubicBezTo>
                <a:cubicBezTo>
                  <a:pt x="368" y="2943"/>
                  <a:pt x="941" y="3193"/>
                  <a:pt x="1473" y="3306"/>
                </a:cubicBezTo>
                <a:cubicBezTo>
                  <a:pt x="1999" y="3423"/>
                  <a:pt x="2572" y="3459"/>
                  <a:pt x="3032" y="3761"/>
                </a:cubicBezTo>
                <a:cubicBezTo>
                  <a:pt x="3441" y="4027"/>
                  <a:pt x="3697" y="4461"/>
                  <a:pt x="3993" y="4845"/>
                </a:cubicBezTo>
                <a:cubicBezTo>
                  <a:pt x="4295" y="5228"/>
                  <a:pt x="4694" y="5601"/>
                  <a:pt x="5179" y="5632"/>
                </a:cubicBezTo>
                <a:cubicBezTo>
                  <a:pt x="5202" y="5634"/>
                  <a:pt x="5225" y="5634"/>
                  <a:pt x="5248" y="5634"/>
                </a:cubicBezTo>
                <a:cubicBezTo>
                  <a:pt x="5845" y="5634"/>
                  <a:pt x="6331" y="5133"/>
                  <a:pt x="6897" y="4906"/>
                </a:cubicBezTo>
                <a:cubicBezTo>
                  <a:pt x="7168" y="4797"/>
                  <a:pt x="7453" y="4754"/>
                  <a:pt x="7742" y="4754"/>
                </a:cubicBezTo>
                <a:cubicBezTo>
                  <a:pt x="8201" y="4754"/>
                  <a:pt x="8671" y="4863"/>
                  <a:pt x="9116" y="4988"/>
                </a:cubicBezTo>
                <a:cubicBezTo>
                  <a:pt x="9733" y="5162"/>
                  <a:pt x="10360" y="5372"/>
                  <a:pt x="10993" y="5372"/>
                </a:cubicBezTo>
                <a:cubicBezTo>
                  <a:pt x="11105" y="5372"/>
                  <a:pt x="11217" y="5366"/>
                  <a:pt x="11330" y="5351"/>
                </a:cubicBezTo>
                <a:cubicBezTo>
                  <a:pt x="12076" y="5249"/>
                  <a:pt x="12828" y="4661"/>
                  <a:pt x="12802" y="3909"/>
                </a:cubicBezTo>
                <a:cubicBezTo>
                  <a:pt x="12782" y="3311"/>
                  <a:pt x="12276" y="2815"/>
                  <a:pt x="11708" y="2631"/>
                </a:cubicBezTo>
                <a:cubicBezTo>
                  <a:pt x="11427" y="2537"/>
                  <a:pt x="11135" y="2503"/>
                  <a:pt x="10840" y="2503"/>
                </a:cubicBezTo>
                <a:cubicBezTo>
                  <a:pt x="10539" y="2503"/>
                  <a:pt x="10236" y="2539"/>
                  <a:pt x="9939" y="2585"/>
                </a:cubicBezTo>
                <a:cubicBezTo>
                  <a:pt x="9592" y="1854"/>
                  <a:pt x="8917" y="1291"/>
                  <a:pt x="8145" y="1082"/>
                </a:cubicBezTo>
                <a:cubicBezTo>
                  <a:pt x="7521" y="918"/>
                  <a:pt x="6867" y="974"/>
                  <a:pt x="6258" y="755"/>
                </a:cubicBezTo>
                <a:cubicBezTo>
                  <a:pt x="5675" y="550"/>
                  <a:pt x="5215" y="105"/>
                  <a:pt x="4581" y="13"/>
                </a:cubicBezTo>
                <a:cubicBezTo>
                  <a:pt x="4516" y="5"/>
                  <a:pt x="4452" y="1"/>
                  <a:pt x="4389" y="1"/>
                </a:cubicBezTo>
                <a:close/>
              </a:path>
            </a:pathLst>
          </a:custGeom>
          <a:solidFill>
            <a:srgbClr val="B2CE54">
              <a:alpha val="68630"/>
            </a:srgbClr>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rot="19597993" flipH="1">
            <a:off x="7640055" y="428338"/>
            <a:ext cx="456105" cy="200099"/>
          </a:xfrm>
          <a:custGeom>
            <a:avLst/>
            <a:gdLst/>
            <a:ahLst/>
            <a:cxnLst/>
            <a:rect l="l" t="t" r="r" b="b"/>
            <a:pathLst>
              <a:path w="8744" h="3836" extrusionOk="0">
                <a:moveTo>
                  <a:pt x="2981" y="1"/>
                </a:moveTo>
                <a:cubicBezTo>
                  <a:pt x="2745" y="1"/>
                  <a:pt x="2527" y="78"/>
                  <a:pt x="2291" y="113"/>
                </a:cubicBezTo>
                <a:cubicBezTo>
                  <a:pt x="1856" y="154"/>
                  <a:pt x="1447" y="174"/>
                  <a:pt x="1028" y="327"/>
                </a:cubicBezTo>
                <a:cubicBezTo>
                  <a:pt x="747" y="430"/>
                  <a:pt x="471" y="578"/>
                  <a:pt x="282" y="813"/>
                </a:cubicBezTo>
                <a:cubicBezTo>
                  <a:pt x="87" y="1043"/>
                  <a:pt x="1" y="1375"/>
                  <a:pt x="108" y="1657"/>
                </a:cubicBezTo>
                <a:cubicBezTo>
                  <a:pt x="246" y="2004"/>
                  <a:pt x="629" y="2168"/>
                  <a:pt x="998" y="2250"/>
                </a:cubicBezTo>
                <a:cubicBezTo>
                  <a:pt x="1361" y="2326"/>
                  <a:pt x="1749" y="2352"/>
                  <a:pt x="2056" y="2556"/>
                </a:cubicBezTo>
                <a:cubicBezTo>
                  <a:pt x="2337" y="2735"/>
                  <a:pt x="2511" y="3037"/>
                  <a:pt x="2715" y="3298"/>
                </a:cubicBezTo>
                <a:cubicBezTo>
                  <a:pt x="2920" y="3564"/>
                  <a:pt x="3186" y="3809"/>
                  <a:pt x="3518" y="3835"/>
                </a:cubicBezTo>
                <a:cubicBezTo>
                  <a:pt x="3533" y="3836"/>
                  <a:pt x="3547" y="3836"/>
                  <a:pt x="3561" y="3836"/>
                </a:cubicBezTo>
                <a:cubicBezTo>
                  <a:pt x="3971" y="3836"/>
                  <a:pt x="4309" y="3492"/>
                  <a:pt x="4689" y="3339"/>
                </a:cubicBezTo>
                <a:cubicBezTo>
                  <a:pt x="4876" y="3263"/>
                  <a:pt x="5071" y="3233"/>
                  <a:pt x="5269" y="3233"/>
                </a:cubicBezTo>
                <a:cubicBezTo>
                  <a:pt x="5581" y="3233"/>
                  <a:pt x="5899" y="3307"/>
                  <a:pt x="6202" y="3395"/>
                </a:cubicBezTo>
                <a:cubicBezTo>
                  <a:pt x="6626" y="3517"/>
                  <a:pt x="7062" y="3658"/>
                  <a:pt x="7498" y="3658"/>
                </a:cubicBezTo>
                <a:cubicBezTo>
                  <a:pt x="7572" y="3658"/>
                  <a:pt x="7647" y="3654"/>
                  <a:pt x="7721" y="3645"/>
                </a:cubicBezTo>
                <a:cubicBezTo>
                  <a:pt x="8232" y="3574"/>
                  <a:pt x="8743" y="3170"/>
                  <a:pt x="8723" y="2659"/>
                </a:cubicBezTo>
                <a:cubicBezTo>
                  <a:pt x="8708" y="2250"/>
                  <a:pt x="8365" y="1917"/>
                  <a:pt x="7982" y="1790"/>
                </a:cubicBezTo>
                <a:cubicBezTo>
                  <a:pt x="7795" y="1727"/>
                  <a:pt x="7599" y="1705"/>
                  <a:pt x="7401" y="1705"/>
                </a:cubicBezTo>
                <a:cubicBezTo>
                  <a:pt x="7191" y="1705"/>
                  <a:pt x="6980" y="1730"/>
                  <a:pt x="6775" y="1759"/>
                </a:cubicBezTo>
                <a:cubicBezTo>
                  <a:pt x="6535" y="1263"/>
                  <a:pt x="6074" y="880"/>
                  <a:pt x="5548" y="736"/>
                </a:cubicBezTo>
                <a:cubicBezTo>
                  <a:pt x="5123" y="624"/>
                  <a:pt x="4679" y="660"/>
                  <a:pt x="4259" y="511"/>
                </a:cubicBezTo>
                <a:cubicBezTo>
                  <a:pt x="3866" y="373"/>
                  <a:pt x="3554" y="67"/>
                  <a:pt x="3119" y="10"/>
                </a:cubicBezTo>
                <a:cubicBezTo>
                  <a:pt x="3072" y="4"/>
                  <a:pt x="3026" y="1"/>
                  <a:pt x="2981" y="1"/>
                </a:cubicBezTo>
                <a:close/>
              </a:path>
            </a:pathLst>
          </a:custGeom>
          <a:solidFill>
            <a:schemeClr val="accent3"/>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rot="19597993" flipH="1">
            <a:off x="7516254" y="963660"/>
            <a:ext cx="1327890" cy="582977"/>
          </a:xfrm>
          <a:custGeom>
            <a:avLst/>
            <a:gdLst/>
            <a:ahLst/>
            <a:cxnLst/>
            <a:rect l="l" t="t" r="r" b="b"/>
            <a:pathLst>
              <a:path w="25457" h="11176" extrusionOk="0">
                <a:moveTo>
                  <a:pt x="16168" y="0"/>
                </a:moveTo>
                <a:cubicBezTo>
                  <a:pt x="14616" y="0"/>
                  <a:pt x="12962" y="855"/>
                  <a:pt x="12531" y="2338"/>
                </a:cubicBezTo>
                <a:cubicBezTo>
                  <a:pt x="11551" y="1132"/>
                  <a:pt x="10001" y="413"/>
                  <a:pt x="8448" y="413"/>
                </a:cubicBezTo>
                <a:cubicBezTo>
                  <a:pt x="8242" y="413"/>
                  <a:pt x="8037" y="426"/>
                  <a:pt x="7833" y="451"/>
                </a:cubicBezTo>
                <a:cubicBezTo>
                  <a:pt x="6089" y="676"/>
                  <a:pt x="4494" y="1852"/>
                  <a:pt x="3763" y="3457"/>
                </a:cubicBezTo>
                <a:cubicBezTo>
                  <a:pt x="3504" y="3346"/>
                  <a:pt x="3227" y="3293"/>
                  <a:pt x="2949" y="3293"/>
                </a:cubicBezTo>
                <a:cubicBezTo>
                  <a:pt x="2019" y="3293"/>
                  <a:pt x="1077" y="3877"/>
                  <a:pt x="762" y="4766"/>
                </a:cubicBezTo>
                <a:cubicBezTo>
                  <a:pt x="0" y="6929"/>
                  <a:pt x="2991" y="8396"/>
                  <a:pt x="4499" y="9204"/>
                </a:cubicBezTo>
                <a:cubicBezTo>
                  <a:pt x="5608" y="9802"/>
                  <a:pt x="6878" y="10119"/>
                  <a:pt x="8143" y="10119"/>
                </a:cubicBezTo>
                <a:cubicBezTo>
                  <a:pt x="9335" y="10119"/>
                  <a:pt x="10524" y="9838"/>
                  <a:pt x="11570" y="9245"/>
                </a:cubicBezTo>
                <a:cubicBezTo>
                  <a:pt x="12316" y="10469"/>
                  <a:pt x="13761" y="11175"/>
                  <a:pt x="15187" y="11175"/>
                </a:cubicBezTo>
                <a:cubicBezTo>
                  <a:pt x="15881" y="11175"/>
                  <a:pt x="16571" y="11008"/>
                  <a:pt x="17174" y="10651"/>
                </a:cubicBezTo>
                <a:cubicBezTo>
                  <a:pt x="17619" y="10390"/>
                  <a:pt x="18028" y="10037"/>
                  <a:pt x="18529" y="9894"/>
                </a:cubicBezTo>
                <a:cubicBezTo>
                  <a:pt x="18719" y="9839"/>
                  <a:pt x="18912" y="9816"/>
                  <a:pt x="19106" y="9816"/>
                </a:cubicBezTo>
                <a:cubicBezTo>
                  <a:pt x="19749" y="9816"/>
                  <a:pt x="20407" y="10060"/>
                  <a:pt x="21059" y="10135"/>
                </a:cubicBezTo>
                <a:cubicBezTo>
                  <a:pt x="21192" y="10150"/>
                  <a:pt x="21325" y="10157"/>
                  <a:pt x="21458" y="10157"/>
                </a:cubicBezTo>
                <a:cubicBezTo>
                  <a:pt x="22595" y="10157"/>
                  <a:pt x="23734" y="9621"/>
                  <a:pt x="24439" y="8724"/>
                </a:cubicBezTo>
                <a:cubicBezTo>
                  <a:pt x="25231" y="7721"/>
                  <a:pt x="25456" y="6305"/>
                  <a:pt x="25022" y="5104"/>
                </a:cubicBezTo>
                <a:cubicBezTo>
                  <a:pt x="24362" y="3289"/>
                  <a:pt x="22470" y="2282"/>
                  <a:pt x="20737" y="1428"/>
                </a:cubicBezTo>
                <a:cubicBezTo>
                  <a:pt x="19321" y="738"/>
                  <a:pt x="17843" y="32"/>
                  <a:pt x="16264" y="1"/>
                </a:cubicBezTo>
                <a:cubicBezTo>
                  <a:pt x="16232" y="1"/>
                  <a:pt x="16200" y="0"/>
                  <a:pt x="16168" y="0"/>
                </a:cubicBezTo>
                <a:close/>
              </a:path>
            </a:pathLst>
          </a:custGeom>
          <a:solidFill>
            <a:srgbClr val="B2CE54">
              <a:alpha val="68630"/>
            </a:srgbClr>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rot="19597993" flipH="1">
            <a:off x="7687995" y="1039805"/>
            <a:ext cx="975379" cy="427583"/>
          </a:xfrm>
          <a:custGeom>
            <a:avLst/>
            <a:gdLst/>
            <a:ahLst/>
            <a:cxnLst/>
            <a:rect l="l" t="t" r="r" b="b"/>
            <a:pathLst>
              <a:path w="18699" h="8197" extrusionOk="0">
                <a:moveTo>
                  <a:pt x="11894" y="0"/>
                </a:moveTo>
                <a:cubicBezTo>
                  <a:pt x="10754" y="0"/>
                  <a:pt x="9526" y="621"/>
                  <a:pt x="9209" y="1713"/>
                </a:cubicBezTo>
                <a:cubicBezTo>
                  <a:pt x="8492" y="830"/>
                  <a:pt x="7354" y="304"/>
                  <a:pt x="6219" y="304"/>
                </a:cubicBezTo>
                <a:cubicBezTo>
                  <a:pt x="6067" y="304"/>
                  <a:pt x="5914" y="313"/>
                  <a:pt x="5763" y="333"/>
                </a:cubicBezTo>
                <a:cubicBezTo>
                  <a:pt x="4480" y="502"/>
                  <a:pt x="3309" y="1360"/>
                  <a:pt x="2772" y="2536"/>
                </a:cubicBezTo>
                <a:cubicBezTo>
                  <a:pt x="2581" y="2454"/>
                  <a:pt x="2377" y="2415"/>
                  <a:pt x="2172" y="2415"/>
                </a:cubicBezTo>
                <a:cubicBezTo>
                  <a:pt x="1488" y="2415"/>
                  <a:pt x="795" y="2844"/>
                  <a:pt x="563" y="3498"/>
                </a:cubicBezTo>
                <a:cubicBezTo>
                  <a:pt x="1" y="5083"/>
                  <a:pt x="2199" y="6161"/>
                  <a:pt x="3309" y="6749"/>
                </a:cubicBezTo>
                <a:cubicBezTo>
                  <a:pt x="4134" y="7187"/>
                  <a:pt x="5072" y="7419"/>
                  <a:pt x="6005" y="7419"/>
                </a:cubicBezTo>
                <a:cubicBezTo>
                  <a:pt x="6882" y="7419"/>
                  <a:pt x="7753" y="7214"/>
                  <a:pt x="8519" y="6780"/>
                </a:cubicBezTo>
                <a:cubicBezTo>
                  <a:pt x="9069" y="7678"/>
                  <a:pt x="10129" y="8196"/>
                  <a:pt x="11173" y="8196"/>
                </a:cubicBezTo>
                <a:cubicBezTo>
                  <a:pt x="11680" y="8196"/>
                  <a:pt x="12184" y="8074"/>
                  <a:pt x="12624" y="7813"/>
                </a:cubicBezTo>
                <a:cubicBezTo>
                  <a:pt x="12951" y="7618"/>
                  <a:pt x="13253" y="7358"/>
                  <a:pt x="13616" y="7255"/>
                </a:cubicBezTo>
                <a:cubicBezTo>
                  <a:pt x="13754" y="7216"/>
                  <a:pt x="13894" y="7200"/>
                  <a:pt x="14035" y="7200"/>
                </a:cubicBezTo>
                <a:cubicBezTo>
                  <a:pt x="14508" y="7200"/>
                  <a:pt x="14991" y="7379"/>
                  <a:pt x="15472" y="7434"/>
                </a:cubicBezTo>
                <a:cubicBezTo>
                  <a:pt x="15567" y="7445"/>
                  <a:pt x="15663" y="7450"/>
                  <a:pt x="15759" y="7450"/>
                </a:cubicBezTo>
                <a:cubicBezTo>
                  <a:pt x="16594" y="7450"/>
                  <a:pt x="17433" y="7057"/>
                  <a:pt x="17952" y="6396"/>
                </a:cubicBezTo>
                <a:cubicBezTo>
                  <a:pt x="18529" y="5665"/>
                  <a:pt x="18698" y="4622"/>
                  <a:pt x="18376" y="3748"/>
                </a:cubicBezTo>
                <a:cubicBezTo>
                  <a:pt x="17890" y="2419"/>
                  <a:pt x="16510" y="1677"/>
                  <a:pt x="15232" y="1049"/>
                </a:cubicBezTo>
                <a:cubicBezTo>
                  <a:pt x="14194" y="542"/>
                  <a:pt x="13110" y="21"/>
                  <a:pt x="11949" y="1"/>
                </a:cubicBezTo>
                <a:cubicBezTo>
                  <a:pt x="11931" y="0"/>
                  <a:pt x="11912" y="0"/>
                  <a:pt x="11894" y="0"/>
                </a:cubicBezTo>
                <a:close/>
              </a:path>
            </a:pathLst>
          </a:custGeom>
          <a:solidFill>
            <a:schemeClr val="accent3"/>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 name="Google Shape;90;p2"/>
          <p:cNvGrpSpPr/>
          <p:nvPr/>
        </p:nvGrpSpPr>
        <p:grpSpPr>
          <a:xfrm>
            <a:off x="765922" y="1344161"/>
            <a:ext cx="448131" cy="414481"/>
            <a:chOff x="314888" y="1788230"/>
            <a:chExt cx="470479" cy="435151"/>
          </a:xfrm>
        </p:grpSpPr>
        <p:sp>
          <p:nvSpPr>
            <p:cNvPr id="91" name="Google Shape;91;p2"/>
            <p:cNvSpPr/>
            <p:nvPr/>
          </p:nvSpPr>
          <p:spPr>
            <a:xfrm rot="-1111104">
              <a:off x="337754" y="1804789"/>
              <a:ext cx="131243" cy="165355"/>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4"/>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347023" y="1802511"/>
              <a:ext cx="438344" cy="420869"/>
            </a:xfrm>
            <a:custGeom>
              <a:avLst/>
              <a:gdLst/>
              <a:ahLst/>
              <a:cxnLst/>
              <a:rect l="l" t="t" r="r" b="b"/>
              <a:pathLst>
                <a:path w="18412" h="17678" extrusionOk="0">
                  <a:moveTo>
                    <a:pt x="9740" y="8161"/>
                  </a:moveTo>
                  <a:lnTo>
                    <a:pt x="9720" y="8243"/>
                  </a:lnTo>
                  <a:cubicBezTo>
                    <a:pt x="9909" y="8642"/>
                    <a:pt x="10160" y="9010"/>
                    <a:pt x="10456" y="9337"/>
                  </a:cubicBezTo>
                  <a:cubicBezTo>
                    <a:pt x="10139" y="9283"/>
                    <a:pt x="9820" y="9252"/>
                    <a:pt x="9501" y="9252"/>
                  </a:cubicBezTo>
                  <a:cubicBezTo>
                    <a:pt x="9311" y="9252"/>
                    <a:pt x="9122" y="9263"/>
                    <a:pt x="8932" y="9286"/>
                  </a:cubicBezTo>
                  <a:lnTo>
                    <a:pt x="8595" y="9225"/>
                  </a:lnTo>
                  <a:cubicBezTo>
                    <a:pt x="8590" y="9230"/>
                    <a:pt x="8580" y="9230"/>
                    <a:pt x="8575" y="9235"/>
                  </a:cubicBezTo>
                  <a:cubicBezTo>
                    <a:pt x="8447" y="8892"/>
                    <a:pt x="8283" y="8565"/>
                    <a:pt x="8084" y="8263"/>
                  </a:cubicBezTo>
                  <a:lnTo>
                    <a:pt x="8084" y="8263"/>
                  </a:lnTo>
                  <a:cubicBezTo>
                    <a:pt x="8299" y="8299"/>
                    <a:pt x="8517" y="8320"/>
                    <a:pt x="8736" y="8320"/>
                  </a:cubicBezTo>
                  <a:cubicBezTo>
                    <a:pt x="8798" y="8320"/>
                    <a:pt x="8860" y="8318"/>
                    <a:pt x="8922" y="8315"/>
                  </a:cubicBezTo>
                  <a:lnTo>
                    <a:pt x="9255" y="8412"/>
                  </a:lnTo>
                  <a:cubicBezTo>
                    <a:pt x="9418" y="8335"/>
                    <a:pt x="9577" y="8253"/>
                    <a:pt x="9740" y="8161"/>
                  </a:cubicBezTo>
                  <a:close/>
                  <a:moveTo>
                    <a:pt x="10023" y="1"/>
                  </a:moveTo>
                  <a:cubicBezTo>
                    <a:pt x="9613" y="1"/>
                    <a:pt x="9206" y="116"/>
                    <a:pt x="8876" y="359"/>
                  </a:cubicBezTo>
                  <a:cubicBezTo>
                    <a:pt x="8258" y="814"/>
                    <a:pt x="7864" y="1632"/>
                    <a:pt x="7112" y="1806"/>
                  </a:cubicBezTo>
                  <a:cubicBezTo>
                    <a:pt x="7013" y="1829"/>
                    <a:pt x="6913" y="1840"/>
                    <a:pt x="6813" y="1840"/>
                  </a:cubicBezTo>
                  <a:cubicBezTo>
                    <a:pt x="6071" y="1840"/>
                    <a:pt x="5325" y="1276"/>
                    <a:pt x="4607" y="1276"/>
                  </a:cubicBezTo>
                  <a:cubicBezTo>
                    <a:pt x="4464" y="1276"/>
                    <a:pt x="4323" y="1298"/>
                    <a:pt x="4183" y="1351"/>
                  </a:cubicBezTo>
                  <a:cubicBezTo>
                    <a:pt x="3764" y="1510"/>
                    <a:pt x="3482" y="1934"/>
                    <a:pt x="3385" y="2374"/>
                  </a:cubicBezTo>
                  <a:cubicBezTo>
                    <a:pt x="3288" y="2813"/>
                    <a:pt x="3360" y="3274"/>
                    <a:pt x="3467" y="3708"/>
                  </a:cubicBezTo>
                  <a:cubicBezTo>
                    <a:pt x="3666" y="4506"/>
                    <a:pt x="4004" y="5273"/>
                    <a:pt x="4474" y="5947"/>
                  </a:cubicBezTo>
                  <a:cubicBezTo>
                    <a:pt x="4050" y="5864"/>
                    <a:pt x="3623" y="5825"/>
                    <a:pt x="3196" y="5825"/>
                  </a:cubicBezTo>
                  <a:cubicBezTo>
                    <a:pt x="2995" y="5825"/>
                    <a:pt x="2794" y="5834"/>
                    <a:pt x="2593" y="5850"/>
                  </a:cubicBezTo>
                  <a:cubicBezTo>
                    <a:pt x="2133" y="5886"/>
                    <a:pt x="1667" y="5978"/>
                    <a:pt x="1263" y="6208"/>
                  </a:cubicBezTo>
                  <a:cubicBezTo>
                    <a:pt x="343" y="6745"/>
                    <a:pt x="1" y="8074"/>
                    <a:pt x="548" y="8989"/>
                  </a:cubicBezTo>
                  <a:cubicBezTo>
                    <a:pt x="946" y="9644"/>
                    <a:pt x="1724" y="10104"/>
                    <a:pt x="1831" y="10871"/>
                  </a:cubicBezTo>
                  <a:cubicBezTo>
                    <a:pt x="1974" y="11868"/>
                    <a:pt x="849" y="12778"/>
                    <a:pt x="1125" y="13749"/>
                  </a:cubicBezTo>
                  <a:cubicBezTo>
                    <a:pt x="1243" y="14184"/>
                    <a:pt x="1642" y="14501"/>
                    <a:pt x="2071" y="14629"/>
                  </a:cubicBezTo>
                  <a:cubicBezTo>
                    <a:pt x="2291" y="14700"/>
                    <a:pt x="2524" y="14728"/>
                    <a:pt x="2758" y="14728"/>
                  </a:cubicBezTo>
                  <a:cubicBezTo>
                    <a:pt x="2975" y="14728"/>
                    <a:pt x="3194" y="14704"/>
                    <a:pt x="3406" y="14670"/>
                  </a:cubicBezTo>
                  <a:cubicBezTo>
                    <a:pt x="4336" y="14521"/>
                    <a:pt x="5246" y="14189"/>
                    <a:pt x="6034" y="13678"/>
                  </a:cubicBezTo>
                  <a:lnTo>
                    <a:pt x="6034" y="13678"/>
                  </a:lnTo>
                  <a:cubicBezTo>
                    <a:pt x="6008" y="14383"/>
                    <a:pt x="6095" y="15089"/>
                    <a:pt x="6279" y="15769"/>
                  </a:cubicBezTo>
                  <a:cubicBezTo>
                    <a:pt x="6402" y="16214"/>
                    <a:pt x="6576" y="16659"/>
                    <a:pt x="6877" y="17006"/>
                  </a:cubicBezTo>
                  <a:cubicBezTo>
                    <a:pt x="7258" y="17449"/>
                    <a:pt x="7843" y="17678"/>
                    <a:pt x="8425" y="17678"/>
                  </a:cubicBezTo>
                  <a:cubicBezTo>
                    <a:pt x="8904" y="17678"/>
                    <a:pt x="9382" y="17522"/>
                    <a:pt x="9740" y="17200"/>
                  </a:cubicBezTo>
                  <a:cubicBezTo>
                    <a:pt x="10313" y="16689"/>
                    <a:pt x="10620" y="15840"/>
                    <a:pt x="11351" y="15590"/>
                  </a:cubicBezTo>
                  <a:cubicBezTo>
                    <a:pt x="11495" y="15541"/>
                    <a:pt x="11643" y="15521"/>
                    <a:pt x="11793" y="15521"/>
                  </a:cubicBezTo>
                  <a:cubicBezTo>
                    <a:pt x="12432" y="15521"/>
                    <a:pt x="13111" y="15880"/>
                    <a:pt x="13737" y="15880"/>
                  </a:cubicBezTo>
                  <a:cubicBezTo>
                    <a:pt x="13933" y="15880"/>
                    <a:pt x="14123" y="15845"/>
                    <a:pt x="14306" y="15754"/>
                  </a:cubicBezTo>
                  <a:cubicBezTo>
                    <a:pt x="14710" y="15559"/>
                    <a:pt x="14955" y="15109"/>
                    <a:pt x="15006" y="14665"/>
                  </a:cubicBezTo>
                  <a:cubicBezTo>
                    <a:pt x="15058" y="14215"/>
                    <a:pt x="14945" y="13770"/>
                    <a:pt x="14792" y="13340"/>
                  </a:cubicBezTo>
                  <a:cubicBezTo>
                    <a:pt x="14485" y="12476"/>
                    <a:pt x="14015" y="11663"/>
                    <a:pt x="13386" y="10999"/>
                  </a:cubicBezTo>
                  <a:lnTo>
                    <a:pt x="13386" y="10999"/>
                  </a:lnTo>
                  <a:cubicBezTo>
                    <a:pt x="13812" y="11085"/>
                    <a:pt x="14249" y="11127"/>
                    <a:pt x="14686" y="11127"/>
                  </a:cubicBezTo>
                  <a:cubicBezTo>
                    <a:pt x="15155" y="11127"/>
                    <a:pt x="15625" y="11079"/>
                    <a:pt x="16085" y="10983"/>
                  </a:cubicBezTo>
                  <a:cubicBezTo>
                    <a:pt x="16540" y="10886"/>
                    <a:pt x="16990" y="10743"/>
                    <a:pt x="17358" y="10472"/>
                  </a:cubicBezTo>
                  <a:cubicBezTo>
                    <a:pt x="18227" y="9838"/>
                    <a:pt x="18411" y="8478"/>
                    <a:pt x="17752" y="7635"/>
                  </a:cubicBezTo>
                  <a:cubicBezTo>
                    <a:pt x="17282" y="7026"/>
                    <a:pt x="16448" y="6663"/>
                    <a:pt x="16259" y="5912"/>
                  </a:cubicBezTo>
                  <a:cubicBezTo>
                    <a:pt x="16003" y="4935"/>
                    <a:pt x="17011" y="3907"/>
                    <a:pt x="16622" y="2972"/>
                  </a:cubicBezTo>
                  <a:cubicBezTo>
                    <a:pt x="16448" y="2558"/>
                    <a:pt x="16019" y="2287"/>
                    <a:pt x="15579" y="2205"/>
                  </a:cubicBezTo>
                  <a:cubicBezTo>
                    <a:pt x="15456" y="2182"/>
                    <a:pt x="15332" y="2172"/>
                    <a:pt x="15207" y="2172"/>
                  </a:cubicBezTo>
                  <a:cubicBezTo>
                    <a:pt x="14884" y="2172"/>
                    <a:pt x="14558" y="2239"/>
                    <a:pt x="14245" y="2328"/>
                  </a:cubicBezTo>
                  <a:cubicBezTo>
                    <a:pt x="13554" y="2522"/>
                    <a:pt x="12885" y="2818"/>
                    <a:pt x="12286" y="3222"/>
                  </a:cubicBezTo>
                  <a:cubicBezTo>
                    <a:pt x="12281" y="2854"/>
                    <a:pt x="12246" y="2481"/>
                    <a:pt x="12179" y="2118"/>
                  </a:cubicBezTo>
                  <a:cubicBezTo>
                    <a:pt x="12097" y="1663"/>
                    <a:pt x="11969" y="1203"/>
                    <a:pt x="11709" y="825"/>
                  </a:cubicBezTo>
                  <a:cubicBezTo>
                    <a:pt x="11332" y="291"/>
                    <a:pt x="10673" y="1"/>
                    <a:pt x="10023" y="1"/>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405095" y="1850844"/>
              <a:ext cx="317711" cy="311878"/>
            </a:xfrm>
            <a:custGeom>
              <a:avLst/>
              <a:gdLst/>
              <a:ahLst/>
              <a:cxnLst/>
              <a:rect l="l" t="t" r="r" b="b"/>
              <a:pathLst>
                <a:path w="13345" h="13100" extrusionOk="0">
                  <a:moveTo>
                    <a:pt x="7087" y="5671"/>
                  </a:moveTo>
                  <a:cubicBezTo>
                    <a:pt x="7005" y="6039"/>
                    <a:pt x="6974" y="6412"/>
                    <a:pt x="7005" y="6786"/>
                  </a:cubicBezTo>
                  <a:lnTo>
                    <a:pt x="6949" y="7031"/>
                  </a:lnTo>
                  <a:cubicBezTo>
                    <a:pt x="6949" y="7041"/>
                    <a:pt x="6954" y="7046"/>
                    <a:pt x="6954" y="7052"/>
                  </a:cubicBezTo>
                  <a:cubicBezTo>
                    <a:pt x="6703" y="7128"/>
                    <a:pt x="6463" y="7246"/>
                    <a:pt x="6233" y="7384"/>
                  </a:cubicBezTo>
                  <a:cubicBezTo>
                    <a:pt x="6269" y="7179"/>
                    <a:pt x="6289" y="6975"/>
                    <a:pt x="6294" y="6770"/>
                  </a:cubicBezTo>
                  <a:lnTo>
                    <a:pt x="6371" y="6530"/>
                  </a:lnTo>
                  <a:cubicBezTo>
                    <a:pt x="6320" y="6407"/>
                    <a:pt x="6263" y="6285"/>
                    <a:pt x="6202" y="6167"/>
                  </a:cubicBezTo>
                  <a:lnTo>
                    <a:pt x="6202" y="6167"/>
                  </a:lnTo>
                  <a:lnTo>
                    <a:pt x="6263" y="6182"/>
                  </a:lnTo>
                  <a:cubicBezTo>
                    <a:pt x="6565" y="6055"/>
                    <a:pt x="6841" y="5876"/>
                    <a:pt x="7087" y="5671"/>
                  </a:cubicBezTo>
                  <a:close/>
                  <a:moveTo>
                    <a:pt x="6865" y="0"/>
                  </a:moveTo>
                  <a:cubicBezTo>
                    <a:pt x="6568" y="0"/>
                    <a:pt x="6272" y="83"/>
                    <a:pt x="6028" y="257"/>
                  </a:cubicBezTo>
                  <a:cubicBezTo>
                    <a:pt x="5568" y="594"/>
                    <a:pt x="5282" y="1192"/>
                    <a:pt x="4724" y="1315"/>
                  </a:cubicBezTo>
                  <a:cubicBezTo>
                    <a:pt x="4656" y="1330"/>
                    <a:pt x="4587" y="1337"/>
                    <a:pt x="4518" y="1337"/>
                  </a:cubicBezTo>
                  <a:cubicBezTo>
                    <a:pt x="3971" y="1337"/>
                    <a:pt x="3417" y="913"/>
                    <a:pt x="2885" y="913"/>
                  </a:cubicBezTo>
                  <a:cubicBezTo>
                    <a:pt x="2782" y="913"/>
                    <a:pt x="2679" y="929"/>
                    <a:pt x="2577" y="967"/>
                  </a:cubicBezTo>
                  <a:cubicBezTo>
                    <a:pt x="2265" y="1085"/>
                    <a:pt x="2061" y="1392"/>
                    <a:pt x="1984" y="1719"/>
                  </a:cubicBezTo>
                  <a:cubicBezTo>
                    <a:pt x="1912" y="2041"/>
                    <a:pt x="1958" y="2373"/>
                    <a:pt x="2035" y="2701"/>
                  </a:cubicBezTo>
                  <a:cubicBezTo>
                    <a:pt x="2153" y="3217"/>
                    <a:pt x="2368" y="3708"/>
                    <a:pt x="2638" y="4163"/>
                  </a:cubicBezTo>
                  <a:cubicBezTo>
                    <a:pt x="2605" y="4162"/>
                    <a:pt x="2571" y="4162"/>
                    <a:pt x="2537" y="4162"/>
                  </a:cubicBezTo>
                  <a:cubicBezTo>
                    <a:pt x="2298" y="4162"/>
                    <a:pt x="2057" y="4178"/>
                    <a:pt x="1815" y="4209"/>
                  </a:cubicBezTo>
                  <a:cubicBezTo>
                    <a:pt x="1478" y="4255"/>
                    <a:pt x="1140" y="4337"/>
                    <a:pt x="859" y="4521"/>
                  </a:cubicBezTo>
                  <a:cubicBezTo>
                    <a:pt x="200" y="4950"/>
                    <a:pt x="0" y="5942"/>
                    <a:pt x="435" y="6591"/>
                  </a:cubicBezTo>
                  <a:cubicBezTo>
                    <a:pt x="757" y="7062"/>
                    <a:pt x="1345" y="7374"/>
                    <a:pt x="1452" y="7921"/>
                  </a:cubicBezTo>
                  <a:cubicBezTo>
                    <a:pt x="1590" y="8652"/>
                    <a:pt x="798" y="9362"/>
                    <a:pt x="1043" y="10063"/>
                  </a:cubicBezTo>
                  <a:cubicBezTo>
                    <a:pt x="1151" y="10375"/>
                    <a:pt x="1452" y="10595"/>
                    <a:pt x="1769" y="10676"/>
                  </a:cubicBezTo>
                  <a:cubicBezTo>
                    <a:pt x="1900" y="10710"/>
                    <a:pt x="2033" y="10723"/>
                    <a:pt x="2166" y="10723"/>
                  </a:cubicBezTo>
                  <a:cubicBezTo>
                    <a:pt x="2363" y="10723"/>
                    <a:pt x="2561" y="10693"/>
                    <a:pt x="2756" y="10651"/>
                  </a:cubicBezTo>
                  <a:cubicBezTo>
                    <a:pt x="3349" y="10528"/>
                    <a:pt x="3917" y="10298"/>
                    <a:pt x="4428" y="9966"/>
                  </a:cubicBezTo>
                  <a:lnTo>
                    <a:pt x="4428" y="9966"/>
                  </a:lnTo>
                  <a:cubicBezTo>
                    <a:pt x="4326" y="10421"/>
                    <a:pt x="4290" y="10886"/>
                    <a:pt x="4310" y="11346"/>
                  </a:cubicBezTo>
                  <a:cubicBezTo>
                    <a:pt x="4326" y="11684"/>
                    <a:pt x="4377" y="12031"/>
                    <a:pt x="4540" y="12333"/>
                  </a:cubicBezTo>
                  <a:cubicBezTo>
                    <a:pt x="4797" y="12814"/>
                    <a:pt x="5345" y="13099"/>
                    <a:pt x="5887" y="13099"/>
                  </a:cubicBezTo>
                  <a:cubicBezTo>
                    <a:pt x="6122" y="13099"/>
                    <a:pt x="6356" y="13046"/>
                    <a:pt x="6565" y="12931"/>
                  </a:cubicBezTo>
                  <a:cubicBezTo>
                    <a:pt x="7061" y="12660"/>
                    <a:pt x="7419" y="12093"/>
                    <a:pt x="7981" y="12036"/>
                  </a:cubicBezTo>
                  <a:cubicBezTo>
                    <a:pt x="8013" y="12033"/>
                    <a:pt x="8045" y="12032"/>
                    <a:pt x="8076" y="12032"/>
                  </a:cubicBezTo>
                  <a:cubicBezTo>
                    <a:pt x="8705" y="12032"/>
                    <a:pt x="9268" y="12663"/>
                    <a:pt x="9879" y="12663"/>
                  </a:cubicBezTo>
                  <a:cubicBezTo>
                    <a:pt x="9944" y="12663"/>
                    <a:pt x="10011" y="12656"/>
                    <a:pt x="10077" y="12640"/>
                  </a:cubicBezTo>
                  <a:cubicBezTo>
                    <a:pt x="10400" y="12563"/>
                    <a:pt x="10650" y="12282"/>
                    <a:pt x="10757" y="11965"/>
                  </a:cubicBezTo>
                  <a:cubicBezTo>
                    <a:pt x="10865" y="11653"/>
                    <a:pt x="10860" y="11316"/>
                    <a:pt x="10819" y="10983"/>
                  </a:cubicBezTo>
                  <a:cubicBezTo>
                    <a:pt x="10737" y="10293"/>
                    <a:pt x="10522" y="9618"/>
                    <a:pt x="10164" y="9020"/>
                  </a:cubicBezTo>
                  <a:lnTo>
                    <a:pt x="10164" y="9020"/>
                  </a:lnTo>
                  <a:cubicBezTo>
                    <a:pt x="10288" y="9030"/>
                    <a:pt x="10411" y="9034"/>
                    <a:pt x="10535" y="9034"/>
                  </a:cubicBezTo>
                  <a:cubicBezTo>
                    <a:pt x="10929" y="9034"/>
                    <a:pt x="11323" y="8986"/>
                    <a:pt x="11708" y="8892"/>
                  </a:cubicBezTo>
                  <a:cubicBezTo>
                    <a:pt x="12041" y="8815"/>
                    <a:pt x="12368" y="8703"/>
                    <a:pt x="12634" y="8483"/>
                  </a:cubicBezTo>
                  <a:cubicBezTo>
                    <a:pt x="13237" y="8008"/>
                    <a:pt x="13345" y="7000"/>
                    <a:pt x="12849" y="6397"/>
                  </a:cubicBezTo>
                  <a:cubicBezTo>
                    <a:pt x="12491" y="5963"/>
                    <a:pt x="11867" y="5712"/>
                    <a:pt x="11708" y="5165"/>
                  </a:cubicBezTo>
                  <a:cubicBezTo>
                    <a:pt x="11499" y="4459"/>
                    <a:pt x="12215" y="3672"/>
                    <a:pt x="11913" y="3002"/>
                  </a:cubicBezTo>
                  <a:cubicBezTo>
                    <a:pt x="11780" y="2701"/>
                    <a:pt x="11453" y="2506"/>
                    <a:pt x="11126" y="2465"/>
                  </a:cubicBezTo>
                  <a:cubicBezTo>
                    <a:pt x="11051" y="2455"/>
                    <a:pt x="10976" y="2450"/>
                    <a:pt x="10901" y="2450"/>
                  </a:cubicBezTo>
                  <a:cubicBezTo>
                    <a:pt x="10651" y="2450"/>
                    <a:pt x="10397" y="2504"/>
                    <a:pt x="10149" y="2583"/>
                  </a:cubicBezTo>
                  <a:cubicBezTo>
                    <a:pt x="9505" y="2793"/>
                    <a:pt x="8896" y="3115"/>
                    <a:pt x="8390" y="3560"/>
                  </a:cubicBezTo>
                  <a:cubicBezTo>
                    <a:pt x="8554" y="2910"/>
                    <a:pt x="8564" y="2230"/>
                    <a:pt x="8457" y="1571"/>
                  </a:cubicBezTo>
                  <a:cubicBezTo>
                    <a:pt x="8401" y="1238"/>
                    <a:pt x="8308" y="896"/>
                    <a:pt x="8109" y="620"/>
                  </a:cubicBezTo>
                  <a:cubicBezTo>
                    <a:pt x="7834" y="218"/>
                    <a:pt x="7348" y="0"/>
                    <a:pt x="6865" y="0"/>
                  </a:cubicBezTo>
                  <a:close/>
                </a:path>
              </a:pathLst>
            </a:custGeom>
            <a:solidFill>
              <a:schemeClr val="accent6"/>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462905" y="1903699"/>
              <a:ext cx="189912" cy="180532"/>
            </a:xfrm>
            <a:custGeom>
              <a:avLst/>
              <a:gdLst/>
              <a:ahLst/>
              <a:cxnLst/>
              <a:rect l="l" t="t" r="r" b="b"/>
              <a:pathLst>
                <a:path w="7977" h="7583" extrusionOk="0">
                  <a:moveTo>
                    <a:pt x="4009" y="0"/>
                  </a:moveTo>
                  <a:lnTo>
                    <a:pt x="4009" y="0"/>
                  </a:lnTo>
                  <a:cubicBezTo>
                    <a:pt x="4035" y="297"/>
                    <a:pt x="4065" y="583"/>
                    <a:pt x="4086" y="869"/>
                  </a:cubicBezTo>
                  <a:cubicBezTo>
                    <a:pt x="4106" y="1161"/>
                    <a:pt x="4117" y="1442"/>
                    <a:pt x="4117" y="1728"/>
                  </a:cubicBezTo>
                  <a:cubicBezTo>
                    <a:pt x="4122" y="2014"/>
                    <a:pt x="4111" y="2296"/>
                    <a:pt x="4091" y="2582"/>
                  </a:cubicBezTo>
                  <a:cubicBezTo>
                    <a:pt x="4081" y="2781"/>
                    <a:pt x="4065" y="2976"/>
                    <a:pt x="4045" y="3170"/>
                  </a:cubicBezTo>
                  <a:cubicBezTo>
                    <a:pt x="3979" y="3180"/>
                    <a:pt x="3907" y="3190"/>
                    <a:pt x="3835" y="3211"/>
                  </a:cubicBezTo>
                  <a:cubicBezTo>
                    <a:pt x="3830" y="3190"/>
                    <a:pt x="3815" y="3170"/>
                    <a:pt x="3810" y="3144"/>
                  </a:cubicBezTo>
                  <a:cubicBezTo>
                    <a:pt x="3728" y="2960"/>
                    <a:pt x="3646" y="2776"/>
                    <a:pt x="3554" y="2592"/>
                  </a:cubicBezTo>
                  <a:cubicBezTo>
                    <a:pt x="3467" y="2403"/>
                    <a:pt x="3380" y="2224"/>
                    <a:pt x="3288" y="2040"/>
                  </a:cubicBezTo>
                  <a:cubicBezTo>
                    <a:pt x="3196" y="1856"/>
                    <a:pt x="3099" y="1677"/>
                    <a:pt x="2987" y="1498"/>
                  </a:cubicBezTo>
                  <a:lnTo>
                    <a:pt x="2987" y="1498"/>
                  </a:lnTo>
                  <a:cubicBezTo>
                    <a:pt x="2997" y="1708"/>
                    <a:pt x="3038" y="1917"/>
                    <a:pt x="3094" y="2117"/>
                  </a:cubicBezTo>
                  <a:cubicBezTo>
                    <a:pt x="3150" y="2321"/>
                    <a:pt x="3227" y="2515"/>
                    <a:pt x="3319" y="2705"/>
                  </a:cubicBezTo>
                  <a:cubicBezTo>
                    <a:pt x="3406" y="2889"/>
                    <a:pt x="3508" y="3078"/>
                    <a:pt x="3631" y="3247"/>
                  </a:cubicBezTo>
                  <a:cubicBezTo>
                    <a:pt x="3636" y="3257"/>
                    <a:pt x="3646" y="3262"/>
                    <a:pt x="3651" y="3272"/>
                  </a:cubicBezTo>
                  <a:cubicBezTo>
                    <a:pt x="3498" y="3339"/>
                    <a:pt x="3350" y="3441"/>
                    <a:pt x="3222" y="3569"/>
                  </a:cubicBezTo>
                  <a:cubicBezTo>
                    <a:pt x="3048" y="3748"/>
                    <a:pt x="2936" y="3973"/>
                    <a:pt x="2884" y="4203"/>
                  </a:cubicBezTo>
                  <a:cubicBezTo>
                    <a:pt x="2767" y="4177"/>
                    <a:pt x="2649" y="4152"/>
                    <a:pt x="2527" y="4131"/>
                  </a:cubicBezTo>
                  <a:cubicBezTo>
                    <a:pt x="2245" y="4085"/>
                    <a:pt x="1969" y="4054"/>
                    <a:pt x="1688" y="4034"/>
                  </a:cubicBezTo>
                  <a:cubicBezTo>
                    <a:pt x="1492" y="4027"/>
                    <a:pt x="1297" y="4017"/>
                    <a:pt x="1101" y="4017"/>
                  </a:cubicBezTo>
                  <a:cubicBezTo>
                    <a:pt x="1015" y="4017"/>
                    <a:pt x="930" y="4019"/>
                    <a:pt x="844" y="4024"/>
                  </a:cubicBezTo>
                  <a:cubicBezTo>
                    <a:pt x="563" y="4029"/>
                    <a:pt x="282" y="4054"/>
                    <a:pt x="1" y="4106"/>
                  </a:cubicBezTo>
                  <a:cubicBezTo>
                    <a:pt x="282" y="4162"/>
                    <a:pt x="558" y="4192"/>
                    <a:pt x="839" y="4223"/>
                  </a:cubicBezTo>
                  <a:cubicBezTo>
                    <a:pt x="1121" y="4259"/>
                    <a:pt x="1397" y="4274"/>
                    <a:pt x="1678" y="4295"/>
                  </a:cubicBezTo>
                  <a:cubicBezTo>
                    <a:pt x="1959" y="4310"/>
                    <a:pt x="2230" y="4330"/>
                    <a:pt x="2511" y="4336"/>
                  </a:cubicBezTo>
                  <a:cubicBezTo>
                    <a:pt x="2629" y="4336"/>
                    <a:pt x="2752" y="4341"/>
                    <a:pt x="2864" y="4341"/>
                  </a:cubicBezTo>
                  <a:cubicBezTo>
                    <a:pt x="2838" y="4561"/>
                    <a:pt x="2869" y="4775"/>
                    <a:pt x="2956" y="4980"/>
                  </a:cubicBezTo>
                  <a:cubicBezTo>
                    <a:pt x="2879" y="5026"/>
                    <a:pt x="2808" y="5072"/>
                    <a:pt x="2731" y="5123"/>
                  </a:cubicBezTo>
                  <a:cubicBezTo>
                    <a:pt x="2573" y="5225"/>
                    <a:pt x="2409" y="5327"/>
                    <a:pt x="2256" y="5440"/>
                  </a:cubicBezTo>
                  <a:cubicBezTo>
                    <a:pt x="2102" y="5547"/>
                    <a:pt x="1944" y="5665"/>
                    <a:pt x="1795" y="5798"/>
                  </a:cubicBezTo>
                  <a:cubicBezTo>
                    <a:pt x="1995" y="5762"/>
                    <a:pt x="2179" y="5696"/>
                    <a:pt x="2358" y="5619"/>
                  </a:cubicBezTo>
                  <a:cubicBezTo>
                    <a:pt x="2537" y="5542"/>
                    <a:pt x="2711" y="5445"/>
                    <a:pt x="2869" y="5343"/>
                  </a:cubicBezTo>
                  <a:cubicBezTo>
                    <a:pt x="2936" y="5302"/>
                    <a:pt x="3002" y="5256"/>
                    <a:pt x="3069" y="5205"/>
                  </a:cubicBezTo>
                  <a:cubicBezTo>
                    <a:pt x="3120" y="5281"/>
                    <a:pt x="3176" y="5358"/>
                    <a:pt x="3247" y="5419"/>
                  </a:cubicBezTo>
                  <a:cubicBezTo>
                    <a:pt x="3488" y="5660"/>
                    <a:pt x="3815" y="5793"/>
                    <a:pt x="4152" y="5793"/>
                  </a:cubicBezTo>
                  <a:lnTo>
                    <a:pt x="4198" y="5793"/>
                  </a:lnTo>
                  <a:cubicBezTo>
                    <a:pt x="4178" y="5869"/>
                    <a:pt x="4163" y="5946"/>
                    <a:pt x="4147" y="6028"/>
                  </a:cubicBezTo>
                  <a:cubicBezTo>
                    <a:pt x="4117" y="6202"/>
                    <a:pt x="4117" y="6381"/>
                    <a:pt x="4117" y="6560"/>
                  </a:cubicBezTo>
                  <a:cubicBezTo>
                    <a:pt x="4127" y="6739"/>
                    <a:pt x="4147" y="6912"/>
                    <a:pt x="4193" y="7081"/>
                  </a:cubicBezTo>
                  <a:cubicBezTo>
                    <a:pt x="4239" y="7255"/>
                    <a:pt x="4296" y="7424"/>
                    <a:pt x="4393" y="7582"/>
                  </a:cubicBezTo>
                  <a:cubicBezTo>
                    <a:pt x="4403" y="7403"/>
                    <a:pt x="4403" y="7229"/>
                    <a:pt x="4398" y="7056"/>
                  </a:cubicBezTo>
                  <a:cubicBezTo>
                    <a:pt x="4398" y="6887"/>
                    <a:pt x="4382" y="6718"/>
                    <a:pt x="4377" y="6544"/>
                  </a:cubicBezTo>
                  <a:cubicBezTo>
                    <a:pt x="4367" y="6381"/>
                    <a:pt x="4357" y="6207"/>
                    <a:pt x="4347" y="6033"/>
                  </a:cubicBezTo>
                  <a:cubicBezTo>
                    <a:pt x="4342" y="5951"/>
                    <a:pt x="4331" y="5864"/>
                    <a:pt x="4326" y="5777"/>
                  </a:cubicBezTo>
                  <a:cubicBezTo>
                    <a:pt x="4485" y="5752"/>
                    <a:pt x="4648" y="5701"/>
                    <a:pt x="4786" y="5624"/>
                  </a:cubicBezTo>
                  <a:cubicBezTo>
                    <a:pt x="4812" y="5685"/>
                    <a:pt x="4838" y="5747"/>
                    <a:pt x="4868" y="5803"/>
                  </a:cubicBezTo>
                  <a:cubicBezTo>
                    <a:pt x="4965" y="6007"/>
                    <a:pt x="5073" y="6207"/>
                    <a:pt x="5190" y="6406"/>
                  </a:cubicBezTo>
                  <a:cubicBezTo>
                    <a:pt x="5303" y="6595"/>
                    <a:pt x="5425" y="6795"/>
                    <a:pt x="5553" y="6979"/>
                  </a:cubicBezTo>
                  <a:cubicBezTo>
                    <a:pt x="5681" y="7163"/>
                    <a:pt x="5824" y="7352"/>
                    <a:pt x="5983" y="7516"/>
                  </a:cubicBezTo>
                  <a:cubicBezTo>
                    <a:pt x="5916" y="7291"/>
                    <a:pt x="5829" y="7081"/>
                    <a:pt x="5727" y="6877"/>
                  </a:cubicBezTo>
                  <a:cubicBezTo>
                    <a:pt x="5630" y="6672"/>
                    <a:pt x="5523" y="6478"/>
                    <a:pt x="5405" y="6278"/>
                  </a:cubicBezTo>
                  <a:cubicBezTo>
                    <a:pt x="5293" y="6084"/>
                    <a:pt x="5170" y="5885"/>
                    <a:pt x="5037" y="5701"/>
                  </a:cubicBezTo>
                  <a:cubicBezTo>
                    <a:pt x="5001" y="5644"/>
                    <a:pt x="4960" y="5593"/>
                    <a:pt x="4914" y="5537"/>
                  </a:cubicBezTo>
                  <a:cubicBezTo>
                    <a:pt x="4976" y="5491"/>
                    <a:pt x="5022" y="5445"/>
                    <a:pt x="5073" y="5394"/>
                  </a:cubicBezTo>
                  <a:cubicBezTo>
                    <a:pt x="5272" y="5189"/>
                    <a:pt x="5395" y="4934"/>
                    <a:pt x="5425" y="4658"/>
                  </a:cubicBezTo>
                  <a:cubicBezTo>
                    <a:pt x="5530" y="4665"/>
                    <a:pt x="5636" y="4669"/>
                    <a:pt x="5742" y="4669"/>
                  </a:cubicBezTo>
                  <a:cubicBezTo>
                    <a:pt x="5849" y="4669"/>
                    <a:pt x="5955" y="4665"/>
                    <a:pt x="6059" y="4658"/>
                  </a:cubicBezTo>
                  <a:cubicBezTo>
                    <a:pt x="6284" y="4647"/>
                    <a:pt x="6509" y="4622"/>
                    <a:pt x="6724" y="4581"/>
                  </a:cubicBezTo>
                  <a:cubicBezTo>
                    <a:pt x="6944" y="4545"/>
                    <a:pt x="7164" y="4489"/>
                    <a:pt x="7379" y="4412"/>
                  </a:cubicBezTo>
                  <a:cubicBezTo>
                    <a:pt x="7212" y="4393"/>
                    <a:pt x="7045" y="4383"/>
                    <a:pt x="6878" y="4383"/>
                  </a:cubicBezTo>
                  <a:cubicBezTo>
                    <a:pt x="6820" y="4383"/>
                    <a:pt x="6762" y="4384"/>
                    <a:pt x="6704" y="4387"/>
                  </a:cubicBezTo>
                  <a:cubicBezTo>
                    <a:pt x="6612" y="4372"/>
                    <a:pt x="6513" y="4367"/>
                    <a:pt x="6411" y="4367"/>
                  </a:cubicBezTo>
                  <a:cubicBezTo>
                    <a:pt x="6298" y="4367"/>
                    <a:pt x="6180" y="4374"/>
                    <a:pt x="6065" y="4382"/>
                  </a:cubicBezTo>
                  <a:cubicBezTo>
                    <a:pt x="5860" y="4392"/>
                    <a:pt x="5666" y="4407"/>
                    <a:pt x="5461" y="4433"/>
                  </a:cubicBezTo>
                  <a:cubicBezTo>
                    <a:pt x="5451" y="4162"/>
                    <a:pt x="5364" y="3911"/>
                    <a:pt x="5211" y="3697"/>
                  </a:cubicBezTo>
                  <a:cubicBezTo>
                    <a:pt x="5247" y="3671"/>
                    <a:pt x="5293" y="3640"/>
                    <a:pt x="5333" y="3615"/>
                  </a:cubicBezTo>
                  <a:cubicBezTo>
                    <a:pt x="5604" y="3436"/>
                    <a:pt x="5886" y="3262"/>
                    <a:pt x="6177" y="3109"/>
                  </a:cubicBezTo>
                  <a:cubicBezTo>
                    <a:pt x="6463" y="2950"/>
                    <a:pt x="6755" y="2807"/>
                    <a:pt x="7056" y="2669"/>
                  </a:cubicBezTo>
                  <a:cubicBezTo>
                    <a:pt x="7358" y="2531"/>
                    <a:pt x="7665" y="2403"/>
                    <a:pt x="7977" y="2275"/>
                  </a:cubicBezTo>
                  <a:lnTo>
                    <a:pt x="7977" y="2275"/>
                  </a:lnTo>
                  <a:cubicBezTo>
                    <a:pt x="7639" y="2301"/>
                    <a:pt x="7307" y="2372"/>
                    <a:pt x="6985" y="2475"/>
                  </a:cubicBezTo>
                  <a:cubicBezTo>
                    <a:pt x="6663" y="2577"/>
                    <a:pt x="6356" y="2720"/>
                    <a:pt x="6054" y="2878"/>
                  </a:cubicBezTo>
                  <a:cubicBezTo>
                    <a:pt x="5758" y="3042"/>
                    <a:pt x="5471" y="3231"/>
                    <a:pt x="5216" y="3446"/>
                  </a:cubicBezTo>
                  <a:cubicBezTo>
                    <a:pt x="5180" y="3477"/>
                    <a:pt x="5134" y="3518"/>
                    <a:pt x="5093" y="3553"/>
                  </a:cubicBezTo>
                  <a:cubicBezTo>
                    <a:pt x="5083" y="3543"/>
                    <a:pt x="5078" y="3528"/>
                    <a:pt x="5062" y="3523"/>
                  </a:cubicBezTo>
                  <a:cubicBezTo>
                    <a:pt x="4812" y="3277"/>
                    <a:pt x="4483" y="3160"/>
                    <a:pt x="4158" y="3160"/>
                  </a:cubicBezTo>
                  <a:cubicBezTo>
                    <a:pt x="4151" y="3160"/>
                    <a:pt x="4144" y="3160"/>
                    <a:pt x="4137" y="3160"/>
                  </a:cubicBezTo>
                  <a:cubicBezTo>
                    <a:pt x="4198" y="2981"/>
                    <a:pt x="4250" y="2786"/>
                    <a:pt x="4290" y="2602"/>
                  </a:cubicBezTo>
                  <a:cubicBezTo>
                    <a:pt x="4347" y="2316"/>
                    <a:pt x="4372" y="2014"/>
                    <a:pt x="4372" y="1723"/>
                  </a:cubicBezTo>
                  <a:cubicBezTo>
                    <a:pt x="4367" y="1426"/>
                    <a:pt x="4342" y="1125"/>
                    <a:pt x="4285" y="839"/>
                  </a:cubicBezTo>
                  <a:cubicBezTo>
                    <a:pt x="4224" y="552"/>
                    <a:pt x="4137" y="266"/>
                    <a:pt x="4009" y="0"/>
                  </a:cubicBezTo>
                  <a:close/>
                </a:path>
              </a:pathLst>
            </a:custGeom>
            <a:solidFill>
              <a:schemeClr val="lt2"/>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2"/>
          <p:cNvGrpSpPr/>
          <p:nvPr/>
        </p:nvGrpSpPr>
        <p:grpSpPr>
          <a:xfrm rot="4124389">
            <a:off x="1360603" y="475292"/>
            <a:ext cx="317239" cy="293377"/>
            <a:chOff x="314888" y="1788230"/>
            <a:chExt cx="470479" cy="435151"/>
          </a:xfrm>
        </p:grpSpPr>
        <p:sp>
          <p:nvSpPr>
            <p:cNvPr id="96" name="Google Shape;96;p2"/>
            <p:cNvSpPr/>
            <p:nvPr/>
          </p:nvSpPr>
          <p:spPr>
            <a:xfrm rot="-1111104">
              <a:off x="337754" y="1804789"/>
              <a:ext cx="131243" cy="165355"/>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4"/>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347023" y="1802511"/>
              <a:ext cx="438344" cy="420869"/>
            </a:xfrm>
            <a:custGeom>
              <a:avLst/>
              <a:gdLst/>
              <a:ahLst/>
              <a:cxnLst/>
              <a:rect l="l" t="t" r="r" b="b"/>
              <a:pathLst>
                <a:path w="18412" h="17678" extrusionOk="0">
                  <a:moveTo>
                    <a:pt x="9740" y="8161"/>
                  </a:moveTo>
                  <a:lnTo>
                    <a:pt x="9720" y="8243"/>
                  </a:lnTo>
                  <a:cubicBezTo>
                    <a:pt x="9909" y="8642"/>
                    <a:pt x="10160" y="9010"/>
                    <a:pt x="10456" y="9337"/>
                  </a:cubicBezTo>
                  <a:cubicBezTo>
                    <a:pt x="10139" y="9283"/>
                    <a:pt x="9820" y="9252"/>
                    <a:pt x="9501" y="9252"/>
                  </a:cubicBezTo>
                  <a:cubicBezTo>
                    <a:pt x="9311" y="9252"/>
                    <a:pt x="9122" y="9263"/>
                    <a:pt x="8932" y="9286"/>
                  </a:cubicBezTo>
                  <a:lnTo>
                    <a:pt x="8595" y="9225"/>
                  </a:lnTo>
                  <a:cubicBezTo>
                    <a:pt x="8590" y="9230"/>
                    <a:pt x="8580" y="9230"/>
                    <a:pt x="8575" y="9235"/>
                  </a:cubicBezTo>
                  <a:cubicBezTo>
                    <a:pt x="8447" y="8892"/>
                    <a:pt x="8283" y="8565"/>
                    <a:pt x="8084" y="8263"/>
                  </a:cubicBezTo>
                  <a:lnTo>
                    <a:pt x="8084" y="8263"/>
                  </a:lnTo>
                  <a:cubicBezTo>
                    <a:pt x="8299" y="8299"/>
                    <a:pt x="8517" y="8320"/>
                    <a:pt x="8736" y="8320"/>
                  </a:cubicBezTo>
                  <a:cubicBezTo>
                    <a:pt x="8798" y="8320"/>
                    <a:pt x="8860" y="8318"/>
                    <a:pt x="8922" y="8315"/>
                  </a:cubicBezTo>
                  <a:lnTo>
                    <a:pt x="9255" y="8412"/>
                  </a:lnTo>
                  <a:cubicBezTo>
                    <a:pt x="9418" y="8335"/>
                    <a:pt x="9577" y="8253"/>
                    <a:pt x="9740" y="8161"/>
                  </a:cubicBezTo>
                  <a:close/>
                  <a:moveTo>
                    <a:pt x="10023" y="1"/>
                  </a:moveTo>
                  <a:cubicBezTo>
                    <a:pt x="9613" y="1"/>
                    <a:pt x="9206" y="116"/>
                    <a:pt x="8876" y="359"/>
                  </a:cubicBezTo>
                  <a:cubicBezTo>
                    <a:pt x="8258" y="814"/>
                    <a:pt x="7864" y="1632"/>
                    <a:pt x="7112" y="1806"/>
                  </a:cubicBezTo>
                  <a:cubicBezTo>
                    <a:pt x="7013" y="1829"/>
                    <a:pt x="6913" y="1840"/>
                    <a:pt x="6813" y="1840"/>
                  </a:cubicBezTo>
                  <a:cubicBezTo>
                    <a:pt x="6071" y="1840"/>
                    <a:pt x="5325" y="1276"/>
                    <a:pt x="4607" y="1276"/>
                  </a:cubicBezTo>
                  <a:cubicBezTo>
                    <a:pt x="4464" y="1276"/>
                    <a:pt x="4323" y="1298"/>
                    <a:pt x="4183" y="1351"/>
                  </a:cubicBezTo>
                  <a:cubicBezTo>
                    <a:pt x="3764" y="1510"/>
                    <a:pt x="3482" y="1934"/>
                    <a:pt x="3385" y="2374"/>
                  </a:cubicBezTo>
                  <a:cubicBezTo>
                    <a:pt x="3288" y="2813"/>
                    <a:pt x="3360" y="3274"/>
                    <a:pt x="3467" y="3708"/>
                  </a:cubicBezTo>
                  <a:cubicBezTo>
                    <a:pt x="3666" y="4506"/>
                    <a:pt x="4004" y="5273"/>
                    <a:pt x="4474" y="5947"/>
                  </a:cubicBezTo>
                  <a:cubicBezTo>
                    <a:pt x="4050" y="5864"/>
                    <a:pt x="3623" y="5825"/>
                    <a:pt x="3196" y="5825"/>
                  </a:cubicBezTo>
                  <a:cubicBezTo>
                    <a:pt x="2995" y="5825"/>
                    <a:pt x="2794" y="5834"/>
                    <a:pt x="2593" y="5850"/>
                  </a:cubicBezTo>
                  <a:cubicBezTo>
                    <a:pt x="2133" y="5886"/>
                    <a:pt x="1667" y="5978"/>
                    <a:pt x="1263" y="6208"/>
                  </a:cubicBezTo>
                  <a:cubicBezTo>
                    <a:pt x="343" y="6745"/>
                    <a:pt x="1" y="8074"/>
                    <a:pt x="548" y="8989"/>
                  </a:cubicBezTo>
                  <a:cubicBezTo>
                    <a:pt x="946" y="9644"/>
                    <a:pt x="1724" y="10104"/>
                    <a:pt x="1831" y="10871"/>
                  </a:cubicBezTo>
                  <a:cubicBezTo>
                    <a:pt x="1974" y="11868"/>
                    <a:pt x="849" y="12778"/>
                    <a:pt x="1125" y="13749"/>
                  </a:cubicBezTo>
                  <a:cubicBezTo>
                    <a:pt x="1243" y="14184"/>
                    <a:pt x="1642" y="14501"/>
                    <a:pt x="2071" y="14629"/>
                  </a:cubicBezTo>
                  <a:cubicBezTo>
                    <a:pt x="2291" y="14700"/>
                    <a:pt x="2524" y="14728"/>
                    <a:pt x="2758" y="14728"/>
                  </a:cubicBezTo>
                  <a:cubicBezTo>
                    <a:pt x="2975" y="14728"/>
                    <a:pt x="3194" y="14704"/>
                    <a:pt x="3406" y="14670"/>
                  </a:cubicBezTo>
                  <a:cubicBezTo>
                    <a:pt x="4336" y="14521"/>
                    <a:pt x="5246" y="14189"/>
                    <a:pt x="6034" y="13678"/>
                  </a:cubicBezTo>
                  <a:lnTo>
                    <a:pt x="6034" y="13678"/>
                  </a:lnTo>
                  <a:cubicBezTo>
                    <a:pt x="6008" y="14383"/>
                    <a:pt x="6095" y="15089"/>
                    <a:pt x="6279" y="15769"/>
                  </a:cubicBezTo>
                  <a:cubicBezTo>
                    <a:pt x="6402" y="16214"/>
                    <a:pt x="6576" y="16659"/>
                    <a:pt x="6877" y="17006"/>
                  </a:cubicBezTo>
                  <a:cubicBezTo>
                    <a:pt x="7258" y="17449"/>
                    <a:pt x="7843" y="17678"/>
                    <a:pt x="8425" y="17678"/>
                  </a:cubicBezTo>
                  <a:cubicBezTo>
                    <a:pt x="8904" y="17678"/>
                    <a:pt x="9382" y="17522"/>
                    <a:pt x="9740" y="17200"/>
                  </a:cubicBezTo>
                  <a:cubicBezTo>
                    <a:pt x="10313" y="16689"/>
                    <a:pt x="10620" y="15840"/>
                    <a:pt x="11351" y="15590"/>
                  </a:cubicBezTo>
                  <a:cubicBezTo>
                    <a:pt x="11495" y="15541"/>
                    <a:pt x="11643" y="15521"/>
                    <a:pt x="11793" y="15521"/>
                  </a:cubicBezTo>
                  <a:cubicBezTo>
                    <a:pt x="12432" y="15521"/>
                    <a:pt x="13111" y="15880"/>
                    <a:pt x="13737" y="15880"/>
                  </a:cubicBezTo>
                  <a:cubicBezTo>
                    <a:pt x="13933" y="15880"/>
                    <a:pt x="14123" y="15845"/>
                    <a:pt x="14306" y="15754"/>
                  </a:cubicBezTo>
                  <a:cubicBezTo>
                    <a:pt x="14710" y="15559"/>
                    <a:pt x="14955" y="15109"/>
                    <a:pt x="15006" y="14665"/>
                  </a:cubicBezTo>
                  <a:cubicBezTo>
                    <a:pt x="15058" y="14215"/>
                    <a:pt x="14945" y="13770"/>
                    <a:pt x="14792" y="13340"/>
                  </a:cubicBezTo>
                  <a:cubicBezTo>
                    <a:pt x="14485" y="12476"/>
                    <a:pt x="14015" y="11663"/>
                    <a:pt x="13386" y="10999"/>
                  </a:cubicBezTo>
                  <a:lnTo>
                    <a:pt x="13386" y="10999"/>
                  </a:lnTo>
                  <a:cubicBezTo>
                    <a:pt x="13812" y="11085"/>
                    <a:pt x="14249" y="11127"/>
                    <a:pt x="14686" y="11127"/>
                  </a:cubicBezTo>
                  <a:cubicBezTo>
                    <a:pt x="15155" y="11127"/>
                    <a:pt x="15625" y="11079"/>
                    <a:pt x="16085" y="10983"/>
                  </a:cubicBezTo>
                  <a:cubicBezTo>
                    <a:pt x="16540" y="10886"/>
                    <a:pt x="16990" y="10743"/>
                    <a:pt x="17358" y="10472"/>
                  </a:cubicBezTo>
                  <a:cubicBezTo>
                    <a:pt x="18227" y="9838"/>
                    <a:pt x="18411" y="8478"/>
                    <a:pt x="17752" y="7635"/>
                  </a:cubicBezTo>
                  <a:cubicBezTo>
                    <a:pt x="17282" y="7026"/>
                    <a:pt x="16448" y="6663"/>
                    <a:pt x="16259" y="5912"/>
                  </a:cubicBezTo>
                  <a:cubicBezTo>
                    <a:pt x="16003" y="4935"/>
                    <a:pt x="17011" y="3907"/>
                    <a:pt x="16622" y="2972"/>
                  </a:cubicBezTo>
                  <a:cubicBezTo>
                    <a:pt x="16448" y="2558"/>
                    <a:pt x="16019" y="2287"/>
                    <a:pt x="15579" y="2205"/>
                  </a:cubicBezTo>
                  <a:cubicBezTo>
                    <a:pt x="15456" y="2182"/>
                    <a:pt x="15332" y="2172"/>
                    <a:pt x="15207" y="2172"/>
                  </a:cubicBezTo>
                  <a:cubicBezTo>
                    <a:pt x="14884" y="2172"/>
                    <a:pt x="14558" y="2239"/>
                    <a:pt x="14245" y="2328"/>
                  </a:cubicBezTo>
                  <a:cubicBezTo>
                    <a:pt x="13554" y="2522"/>
                    <a:pt x="12885" y="2818"/>
                    <a:pt x="12286" y="3222"/>
                  </a:cubicBezTo>
                  <a:cubicBezTo>
                    <a:pt x="12281" y="2854"/>
                    <a:pt x="12246" y="2481"/>
                    <a:pt x="12179" y="2118"/>
                  </a:cubicBezTo>
                  <a:cubicBezTo>
                    <a:pt x="12097" y="1663"/>
                    <a:pt x="11969" y="1203"/>
                    <a:pt x="11709" y="825"/>
                  </a:cubicBezTo>
                  <a:cubicBezTo>
                    <a:pt x="11332" y="291"/>
                    <a:pt x="10673" y="1"/>
                    <a:pt x="10023" y="1"/>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405095" y="1850844"/>
              <a:ext cx="317711" cy="311878"/>
            </a:xfrm>
            <a:custGeom>
              <a:avLst/>
              <a:gdLst/>
              <a:ahLst/>
              <a:cxnLst/>
              <a:rect l="l" t="t" r="r" b="b"/>
              <a:pathLst>
                <a:path w="13345" h="13100" extrusionOk="0">
                  <a:moveTo>
                    <a:pt x="7087" y="5671"/>
                  </a:moveTo>
                  <a:cubicBezTo>
                    <a:pt x="7005" y="6039"/>
                    <a:pt x="6974" y="6412"/>
                    <a:pt x="7005" y="6786"/>
                  </a:cubicBezTo>
                  <a:lnTo>
                    <a:pt x="6949" y="7031"/>
                  </a:lnTo>
                  <a:cubicBezTo>
                    <a:pt x="6949" y="7041"/>
                    <a:pt x="6954" y="7046"/>
                    <a:pt x="6954" y="7052"/>
                  </a:cubicBezTo>
                  <a:cubicBezTo>
                    <a:pt x="6703" y="7128"/>
                    <a:pt x="6463" y="7246"/>
                    <a:pt x="6233" y="7384"/>
                  </a:cubicBezTo>
                  <a:cubicBezTo>
                    <a:pt x="6269" y="7179"/>
                    <a:pt x="6289" y="6975"/>
                    <a:pt x="6294" y="6770"/>
                  </a:cubicBezTo>
                  <a:lnTo>
                    <a:pt x="6371" y="6530"/>
                  </a:lnTo>
                  <a:cubicBezTo>
                    <a:pt x="6320" y="6407"/>
                    <a:pt x="6263" y="6285"/>
                    <a:pt x="6202" y="6167"/>
                  </a:cubicBezTo>
                  <a:lnTo>
                    <a:pt x="6202" y="6167"/>
                  </a:lnTo>
                  <a:lnTo>
                    <a:pt x="6263" y="6182"/>
                  </a:lnTo>
                  <a:cubicBezTo>
                    <a:pt x="6565" y="6055"/>
                    <a:pt x="6841" y="5876"/>
                    <a:pt x="7087" y="5671"/>
                  </a:cubicBezTo>
                  <a:close/>
                  <a:moveTo>
                    <a:pt x="6865" y="0"/>
                  </a:moveTo>
                  <a:cubicBezTo>
                    <a:pt x="6568" y="0"/>
                    <a:pt x="6272" y="83"/>
                    <a:pt x="6028" y="257"/>
                  </a:cubicBezTo>
                  <a:cubicBezTo>
                    <a:pt x="5568" y="594"/>
                    <a:pt x="5282" y="1192"/>
                    <a:pt x="4724" y="1315"/>
                  </a:cubicBezTo>
                  <a:cubicBezTo>
                    <a:pt x="4656" y="1330"/>
                    <a:pt x="4587" y="1337"/>
                    <a:pt x="4518" y="1337"/>
                  </a:cubicBezTo>
                  <a:cubicBezTo>
                    <a:pt x="3971" y="1337"/>
                    <a:pt x="3417" y="913"/>
                    <a:pt x="2885" y="913"/>
                  </a:cubicBezTo>
                  <a:cubicBezTo>
                    <a:pt x="2782" y="913"/>
                    <a:pt x="2679" y="929"/>
                    <a:pt x="2577" y="967"/>
                  </a:cubicBezTo>
                  <a:cubicBezTo>
                    <a:pt x="2265" y="1085"/>
                    <a:pt x="2061" y="1392"/>
                    <a:pt x="1984" y="1719"/>
                  </a:cubicBezTo>
                  <a:cubicBezTo>
                    <a:pt x="1912" y="2041"/>
                    <a:pt x="1958" y="2373"/>
                    <a:pt x="2035" y="2701"/>
                  </a:cubicBezTo>
                  <a:cubicBezTo>
                    <a:pt x="2153" y="3217"/>
                    <a:pt x="2368" y="3708"/>
                    <a:pt x="2638" y="4163"/>
                  </a:cubicBezTo>
                  <a:cubicBezTo>
                    <a:pt x="2605" y="4162"/>
                    <a:pt x="2571" y="4162"/>
                    <a:pt x="2537" y="4162"/>
                  </a:cubicBezTo>
                  <a:cubicBezTo>
                    <a:pt x="2298" y="4162"/>
                    <a:pt x="2057" y="4178"/>
                    <a:pt x="1815" y="4209"/>
                  </a:cubicBezTo>
                  <a:cubicBezTo>
                    <a:pt x="1478" y="4255"/>
                    <a:pt x="1140" y="4337"/>
                    <a:pt x="859" y="4521"/>
                  </a:cubicBezTo>
                  <a:cubicBezTo>
                    <a:pt x="200" y="4950"/>
                    <a:pt x="0" y="5942"/>
                    <a:pt x="435" y="6591"/>
                  </a:cubicBezTo>
                  <a:cubicBezTo>
                    <a:pt x="757" y="7062"/>
                    <a:pt x="1345" y="7374"/>
                    <a:pt x="1452" y="7921"/>
                  </a:cubicBezTo>
                  <a:cubicBezTo>
                    <a:pt x="1590" y="8652"/>
                    <a:pt x="798" y="9362"/>
                    <a:pt x="1043" y="10063"/>
                  </a:cubicBezTo>
                  <a:cubicBezTo>
                    <a:pt x="1151" y="10375"/>
                    <a:pt x="1452" y="10595"/>
                    <a:pt x="1769" y="10676"/>
                  </a:cubicBezTo>
                  <a:cubicBezTo>
                    <a:pt x="1900" y="10710"/>
                    <a:pt x="2033" y="10723"/>
                    <a:pt x="2166" y="10723"/>
                  </a:cubicBezTo>
                  <a:cubicBezTo>
                    <a:pt x="2363" y="10723"/>
                    <a:pt x="2561" y="10693"/>
                    <a:pt x="2756" y="10651"/>
                  </a:cubicBezTo>
                  <a:cubicBezTo>
                    <a:pt x="3349" y="10528"/>
                    <a:pt x="3917" y="10298"/>
                    <a:pt x="4428" y="9966"/>
                  </a:cubicBezTo>
                  <a:lnTo>
                    <a:pt x="4428" y="9966"/>
                  </a:lnTo>
                  <a:cubicBezTo>
                    <a:pt x="4326" y="10421"/>
                    <a:pt x="4290" y="10886"/>
                    <a:pt x="4310" y="11346"/>
                  </a:cubicBezTo>
                  <a:cubicBezTo>
                    <a:pt x="4326" y="11684"/>
                    <a:pt x="4377" y="12031"/>
                    <a:pt x="4540" y="12333"/>
                  </a:cubicBezTo>
                  <a:cubicBezTo>
                    <a:pt x="4797" y="12814"/>
                    <a:pt x="5345" y="13099"/>
                    <a:pt x="5887" y="13099"/>
                  </a:cubicBezTo>
                  <a:cubicBezTo>
                    <a:pt x="6122" y="13099"/>
                    <a:pt x="6356" y="13046"/>
                    <a:pt x="6565" y="12931"/>
                  </a:cubicBezTo>
                  <a:cubicBezTo>
                    <a:pt x="7061" y="12660"/>
                    <a:pt x="7419" y="12093"/>
                    <a:pt x="7981" y="12036"/>
                  </a:cubicBezTo>
                  <a:cubicBezTo>
                    <a:pt x="8013" y="12033"/>
                    <a:pt x="8045" y="12032"/>
                    <a:pt x="8076" y="12032"/>
                  </a:cubicBezTo>
                  <a:cubicBezTo>
                    <a:pt x="8705" y="12032"/>
                    <a:pt x="9268" y="12663"/>
                    <a:pt x="9879" y="12663"/>
                  </a:cubicBezTo>
                  <a:cubicBezTo>
                    <a:pt x="9944" y="12663"/>
                    <a:pt x="10011" y="12656"/>
                    <a:pt x="10077" y="12640"/>
                  </a:cubicBezTo>
                  <a:cubicBezTo>
                    <a:pt x="10400" y="12563"/>
                    <a:pt x="10650" y="12282"/>
                    <a:pt x="10757" y="11965"/>
                  </a:cubicBezTo>
                  <a:cubicBezTo>
                    <a:pt x="10865" y="11653"/>
                    <a:pt x="10860" y="11316"/>
                    <a:pt x="10819" y="10983"/>
                  </a:cubicBezTo>
                  <a:cubicBezTo>
                    <a:pt x="10737" y="10293"/>
                    <a:pt x="10522" y="9618"/>
                    <a:pt x="10164" y="9020"/>
                  </a:cubicBezTo>
                  <a:lnTo>
                    <a:pt x="10164" y="9020"/>
                  </a:lnTo>
                  <a:cubicBezTo>
                    <a:pt x="10288" y="9030"/>
                    <a:pt x="10411" y="9034"/>
                    <a:pt x="10535" y="9034"/>
                  </a:cubicBezTo>
                  <a:cubicBezTo>
                    <a:pt x="10929" y="9034"/>
                    <a:pt x="11323" y="8986"/>
                    <a:pt x="11708" y="8892"/>
                  </a:cubicBezTo>
                  <a:cubicBezTo>
                    <a:pt x="12041" y="8815"/>
                    <a:pt x="12368" y="8703"/>
                    <a:pt x="12634" y="8483"/>
                  </a:cubicBezTo>
                  <a:cubicBezTo>
                    <a:pt x="13237" y="8008"/>
                    <a:pt x="13345" y="7000"/>
                    <a:pt x="12849" y="6397"/>
                  </a:cubicBezTo>
                  <a:cubicBezTo>
                    <a:pt x="12491" y="5963"/>
                    <a:pt x="11867" y="5712"/>
                    <a:pt x="11708" y="5165"/>
                  </a:cubicBezTo>
                  <a:cubicBezTo>
                    <a:pt x="11499" y="4459"/>
                    <a:pt x="12215" y="3672"/>
                    <a:pt x="11913" y="3002"/>
                  </a:cubicBezTo>
                  <a:cubicBezTo>
                    <a:pt x="11780" y="2701"/>
                    <a:pt x="11453" y="2506"/>
                    <a:pt x="11126" y="2465"/>
                  </a:cubicBezTo>
                  <a:cubicBezTo>
                    <a:pt x="11051" y="2455"/>
                    <a:pt x="10976" y="2450"/>
                    <a:pt x="10901" y="2450"/>
                  </a:cubicBezTo>
                  <a:cubicBezTo>
                    <a:pt x="10651" y="2450"/>
                    <a:pt x="10397" y="2504"/>
                    <a:pt x="10149" y="2583"/>
                  </a:cubicBezTo>
                  <a:cubicBezTo>
                    <a:pt x="9505" y="2793"/>
                    <a:pt x="8896" y="3115"/>
                    <a:pt x="8390" y="3560"/>
                  </a:cubicBezTo>
                  <a:cubicBezTo>
                    <a:pt x="8554" y="2910"/>
                    <a:pt x="8564" y="2230"/>
                    <a:pt x="8457" y="1571"/>
                  </a:cubicBezTo>
                  <a:cubicBezTo>
                    <a:pt x="8401" y="1238"/>
                    <a:pt x="8308" y="896"/>
                    <a:pt x="8109" y="620"/>
                  </a:cubicBezTo>
                  <a:cubicBezTo>
                    <a:pt x="7834" y="218"/>
                    <a:pt x="7348" y="0"/>
                    <a:pt x="6865" y="0"/>
                  </a:cubicBezTo>
                  <a:close/>
                </a:path>
              </a:pathLst>
            </a:custGeom>
            <a:solidFill>
              <a:schemeClr val="accent6"/>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462905" y="1903699"/>
              <a:ext cx="189912" cy="180532"/>
            </a:xfrm>
            <a:custGeom>
              <a:avLst/>
              <a:gdLst/>
              <a:ahLst/>
              <a:cxnLst/>
              <a:rect l="l" t="t" r="r" b="b"/>
              <a:pathLst>
                <a:path w="7977" h="7583" extrusionOk="0">
                  <a:moveTo>
                    <a:pt x="4009" y="0"/>
                  </a:moveTo>
                  <a:lnTo>
                    <a:pt x="4009" y="0"/>
                  </a:lnTo>
                  <a:cubicBezTo>
                    <a:pt x="4035" y="297"/>
                    <a:pt x="4065" y="583"/>
                    <a:pt x="4086" y="869"/>
                  </a:cubicBezTo>
                  <a:cubicBezTo>
                    <a:pt x="4106" y="1161"/>
                    <a:pt x="4117" y="1442"/>
                    <a:pt x="4117" y="1728"/>
                  </a:cubicBezTo>
                  <a:cubicBezTo>
                    <a:pt x="4122" y="2014"/>
                    <a:pt x="4111" y="2296"/>
                    <a:pt x="4091" y="2582"/>
                  </a:cubicBezTo>
                  <a:cubicBezTo>
                    <a:pt x="4081" y="2781"/>
                    <a:pt x="4065" y="2976"/>
                    <a:pt x="4045" y="3170"/>
                  </a:cubicBezTo>
                  <a:cubicBezTo>
                    <a:pt x="3979" y="3180"/>
                    <a:pt x="3907" y="3190"/>
                    <a:pt x="3835" y="3211"/>
                  </a:cubicBezTo>
                  <a:cubicBezTo>
                    <a:pt x="3830" y="3190"/>
                    <a:pt x="3815" y="3170"/>
                    <a:pt x="3810" y="3144"/>
                  </a:cubicBezTo>
                  <a:cubicBezTo>
                    <a:pt x="3728" y="2960"/>
                    <a:pt x="3646" y="2776"/>
                    <a:pt x="3554" y="2592"/>
                  </a:cubicBezTo>
                  <a:cubicBezTo>
                    <a:pt x="3467" y="2403"/>
                    <a:pt x="3380" y="2224"/>
                    <a:pt x="3288" y="2040"/>
                  </a:cubicBezTo>
                  <a:cubicBezTo>
                    <a:pt x="3196" y="1856"/>
                    <a:pt x="3099" y="1677"/>
                    <a:pt x="2987" y="1498"/>
                  </a:cubicBezTo>
                  <a:lnTo>
                    <a:pt x="2987" y="1498"/>
                  </a:lnTo>
                  <a:cubicBezTo>
                    <a:pt x="2997" y="1708"/>
                    <a:pt x="3038" y="1917"/>
                    <a:pt x="3094" y="2117"/>
                  </a:cubicBezTo>
                  <a:cubicBezTo>
                    <a:pt x="3150" y="2321"/>
                    <a:pt x="3227" y="2515"/>
                    <a:pt x="3319" y="2705"/>
                  </a:cubicBezTo>
                  <a:cubicBezTo>
                    <a:pt x="3406" y="2889"/>
                    <a:pt x="3508" y="3078"/>
                    <a:pt x="3631" y="3247"/>
                  </a:cubicBezTo>
                  <a:cubicBezTo>
                    <a:pt x="3636" y="3257"/>
                    <a:pt x="3646" y="3262"/>
                    <a:pt x="3651" y="3272"/>
                  </a:cubicBezTo>
                  <a:cubicBezTo>
                    <a:pt x="3498" y="3339"/>
                    <a:pt x="3350" y="3441"/>
                    <a:pt x="3222" y="3569"/>
                  </a:cubicBezTo>
                  <a:cubicBezTo>
                    <a:pt x="3048" y="3748"/>
                    <a:pt x="2936" y="3973"/>
                    <a:pt x="2884" y="4203"/>
                  </a:cubicBezTo>
                  <a:cubicBezTo>
                    <a:pt x="2767" y="4177"/>
                    <a:pt x="2649" y="4152"/>
                    <a:pt x="2527" y="4131"/>
                  </a:cubicBezTo>
                  <a:cubicBezTo>
                    <a:pt x="2245" y="4085"/>
                    <a:pt x="1969" y="4054"/>
                    <a:pt x="1688" y="4034"/>
                  </a:cubicBezTo>
                  <a:cubicBezTo>
                    <a:pt x="1492" y="4027"/>
                    <a:pt x="1297" y="4017"/>
                    <a:pt x="1101" y="4017"/>
                  </a:cubicBezTo>
                  <a:cubicBezTo>
                    <a:pt x="1015" y="4017"/>
                    <a:pt x="930" y="4019"/>
                    <a:pt x="844" y="4024"/>
                  </a:cubicBezTo>
                  <a:cubicBezTo>
                    <a:pt x="563" y="4029"/>
                    <a:pt x="282" y="4054"/>
                    <a:pt x="1" y="4106"/>
                  </a:cubicBezTo>
                  <a:cubicBezTo>
                    <a:pt x="282" y="4162"/>
                    <a:pt x="558" y="4192"/>
                    <a:pt x="839" y="4223"/>
                  </a:cubicBezTo>
                  <a:cubicBezTo>
                    <a:pt x="1121" y="4259"/>
                    <a:pt x="1397" y="4274"/>
                    <a:pt x="1678" y="4295"/>
                  </a:cubicBezTo>
                  <a:cubicBezTo>
                    <a:pt x="1959" y="4310"/>
                    <a:pt x="2230" y="4330"/>
                    <a:pt x="2511" y="4336"/>
                  </a:cubicBezTo>
                  <a:cubicBezTo>
                    <a:pt x="2629" y="4336"/>
                    <a:pt x="2752" y="4341"/>
                    <a:pt x="2864" y="4341"/>
                  </a:cubicBezTo>
                  <a:cubicBezTo>
                    <a:pt x="2838" y="4561"/>
                    <a:pt x="2869" y="4775"/>
                    <a:pt x="2956" y="4980"/>
                  </a:cubicBezTo>
                  <a:cubicBezTo>
                    <a:pt x="2879" y="5026"/>
                    <a:pt x="2808" y="5072"/>
                    <a:pt x="2731" y="5123"/>
                  </a:cubicBezTo>
                  <a:cubicBezTo>
                    <a:pt x="2573" y="5225"/>
                    <a:pt x="2409" y="5327"/>
                    <a:pt x="2256" y="5440"/>
                  </a:cubicBezTo>
                  <a:cubicBezTo>
                    <a:pt x="2102" y="5547"/>
                    <a:pt x="1944" y="5665"/>
                    <a:pt x="1795" y="5798"/>
                  </a:cubicBezTo>
                  <a:cubicBezTo>
                    <a:pt x="1995" y="5762"/>
                    <a:pt x="2179" y="5696"/>
                    <a:pt x="2358" y="5619"/>
                  </a:cubicBezTo>
                  <a:cubicBezTo>
                    <a:pt x="2537" y="5542"/>
                    <a:pt x="2711" y="5445"/>
                    <a:pt x="2869" y="5343"/>
                  </a:cubicBezTo>
                  <a:cubicBezTo>
                    <a:pt x="2936" y="5302"/>
                    <a:pt x="3002" y="5256"/>
                    <a:pt x="3069" y="5205"/>
                  </a:cubicBezTo>
                  <a:cubicBezTo>
                    <a:pt x="3120" y="5281"/>
                    <a:pt x="3176" y="5358"/>
                    <a:pt x="3247" y="5419"/>
                  </a:cubicBezTo>
                  <a:cubicBezTo>
                    <a:pt x="3488" y="5660"/>
                    <a:pt x="3815" y="5793"/>
                    <a:pt x="4152" y="5793"/>
                  </a:cubicBezTo>
                  <a:lnTo>
                    <a:pt x="4198" y="5793"/>
                  </a:lnTo>
                  <a:cubicBezTo>
                    <a:pt x="4178" y="5869"/>
                    <a:pt x="4163" y="5946"/>
                    <a:pt x="4147" y="6028"/>
                  </a:cubicBezTo>
                  <a:cubicBezTo>
                    <a:pt x="4117" y="6202"/>
                    <a:pt x="4117" y="6381"/>
                    <a:pt x="4117" y="6560"/>
                  </a:cubicBezTo>
                  <a:cubicBezTo>
                    <a:pt x="4127" y="6739"/>
                    <a:pt x="4147" y="6912"/>
                    <a:pt x="4193" y="7081"/>
                  </a:cubicBezTo>
                  <a:cubicBezTo>
                    <a:pt x="4239" y="7255"/>
                    <a:pt x="4296" y="7424"/>
                    <a:pt x="4393" y="7582"/>
                  </a:cubicBezTo>
                  <a:cubicBezTo>
                    <a:pt x="4403" y="7403"/>
                    <a:pt x="4403" y="7229"/>
                    <a:pt x="4398" y="7056"/>
                  </a:cubicBezTo>
                  <a:cubicBezTo>
                    <a:pt x="4398" y="6887"/>
                    <a:pt x="4382" y="6718"/>
                    <a:pt x="4377" y="6544"/>
                  </a:cubicBezTo>
                  <a:cubicBezTo>
                    <a:pt x="4367" y="6381"/>
                    <a:pt x="4357" y="6207"/>
                    <a:pt x="4347" y="6033"/>
                  </a:cubicBezTo>
                  <a:cubicBezTo>
                    <a:pt x="4342" y="5951"/>
                    <a:pt x="4331" y="5864"/>
                    <a:pt x="4326" y="5777"/>
                  </a:cubicBezTo>
                  <a:cubicBezTo>
                    <a:pt x="4485" y="5752"/>
                    <a:pt x="4648" y="5701"/>
                    <a:pt x="4786" y="5624"/>
                  </a:cubicBezTo>
                  <a:cubicBezTo>
                    <a:pt x="4812" y="5685"/>
                    <a:pt x="4838" y="5747"/>
                    <a:pt x="4868" y="5803"/>
                  </a:cubicBezTo>
                  <a:cubicBezTo>
                    <a:pt x="4965" y="6007"/>
                    <a:pt x="5073" y="6207"/>
                    <a:pt x="5190" y="6406"/>
                  </a:cubicBezTo>
                  <a:cubicBezTo>
                    <a:pt x="5303" y="6595"/>
                    <a:pt x="5425" y="6795"/>
                    <a:pt x="5553" y="6979"/>
                  </a:cubicBezTo>
                  <a:cubicBezTo>
                    <a:pt x="5681" y="7163"/>
                    <a:pt x="5824" y="7352"/>
                    <a:pt x="5983" y="7516"/>
                  </a:cubicBezTo>
                  <a:cubicBezTo>
                    <a:pt x="5916" y="7291"/>
                    <a:pt x="5829" y="7081"/>
                    <a:pt x="5727" y="6877"/>
                  </a:cubicBezTo>
                  <a:cubicBezTo>
                    <a:pt x="5630" y="6672"/>
                    <a:pt x="5523" y="6478"/>
                    <a:pt x="5405" y="6278"/>
                  </a:cubicBezTo>
                  <a:cubicBezTo>
                    <a:pt x="5293" y="6084"/>
                    <a:pt x="5170" y="5885"/>
                    <a:pt x="5037" y="5701"/>
                  </a:cubicBezTo>
                  <a:cubicBezTo>
                    <a:pt x="5001" y="5644"/>
                    <a:pt x="4960" y="5593"/>
                    <a:pt x="4914" y="5537"/>
                  </a:cubicBezTo>
                  <a:cubicBezTo>
                    <a:pt x="4976" y="5491"/>
                    <a:pt x="5022" y="5445"/>
                    <a:pt x="5073" y="5394"/>
                  </a:cubicBezTo>
                  <a:cubicBezTo>
                    <a:pt x="5272" y="5189"/>
                    <a:pt x="5395" y="4934"/>
                    <a:pt x="5425" y="4658"/>
                  </a:cubicBezTo>
                  <a:cubicBezTo>
                    <a:pt x="5530" y="4665"/>
                    <a:pt x="5636" y="4669"/>
                    <a:pt x="5742" y="4669"/>
                  </a:cubicBezTo>
                  <a:cubicBezTo>
                    <a:pt x="5849" y="4669"/>
                    <a:pt x="5955" y="4665"/>
                    <a:pt x="6059" y="4658"/>
                  </a:cubicBezTo>
                  <a:cubicBezTo>
                    <a:pt x="6284" y="4647"/>
                    <a:pt x="6509" y="4622"/>
                    <a:pt x="6724" y="4581"/>
                  </a:cubicBezTo>
                  <a:cubicBezTo>
                    <a:pt x="6944" y="4545"/>
                    <a:pt x="7164" y="4489"/>
                    <a:pt x="7379" y="4412"/>
                  </a:cubicBezTo>
                  <a:cubicBezTo>
                    <a:pt x="7212" y="4393"/>
                    <a:pt x="7045" y="4383"/>
                    <a:pt x="6878" y="4383"/>
                  </a:cubicBezTo>
                  <a:cubicBezTo>
                    <a:pt x="6820" y="4383"/>
                    <a:pt x="6762" y="4384"/>
                    <a:pt x="6704" y="4387"/>
                  </a:cubicBezTo>
                  <a:cubicBezTo>
                    <a:pt x="6612" y="4372"/>
                    <a:pt x="6513" y="4367"/>
                    <a:pt x="6411" y="4367"/>
                  </a:cubicBezTo>
                  <a:cubicBezTo>
                    <a:pt x="6298" y="4367"/>
                    <a:pt x="6180" y="4374"/>
                    <a:pt x="6065" y="4382"/>
                  </a:cubicBezTo>
                  <a:cubicBezTo>
                    <a:pt x="5860" y="4392"/>
                    <a:pt x="5666" y="4407"/>
                    <a:pt x="5461" y="4433"/>
                  </a:cubicBezTo>
                  <a:cubicBezTo>
                    <a:pt x="5451" y="4162"/>
                    <a:pt x="5364" y="3911"/>
                    <a:pt x="5211" y="3697"/>
                  </a:cubicBezTo>
                  <a:cubicBezTo>
                    <a:pt x="5247" y="3671"/>
                    <a:pt x="5293" y="3640"/>
                    <a:pt x="5333" y="3615"/>
                  </a:cubicBezTo>
                  <a:cubicBezTo>
                    <a:pt x="5604" y="3436"/>
                    <a:pt x="5886" y="3262"/>
                    <a:pt x="6177" y="3109"/>
                  </a:cubicBezTo>
                  <a:cubicBezTo>
                    <a:pt x="6463" y="2950"/>
                    <a:pt x="6755" y="2807"/>
                    <a:pt x="7056" y="2669"/>
                  </a:cubicBezTo>
                  <a:cubicBezTo>
                    <a:pt x="7358" y="2531"/>
                    <a:pt x="7665" y="2403"/>
                    <a:pt x="7977" y="2275"/>
                  </a:cubicBezTo>
                  <a:lnTo>
                    <a:pt x="7977" y="2275"/>
                  </a:lnTo>
                  <a:cubicBezTo>
                    <a:pt x="7639" y="2301"/>
                    <a:pt x="7307" y="2372"/>
                    <a:pt x="6985" y="2475"/>
                  </a:cubicBezTo>
                  <a:cubicBezTo>
                    <a:pt x="6663" y="2577"/>
                    <a:pt x="6356" y="2720"/>
                    <a:pt x="6054" y="2878"/>
                  </a:cubicBezTo>
                  <a:cubicBezTo>
                    <a:pt x="5758" y="3042"/>
                    <a:pt x="5471" y="3231"/>
                    <a:pt x="5216" y="3446"/>
                  </a:cubicBezTo>
                  <a:cubicBezTo>
                    <a:pt x="5180" y="3477"/>
                    <a:pt x="5134" y="3518"/>
                    <a:pt x="5093" y="3553"/>
                  </a:cubicBezTo>
                  <a:cubicBezTo>
                    <a:pt x="5083" y="3543"/>
                    <a:pt x="5078" y="3528"/>
                    <a:pt x="5062" y="3523"/>
                  </a:cubicBezTo>
                  <a:cubicBezTo>
                    <a:pt x="4812" y="3277"/>
                    <a:pt x="4483" y="3160"/>
                    <a:pt x="4158" y="3160"/>
                  </a:cubicBezTo>
                  <a:cubicBezTo>
                    <a:pt x="4151" y="3160"/>
                    <a:pt x="4144" y="3160"/>
                    <a:pt x="4137" y="3160"/>
                  </a:cubicBezTo>
                  <a:cubicBezTo>
                    <a:pt x="4198" y="2981"/>
                    <a:pt x="4250" y="2786"/>
                    <a:pt x="4290" y="2602"/>
                  </a:cubicBezTo>
                  <a:cubicBezTo>
                    <a:pt x="4347" y="2316"/>
                    <a:pt x="4372" y="2014"/>
                    <a:pt x="4372" y="1723"/>
                  </a:cubicBezTo>
                  <a:cubicBezTo>
                    <a:pt x="4367" y="1426"/>
                    <a:pt x="4342" y="1125"/>
                    <a:pt x="4285" y="839"/>
                  </a:cubicBezTo>
                  <a:cubicBezTo>
                    <a:pt x="4224" y="552"/>
                    <a:pt x="4137" y="266"/>
                    <a:pt x="4009" y="0"/>
                  </a:cubicBezTo>
                  <a:close/>
                </a:path>
              </a:pathLst>
            </a:custGeom>
            <a:solidFill>
              <a:schemeClr val="lt2"/>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2"/>
          <p:cNvGrpSpPr/>
          <p:nvPr/>
        </p:nvGrpSpPr>
        <p:grpSpPr>
          <a:xfrm rot="-412274">
            <a:off x="270075" y="319229"/>
            <a:ext cx="387352" cy="358222"/>
            <a:chOff x="314888" y="1788230"/>
            <a:chExt cx="470479" cy="435151"/>
          </a:xfrm>
        </p:grpSpPr>
        <p:sp>
          <p:nvSpPr>
            <p:cNvPr id="101" name="Google Shape;101;p2"/>
            <p:cNvSpPr/>
            <p:nvPr/>
          </p:nvSpPr>
          <p:spPr>
            <a:xfrm rot="-1111104">
              <a:off x="337754" y="1804789"/>
              <a:ext cx="131243" cy="165355"/>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4"/>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347023" y="1802511"/>
              <a:ext cx="438344" cy="420869"/>
            </a:xfrm>
            <a:custGeom>
              <a:avLst/>
              <a:gdLst/>
              <a:ahLst/>
              <a:cxnLst/>
              <a:rect l="l" t="t" r="r" b="b"/>
              <a:pathLst>
                <a:path w="18412" h="17678" extrusionOk="0">
                  <a:moveTo>
                    <a:pt x="9740" y="8161"/>
                  </a:moveTo>
                  <a:lnTo>
                    <a:pt x="9720" y="8243"/>
                  </a:lnTo>
                  <a:cubicBezTo>
                    <a:pt x="9909" y="8642"/>
                    <a:pt x="10160" y="9010"/>
                    <a:pt x="10456" y="9337"/>
                  </a:cubicBezTo>
                  <a:cubicBezTo>
                    <a:pt x="10139" y="9283"/>
                    <a:pt x="9820" y="9252"/>
                    <a:pt x="9501" y="9252"/>
                  </a:cubicBezTo>
                  <a:cubicBezTo>
                    <a:pt x="9311" y="9252"/>
                    <a:pt x="9122" y="9263"/>
                    <a:pt x="8932" y="9286"/>
                  </a:cubicBezTo>
                  <a:lnTo>
                    <a:pt x="8595" y="9225"/>
                  </a:lnTo>
                  <a:cubicBezTo>
                    <a:pt x="8590" y="9230"/>
                    <a:pt x="8580" y="9230"/>
                    <a:pt x="8575" y="9235"/>
                  </a:cubicBezTo>
                  <a:cubicBezTo>
                    <a:pt x="8447" y="8892"/>
                    <a:pt x="8283" y="8565"/>
                    <a:pt x="8084" y="8263"/>
                  </a:cubicBezTo>
                  <a:lnTo>
                    <a:pt x="8084" y="8263"/>
                  </a:lnTo>
                  <a:cubicBezTo>
                    <a:pt x="8299" y="8299"/>
                    <a:pt x="8517" y="8320"/>
                    <a:pt x="8736" y="8320"/>
                  </a:cubicBezTo>
                  <a:cubicBezTo>
                    <a:pt x="8798" y="8320"/>
                    <a:pt x="8860" y="8318"/>
                    <a:pt x="8922" y="8315"/>
                  </a:cubicBezTo>
                  <a:lnTo>
                    <a:pt x="9255" y="8412"/>
                  </a:lnTo>
                  <a:cubicBezTo>
                    <a:pt x="9418" y="8335"/>
                    <a:pt x="9577" y="8253"/>
                    <a:pt x="9740" y="8161"/>
                  </a:cubicBezTo>
                  <a:close/>
                  <a:moveTo>
                    <a:pt x="10023" y="1"/>
                  </a:moveTo>
                  <a:cubicBezTo>
                    <a:pt x="9613" y="1"/>
                    <a:pt x="9206" y="116"/>
                    <a:pt x="8876" y="359"/>
                  </a:cubicBezTo>
                  <a:cubicBezTo>
                    <a:pt x="8258" y="814"/>
                    <a:pt x="7864" y="1632"/>
                    <a:pt x="7112" y="1806"/>
                  </a:cubicBezTo>
                  <a:cubicBezTo>
                    <a:pt x="7013" y="1829"/>
                    <a:pt x="6913" y="1840"/>
                    <a:pt x="6813" y="1840"/>
                  </a:cubicBezTo>
                  <a:cubicBezTo>
                    <a:pt x="6071" y="1840"/>
                    <a:pt x="5325" y="1276"/>
                    <a:pt x="4607" y="1276"/>
                  </a:cubicBezTo>
                  <a:cubicBezTo>
                    <a:pt x="4464" y="1276"/>
                    <a:pt x="4323" y="1298"/>
                    <a:pt x="4183" y="1351"/>
                  </a:cubicBezTo>
                  <a:cubicBezTo>
                    <a:pt x="3764" y="1510"/>
                    <a:pt x="3482" y="1934"/>
                    <a:pt x="3385" y="2374"/>
                  </a:cubicBezTo>
                  <a:cubicBezTo>
                    <a:pt x="3288" y="2813"/>
                    <a:pt x="3360" y="3274"/>
                    <a:pt x="3467" y="3708"/>
                  </a:cubicBezTo>
                  <a:cubicBezTo>
                    <a:pt x="3666" y="4506"/>
                    <a:pt x="4004" y="5273"/>
                    <a:pt x="4474" y="5947"/>
                  </a:cubicBezTo>
                  <a:cubicBezTo>
                    <a:pt x="4050" y="5864"/>
                    <a:pt x="3623" y="5825"/>
                    <a:pt x="3196" y="5825"/>
                  </a:cubicBezTo>
                  <a:cubicBezTo>
                    <a:pt x="2995" y="5825"/>
                    <a:pt x="2794" y="5834"/>
                    <a:pt x="2593" y="5850"/>
                  </a:cubicBezTo>
                  <a:cubicBezTo>
                    <a:pt x="2133" y="5886"/>
                    <a:pt x="1667" y="5978"/>
                    <a:pt x="1263" y="6208"/>
                  </a:cubicBezTo>
                  <a:cubicBezTo>
                    <a:pt x="343" y="6745"/>
                    <a:pt x="1" y="8074"/>
                    <a:pt x="548" y="8989"/>
                  </a:cubicBezTo>
                  <a:cubicBezTo>
                    <a:pt x="946" y="9644"/>
                    <a:pt x="1724" y="10104"/>
                    <a:pt x="1831" y="10871"/>
                  </a:cubicBezTo>
                  <a:cubicBezTo>
                    <a:pt x="1974" y="11868"/>
                    <a:pt x="849" y="12778"/>
                    <a:pt x="1125" y="13749"/>
                  </a:cubicBezTo>
                  <a:cubicBezTo>
                    <a:pt x="1243" y="14184"/>
                    <a:pt x="1642" y="14501"/>
                    <a:pt x="2071" y="14629"/>
                  </a:cubicBezTo>
                  <a:cubicBezTo>
                    <a:pt x="2291" y="14700"/>
                    <a:pt x="2524" y="14728"/>
                    <a:pt x="2758" y="14728"/>
                  </a:cubicBezTo>
                  <a:cubicBezTo>
                    <a:pt x="2975" y="14728"/>
                    <a:pt x="3194" y="14704"/>
                    <a:pt x="3406" y="14670"/>
                  </a:cubicBezTo>
                  <a:cubicBezTo>
                    <a:pt x="4336" y="14521"/>
                    <a:pt x="5246" y="14189"/>
                    <a:pt x="6034" y="13678"/>
                  </a:cubicBezTo>
                  <a:lnTo>
                    <a:pt x="6034" y="13678"/>
                  </a:lnTo>
                  <a:cubicBezTo>
                    <a:pt x="6008" y="14383"/>
                    <a:pt x="6095" y="15089"/>
                    <a:pt x="6279" y="15769"/>
                  </a:cubicBezTo>
                  <a:cubicBezTo>
                    <a:pt x="6402" y="16214"/>
                    <a:pt x="6576" y="16659"/>
                    <a:pt x="6877" y="17006"/>
                  </a:cubicBezTo>
                  <a:cubicBezTo>
                    <a:pt x="7258" y="17449"/>
                    <a:pt x="7843" y="17678"/>
                    <a:pt x="8425" y="17678"/>
                  </a:cubicBezTo>
                  <a:cubicBezTo>
                    <a:pt x="8904" y="17678"/>
                    <a:pt x="9382" y="17522"/>
                    <a:pt x="9740" y="17200"/>
                  </a:cubicBezTo>
                  <a:cubicBezTo>
                    <a:pt x="10313" y="16689"/>
                    <a:pt x="10620" y="15840"/>
                    <a:pt x="11351" y="15590"/>
                  </a:cubicBezTo>
                  <a:cubicBezTo>
                    <a:pt x="11495" y="15541"/>
                    <a:pt x="11643" y="15521"/>
                    <a:pt x="11793" y="15521"/>
                  </a:cubicBezTo>
                  <a:cubicBezTo>
                    <a:pt x="12432" y="15521"/>
                    <a:pt x="13111" y="15880"/>
                    <a:pt x="13737" y="15880"/>
                  </a:cubicBezTo>
                  <a:cubicBezTo>
                    <a:pt x="13933" y="15880"/>
                    <a:pt x="14123" y="15845"/>
                    <a:pt x="14306" y="15754"/>
                  </a:cubicBezTo>
                  <a:cubicBezTo>
                    <a:pt x="14710" y="15559"/>
                    <a:pt x="14955" y="15109"/>
                    <a:pt x="15006" y="14665"/>
                  </a:cubicBezTo>
                  <a:cubicBezTo>
                    <a:pt x="15058" y="14215"/>
                    <a:pt x="14945" y="13770"/>
                    <a:pt x="14792" y="13340"/>
                  </a:cubicBezTo>
                  <a:cubicBezTo>
                    <a:pt x="14485" y="12476"/>
                    <a:pt x="14015" y="11663"/>
                    <a:pt x="13386" y="10999"/>
                  </a:cubicBezTo>
                  <a:lnTo>
                    <a:pt x="13386" y="10999"/>
                  </a:lnTo>
                  <a:cubicBezTo>
                    <a:pt x="13812" y="11085"/>
                    <a:pt x="14249" y="11127"/>
                    <a:pt x="14686" y="11127"/>
                  </a:cubicBezTo>
                  <a:cubicBezTo>
                    <a:pt x="15155" y="11127"/>
                    <a:pt x="15625" y="11079"/>
                    <a:pt x="16085" y="10983"/>
                  </a:cubicBezTo>
                  <a:cubicBezTo>
                    <a:pt x="16540" y="10886"/>
                    <a:pt x="16990" y="10743"/>
                    <a:pt x="17358" y="10472"/>
                  </a:cubicBezTo>
                  <a:cubicBezTo>
                    <a:pt x="18227" y="9838"/>
                    <a:pt x="18411" y="8478"/>
                    <a:pt x="17752" y="7635"/>
                  </a:cubicBezTo>
                  <a:cubicBezTo>
                    <a:pt x="17282" y="7026"/>
                    <a:pt x="16448" y="6663"/>
                    <a:pt x="16259" y="5912"/>
                  </a:cubicBezTo>
                  <a:cubicBezTo>
                    <a:pt x="16003" y="4935"/>
                    <a:pt x="17011" y="3907"/>
                    <a:pt x="16622" y="2972"/>
                  </a:cubicBezTo>
                  <a:cubicBezTo>
                    <a:pt x="16448" y="2558"/>
                    <a:pt x="16019" y="2287"/>
                    <a:pt x="15579" y="2205"/>
                  </a:cubicBezTo>
                  <a:cubicBezTo>
                    <a:pt x="15456" y="2182"/>
                    <a:pt x="15332" y="2172"/>
                    <a:pt x="15207" y="2172"/>
                  </a:cubicBezTo>
                  <a:cubicBezTo>
                    <a:pt x="14884" y="2172"/>
                    <a:pt x="14558" y="2239"/>
                    <a:pt x="14245" y="2328"/>
                  </a:cubicBezTo>
                  <a:cubicBezTo>
                    <a:pt x="13554" y="2522"/>
                    <a:pt x="12885" y="2818"/>
                    <a:pt x="12286" y="3222"/>
                  </a:cubicBezTo>
                  <a:cubicBezTo>
                    <a:pt x="12281" y="2854"/>
                    <a:pt x="12246" y="2481"/>
                    <a:pt x="12179" y="2118"/>
                  </a:cubicBezTo>
                  <a:cubicBezTo>
                    <a:pt x="12097" y="1663"/>
                    <a:pt x="11969" y="1203"/>
                    <a:pt x="11709" y="825"/>
                  </a:cubicBezTo>
                  <a:cubicBezTo>
                    <a:pt x="11332" y="291"/>
                    <a:pt x="10673" y="1"/>
                    <a:pt x="10023" y="1"/>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405095" y="1850844"/>
              <a:ext cx="317711" cy="311878"/>
            </a:xfrm>
            <a:custGeom>
              <a:avLst/>
              <a:gdLst/>
              <a:ahLst/>
              <a:cxnLst/>
              <a:rect l="l" t="t" r="r" b="b"/>
              <a:pathLst>
                <a:path w="13345" h="13100" extrusionOk="0">
                  <a:moveTo>
                    <a:pt x="7087" y="5671"/>
                  </a:moveTo>
                  <a:cubicBezTo>
                    <a:pt x="7005" y="6039"/>
                    <a:pt x="6974" y="6412"/>
                    <a:pt x="7005" y="6786"/>
                  </a:cubicBezTo>
                  <a:lnTo>
                    <a:pt x="6949" y="7031"/>
                  </a:lnTo>
                  <a:cubicBezTo>
                    <a:pt x="6949" y="7041"/>
                    <a:pt x="6954" y="7046"/>
                    <a:pt x="6954" y="7052"/>
                  </a:cubicBezTo>
                  <a:cubicBezTo>
                    <a:pt x="6703" y="7128"/>
                    <a:pt x="6463" y="7246"/>
                    <a:pt x="6233" y="7384"/>
                  </a:cubicBezTo>
                  <a:cubicBezTo>
                    <a:pt x="6269" y="7179"/>
                    <a:pt x="6289" y="6975"/>
                    <a:pt x="6294" y="6770"/>
                  </a:cubicBezTo>
                  <a:lnTo>
                    <a:pt x="6371" y="6530"/>
                  </a:lnTo>
                  <a:cubicBezTo>
                    <a:pt x="6320" y="6407"/>
                    <a:pt x="6263" y="6285"/>
                    <a:pt x="6202" y="6167"/>
                  </a:cubicBezTo>
                  <a:lnTo>
                    <a:pt x="6202" y="6167"/>
                  </a:lnTo>
                  <a:lnTo>
                    <a:pt x="6263" y="6182"/>
                  </a:lnTo>
                  <a:cubicBezTo>
                    <a:pt x="6565" y="6055"/>
                    <a:pt x="6841" y="5876"/>
                    <a:pt x="7087" y="5671"/>
                  </a:cubicBezTo>
                  <a:close/>
                  <a:moveTo>
                    <a:pt x="6865" y="0"/>
                  </a:moveTo>
                  <a:cubicBezTo>
                    <a:pt x="6568" y="0"/>
                    <a:pt x="6272" y="83"/>
                    <a:pt x="6028" y="257"/>
                  </a:cubicBezTo>
                  <a:cubicBezTo>
                    <a:pt x="5568" y="594"/>
                    <a:pt x="5282" y="1192"/>
                    <a:pt x="4724" y="1315"/>
                  </a:cubicBezTo>
                  <a:cubicBezTo>
                    <a:pt x="4656" y="1330"/>
                    <a:pt x="4587" y="1337"/>
                    <a:pt x="4518" y="1337"/>
                  </a:cubicBezTo>
                  <a:cubicBezTo>
                    <a:pt x="3971" y="1337"/>
                    <a:pt x="3417" y="913"/>
                    <a:pt x="2885" y="913"/>
                  </a:cubicBezTo>
                  <a:cubicBezTo>
                    <a:pt x="2782" y="913"/>
                    <a:pt x="2679" y="929"/>
                    <a:pt x="2577" y="967"/>
                  </a:cubicBezTo>
                  <a:cubicBezTo>
                    <a:pt x="2265" y="1085"/>
                    <a:pt x="2061" y="1392"/>
                    <a:pt x="1984" y="1719"/>
                  </a:cubicBezTo>
                  <a:cubicBezTo>
                    <a:pt x="1912" y="2041"/>
                    <a:pt x="1958" y="2373"/>
                    <a:pt x="2035" y="2701"/>
                  </a:cubicBezTo>
                  <a:cubicBezTo>
                    <a:pt x="2153" y="3217"/>
                    <a:pt x="2368" y="3708"/>
                    <a:pt x="2638" y="4163"/>
                  </a:cubicBezTo>
                  <a:cubicBezTo>
                    <a:pt x="2605" y="4162"/>
                    <a:pt x="2571" y="4162"/>
                    <a:pt x="2537" y="4162"/>
                  </a:cubicBezTo>
                  <a:cubicBezTo>
                    <a:pt x="2298" y="4162"/>
                    <a:pt x="2057" y="4178"/>
                    <a:pt x="1815" y="4209"/>
                  </a:cubicBezTo>
                  <a:cubicBezTo>
                    <a:pt x="1478" y="4255"/>
                    <a:pt x="1140" y="4337"/>
                    <a:pt x="859" y="4521"/>
                  </a:cubicBezTo>
                  <a:cubicBezTo>
                    <a:pt x="200" y="4950"/>
                    <a:pt x="0" y="5942"/>
                    <a:pt x="435" y="6591"/>
                  </a:cubicBezTo>
                  <a:cubicBezTo>
                    <a:pt x="757" y="7062"/>
                    <a:pt x="1345" y="7374"/>
                    <a:pt x="1452" y="7921"/>
                  </a:cubicBezTo>
                  <a:cubicBezTo>
                    <a:pt x="1590" y="8652"/>
                    <a:pt x="798" y="9362"/>
                    <a:pt x="1043" y="10063"/>
                  </a:cubicBezTo>
                  <a:cubicBezTo>
                    <a:pt x="1151" y="10375"/>
                    <a:pt x="1452" y="10595"/>
                    <a:pt x="1769" y="10676"/>
                  </a:cubicBezTo>
                  <a:cubicBezTo>
                    <a:pt x="1900" y="10710"/>
                    <a:pt x="2033" y="10723"/>
                    <a:pt x="2166" y="10723"/>
                  </a:cubicBezTo>
                  <a:cubicBezTo>
                    <a:pt x="2363" y="10723"/>
                    <a:pt x="2561" y="10693"/>
                    <a:pt x="2756" y="10651"/>
                  </a:cubicBezTo>
                  <a:cubicBezTo>
                    <a:pt x="3349" y="10528"/>
                    <a:pt x="3917" y="10298"/>
                    <a:pt x="4428" y="9966"/>
                  </a:cubicBezTo>
                  <a:lnTo>
                    <a:pt x="4428" y="9966"/>
                  </a:lnTo>
                  <a:cubicBezTo>
                    <a:pt x="4326" y="10421"/>
                    <a:pt x="4290" y="10886"/>
                    <a:pt x="4310" y="11346"/>
                  </a:cubicBezTo>
                  <a:cubicBezTo>
                    <a:pt x="4326" y="11684"/>
                    <a:pt x="4377" y="12031"/>
                    <a:pt x="4540" y="12333"/>
                  </a:cubicBezTo>
                  <a:cubicBezTo>
                    <a:pt x="4797" y="12814"/>
                    <a:pt x="5345" y="13099"/>
                    <a:pt x="5887" y="13099"/>
                  </a:cubicBezTo>
                  <a:cubicBezTo>
                    <a:pt x="6122" y="13099"/>
                    <a:pt x="6356" y="13046"/>
                    <a:pt x="6565" y="12931"/>
                  </a:cubicBezTo>
                  <a:cubicBezTo>
                    <a:pt x="7061" y="12660"/>
                    <a:pt x="7419" y="12093"/>
                    <a:pt x="7981" y="12036"/>
                  </a:cubicBezTo>
                  <a:cubicBezTo>
                    <a:pt x="8013" y="12033"/>
                    <a:pt x="8045" y="12032"/>
                    <a:pt x="8076" y="12032"/>
                  </a:cubicBezTo>
                  <a:cubicBezTo>
                    <a:pt x="8705" y="12032"/>
                    <a:pt x="9268" y="12663"/>
                    <a:pt x="9879" y="12663"/>
                  </a:cubicBezTo>
                  <a:cubicBezTo>
                    <a:pt x="9944" y="12663"/>
                    <a:pt x="10011" y="12656"/>
                    <a:pt x="10077" y="12640"/>
                  </a:cubicBezTo>
                  <a:cubicBezTo>
                    <a:pt x="10400" y="12563"/>
                    <a:pt x="10650" y="12282"/>
                    <a:pt x="10757" y="11965"/>
                  </a:cubicBezTo>
                  <a:cubicBezTo>
                    <a:pt x="10865" y="11653"/>
                    <a:pt x="10860" y="11316"/>
                    <a:pt x="10819" y="10983"/>
                  </a:cubicBezTo>
                  <a:cubicBezTo>
                    <a:pt x="10737" y="10293"/>
                    <a:pt x="10522" y="9618"/>
                    <a:pt x="10164" y="9020"/>
                  </a:cubicBezTo>
                  <a:lnTo>
                    <a:pt x="10164" y="9020"/>
                  </a:lnTo>
                  <a:cubicBezTo>
                    <a:pt x="10288" y="9030"/>
                    <a:pt x="10411" y="9034"/>
                    <a:pt x="10535" y="9034"/>
                  </a:cubicBezTo>
                  <a:cubicBezTo>
                    <a:pt x="10929" y="9034"/>
                    <a:pt x="11323" y="8986"/>
                    <a:pt x="11708" y="8892"/>
                  </a:cubicBezTo>
                  <a:cubicBezTo>
                    <a:pt x="12041" y="8815"/>
                    <a:pt x="12368" y="8703"/>
                    <a:pt x="12634" y="8483"/>
                  </a:cubicBezTo>
                  <a:cubicBezTo>
                    <a:pt x="13237" y="8008"/>
                    <a:pt x="13345" y="7000"/>
                    <a:pt x="12849" y="6397"/>
                  </a:cubicBezTo>
                  <a:cubicBezTo>
                    <a:pt x="12491" y="5963"/>
                    <a:pt x="11867" y="5712"/>
                    <a:pt x="11708" y="5165"/>
                  </a:cubicBezTo>
                  <a:cubicBezTo>
                    <a:pt x="11499" y="4459"/>
                    <a:pt x="12215" y="3672"/>
                    <a:pt x="11913" y="3002"/>
                  </a:cubicBezTo>
                  <a:cubicBezTo>
                    <a:pt x="11780" y="2701"/>
                    <a:pt x="11453" y="2506"/>
                    <a:pt x="11126" y="2465"/>
                  </a:cubicBezTo>
                  <a:cubicBezTo>
                    <a:pt x="11051" y="2455"/>
                    <a:pt x="10976" y="2450"/>
                    <a:pt x="10901" y="2450"/>
                  </a:cubicBezTo>
                  <a:cubicBezTo>
                    <a:pt x="10651" y="2450"/>
                    <a:pt x="10397" y="2504"/>
                    <a:pt x="10149" y="2583"/>
                  </a:cubicBezTo>
                  <a:cubicBezTo>
                    <a:pt x="9505" y="2793"/>
                    <a:pt x="8896" y="3115"/>
                    <a:pt x="8390" y="3560"/>
                  </a:cubicBezTo>
                  <a:cubicBezTo>
                    <a:pt x="8554" y="2910"/>
                    <a:pt x="8564" y="2230"/>
                    <a:pt x="8457" y="1571"/>
                  </a:cubicBezTo>
                  <a:cubicBezTo>
                    <a:pt x="8401" y="1238"/>
                    <a:pt x="8308" y="896"/>
                    <a:pt x="8109" y="620"/>
                  </a:cubicBezTo>
                  <a:cubicBezTo>
                    <a:pt x="7834" y="218"/>
                    <a:pt x="7348" y="0"/>
                    <a:pt x="6865" y="0"/>
                  </a:cubicBezTo>
                  <a:close/>
                </a:path>
              </a:pathLst>
            </a:custGeom>
            <a:solidFill>
              <a:schemeClr val="accent6"/>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462905" y="1903699"/>
              <a:ext cx="189912" cy="180532"/>
            </a:xfrm>
            <a:custGeom>
              <a:avLst/>
              <a:gdLst/>
              <a:ahLst/>
              <a:cxnLst/>
              <a:rect l="l" t="t" r="r" b="b"/>
              <a:pathLst>
                <a:path w="7977" h="7583" extrusionOk="0">
                  <a:moveTo>
                    <a:pt x="4009" y="0"/>
                  </a:moveTo>
                  <a:lnTo>
                    <a:pt x="4009" y="0"/>
                  </a:lnTo>
                  <a:cubicBezTo>
                    <a:pt x="4035" y="297"/>
                    <a:pt x="4065" y="583"/>
                    <a:pt x="4086" y="869"/>
                  </a:cubicBezTo>
                  <a:cubicBezTo>
                    <a:pt x="4106" y="1161"/>
                    <a:pt x="4117" y="1442"/>
                    <a:pt x="4117" y="1728"/>
                  </a:cubicBezTo>
                  <a:cubicBezTo>
                    <a:pt x="4122" y="2014"/>
                    <a:pt x="4111" y="2296"/>
                    <a:pt x="4091" y="2582"/>
                  </a:cubicBezTo>
                  <a:cubicBezTo>
                    <a:pt x="4081" y="2781"/>
                    <a:pt x="4065" y="2976"/>
                    <a:pt x="4045" y="3170"/>
                  </a:cubicBezTo>
                  <a:cubicBezTo>
                    <a:pt x="3979" y="3180"/>
                    <a:pt x="3907" y="3190"/>
                    <a:pt x="3835" y="3211"/>
                  </a:cubicBezTo>
                  <a:cubicBezTo>
                    <a:pt x="3830" y="3190"/>
                    <a:pt x="3815" y="3170"/>
                    <a:pt x="3810" y="3144"/>
                  </a:cubicBezTo>
                  <a:cubicBezTo>
                    <a:pt x="3728" y="2960"/>
                    <a:pt x="3646" y="2776"/>
                    <a:pt x="3554" y="2592"/>
                  </a:cubicBezTo>
                  <a:cubicBezTo>
                    <a:pt x="3467" y="2403"/>
                    <a:pt x="3380" y="2224"/>
                    <a:pt x="3288" y="2040"/>
                  </a:cubicBezTo>
                  <a:cubicBezTo>
                    <a:pt x="3196" y="1856"/>
                    <a:pt x="3099" y="1677"/>
                    <a:pt x="2987" y="1498"/>
                  </a:cubicBezTo>
                  <a:lnTo>
                    <a:pt x="2987" y="1498"/>
                  </a:lnTo>
                  <a:cubicBezTo>
                    <a:pt x="2997" y="1708"/>
                    <a:pt x="3038" y="1917"/>
                    <a:pt x="3094" y="2117"/>
                  </a:cubicBezTo>
                  <a:cubicBezTo>
                    <a:pt x="3150" y="2321"/>
                    <a:pt x="3227" y="2515"/>
                    <a:pt x="3319" y="2705"/>
                  </a:cubicBezTo>
                  <a:cubicBezTo>
                    <a:pt x="3406" y="2889"/>
                    <a:pt x="3508" y="3078"/>
                    <a:pt x="3631" y="3247"/>
                  </a:cubicBezTo>
                  <a:cubicBezTo>
                    <a:pt x="3636" y="3257"/>
                    <a:pt x="3646" y="3262"/>
                    <a:pt x="3651" y="3272"/>
                  </a:cubicBezTo>
                  <a:cubicBezTo>
                    <a:pt x="3498" y="3339"/>
                    <a:pt x="3350" y="3441"/>
                    <a:pt x="3222" y="3569"/>
                  </a:cubicBezTo>
                  <a:cubicBezTo>
                    <a:pt x="3048" y="3748"/>
                    <a:pt x="2936" y="3973"/>
                    <a:pt x="2884" y="4203"/>
                  </a:cubicBezTo>
                  <a:cubicBezTo>
                    <a:pt x="2767" y="4177"/>
                    <a:pt x="2649" y="4152"/>
                    <a:pt x="2527" y="4131"/>
                  </a:cubicBezTo>
                  <a:cubicBezTo>
                    <a:pt x="2245" y="4085"/>
                    <a:pt x="1969" y="4054"/>
                    <a:pt x="1688" y="4034"/>
                  </a:cubicBezTo>
                  <a:cubicBezTo>
                    <a:pt x="1492" y="4027"/>
                    <a:pt x="1297" y="4017"/>
                    <a:pt x="1101" y="4017"/>
                  </a:cubicBezTo>
                  <a:cubicBezTo>
                    <a:pt x="1015" y="4017"/>
                    <a:pt x="930" y="4019"/>
                    <a:pt x="844" y="4024"/>
                  </a:cubicBezTo>
                  <a:cubicBezTo>
                    <a:pt x="563" y="4029"/>
                    <a:pt x="282" y="4054"/>
                    <a:pt x="1" y="4106"/>
                  </a:cubicBezTo>
                  <a:cubicBezTo>
                    <a:pt x="282" y="4162"/>
                    <a:pt x="558" y="4192"/>
                    <a:pt x="839" y="4223"/>
                  </a:cubicBezTo>
                  <a:cubicBezTo>
                    <a:pt x="1121" y="4259"/>
                    <a:pt x="1397" y="4274"/>
                    <a:pt x="1678" y="4295"/>
                  </a:cubicBezTo>
                  <a:cubicBezTo>
                    <a:pt x="1959" y="4310"/>
                    <a:pt x="2230" y="4330"/>
                    <a:pt x="2511" y="4336"/>
                  </a:cubicBezTo>
                  <a:cubicBezTo>
                    <a:pt x="2629" y="4336"/>
                    <a:pt x="2752" y="4341"/>
                    <a:pt x="2864" y="4341"/>
                  </a:cubicBezTo>
                  <a:cubicBezTo>
                    <a:pt x="2838" y="4561"/>
                    <a:pt x="2869" y="4775"/>
                    <a:pt x="2956" y="4980"/>
                  </a:cubicBezTo>
                  <a:cubicBezTo>
                    <a:pt x="2879" y="5026"/>
                    <a:pt x="2808" y="5072"/>
                    <a:pt x="2731" y="5123"/>
                  </a:cubicBezTo>
                  <a:cubicBezTo>
                    <a:pt x="2573" y="5225"/>
                    <a:pt x="2409" y="5327"/>
                    <a:pt x="2256" y="5440"/>
                  </a:cubicBezTo>
                  <a:cubicBezTo>
                    <a:pt x="2102" y="5547"/>
                    <a:pt x="1944" y="5665"/>
                    <a:pt x="1795" y="5798"/>
                  </a:cubicBezTo>
                  <a:cubicBezTo>
                    <a:pt x="1995" y="5762"/>
                    <a:pt x="2179" y="5696"/>
                    <a:pt x="2358" y="5619"/>
                  </a:cubicBezTo>
                  <a:cubicBezTo>
                    <a:pt x="2537" y="5542"/>
                    <a:pt x="2711" y="5445"/>
                    <a:pt x="2869" y="5343"/>
                  </a:cubicBezTo>
                  <a:cubicBezTo>
                    <a:pt x="2936" y="5302"/>
                    <a:pt x="3002" y="5256"/>
                    <a:pt x="3069" y="5205"/>
                  </a:cubicBezTo>
                  <a:cubicBezTo>
                    <a:pt x="3120" y="5281"/>
                    <a:pt x="3176" y="5358"/>
                    <a:pt x="3247" y="5419"/>
                  </a:cubicBezTo>
                  <a:cubicBezTo>
                    <a:pt x="3488" y="5660"/>
                    <a:pt x="3815" y="5793"/>
                    <a:pt x="4152" y="5793"/>
                  </a:cubicBezTo>
                  <a:lnTo>
                    <a:pt x="4198" y="5793"/>
                  </a:lnTo>
                  <a:cubicBezTo>
                    <a:pt x="4178" y="5869"/>
                    <a:pt x="4163" y="5946"/>
                    <a:pt x="4147" y="6028"/>
                  </a:cubicBezTo>
                  <a:cubicBezTo>
                    <a:pt x="4117" y="6202"/>
                    <a:pt x="4117" y="6381"/>
                    <a:pt x="4117" y="6560"/>
                  </a:cubicBezTo>
                  <a:cubicBezTo>
                    <a:pt x="4127" y="6739"/>
                    <a:pt x="4147" y="6912"/>
                    <a:pt x="4193" y="7081"/>
                  </a:cubicBezTo>
                  <a:cubicBezTo>
                    <a:pt x="4239" y="7255"/>
                    <a:pt x="4296" y="7424"/>
                    <a:pt x="4393" y="7582"/>
                  </a:cubicBezTo>
                  <a:cubicBezTo>
                    <a:pt x="4403" y="7403"/>
                    <a:pt x="4403" y="7229"/>
                    <a:pt x="4398" y="7056"/>
                  </a:cubicBezTo>
                  <a:cubicBezTo>
                    <a:pt x="4398" y="6887"/>
                    <a:pt x="4382" y="6718"/>
                    <a:pt x="4377" y="6544"/>
                  </a:cubicBezTo>
                  <a:cubicBezTo>
                    <a:pt x="4367" y="6381"/>
                    <a:pt x="4357" y="6207"/>
                    <a:pt x="4347" y="6033"/>
                  </a:cubicBezTo>
                  <a:cubicBezTo>
                    <a:pt x="4342" y="5951"/>
                    <a:pt x="4331" y="5864"/>
                    <a:pt x="4326" y="5777"/>
                  </a:cubicBezTo>
                  <a:cubicBezTo>
                    <a:pt x="4485" y="5752"/>
                    <a:pt x="4648" y="5701"/>
                    <a:pt x="4786" y="5624"/>
                  </a:cubicBezTo>
                  <a:cubicBezTo>
                    <a:pt x="4812" y="5685"/>
                    <a:pt x="4838" y="5747"/>
                    <a:pt x="4868" y="5803"/>
                  </a:cubicBezTo>
                  <a:cubicBezTo>
                    <a:pt x="4965" y="6007"/>
                    <a:pt x="5073" y="6207"/>
                    <a:pt x="5190" y="6406"/>
                  </a:cubicBezTo>
                  <a:cubicBezTo>
                    <a:pt x="5303" y="6595"/>
                    <a:pt x="5425" y="6795"/>
                    <a:pt x="5553" y="6979"/>
                  </a:cubicBezTo>
                  <a:cubicBezTo>
                    <a:pt x="5681" y="7163"/>
                    <a:pt x="5824" y="7352"/>
                    <a:pt x="5983" y="7516"/>
                  </a:cubicBezTo>
                  <a:cubicBezTo>
                    <a:pt x="5916" y="7291"/>
                    <a:pt x="5829" y="7081"/>
                    <a:pt x="5727" y="6877"/>
                  </a:cubicBezTo>
                  <a:cubicBezTo>
                    <a:pt x="5630" y="6672"/>
                    <a:pt x="5523" y="6478"/>
                    <a:pt x="5405" y="6278"/>
                  </a:cubicBezTo>
                  <a:cubicBezTo>
                    <a:pt x="5293" y="6084"/>
                    <a:pt x="5170" y="5885"/>
                    <a:pt x="5037" y="5701"/>
                  </a:cubicBezTo>
                  <a:cubicBezTo>
                    <a:pt x="5001" y="5644"/>
                    <a:pt x="4960" y="5593"/>
                    <a:pt x="4914" y="5537"/>
                  </a:cubicBezTo>
                  <a:cubicBezTo>
                    <a:pt x="4976" y="5491"/>
                    <a:pt x="5022" y="5445"/>
                    <a:pt x="5073" y="5394"/>
                  </a:cubicBezTo>
                  <a:cubicBezTo>
                    <a:pt x="5272" y="5189"/>
                    <a:pt x="5395" y="4934"/>
                    <a:pt x="5425" y="4658"/>
                  </a:cubicBezTo>
                  <a:cubicBezTo>
                    <a:pt x="5530" y="4665"/>
                    <a:pt x="5636" y="4669"/>
                    <a:pt x="5742" y="4669"/>
                  </a:cubicBezTo>
                  <a:cubicBezTo>
                    <a:pt x="5849" y="4669"/>
                    <a:pt x="5955" y="4665"/>
                    <a:pt x="6059" y="4658"/>
                  </a:cubicBezTo>
                  <a:cubicBezTo>
                    <a:pt x="6284" y="4647"/>
                    <a:pt x="6509" y="4622"/>
                    <a:pt x="6724" y="4581"/>
                  </a:cubicBezTo>
                  <a:cubicBezTo>
                    <a:pt x="6944" y="4545"/>
                    <a:pt x="7164" y="4489"/>
                    <a:pt x="7379" y="4412"/>
                  </a:cubicBezTo>
                  <a:cubicBezTo>
                    <a:pt x="7212" y="4393"/>
                    <a:pt x="7045" y="4383"/>
                    <a:pt x="6878" y="4383"/>
                  </a:cubicBezTo>
                  <a:cubicBezTo>
                    <a:pt x="6820" y="4383"/>
                    <a:pt x="6762" y="4384"/>
                    <a:pt x="6704" y="4387"/>
                  </a:cubicBezTo>
                  <a:cubicBezTo>
                    <a:pt x="6612" y="4372"/>
                    <a:pt x="6513" y="4367"/>
                    <a:pt x="6411" y="4367"/>
                  </a:cubicBezTo>
                  <a:cubicBezTo>
                    <a:pt x="6298" y="4367"/>
                    <a:pt x="6180" y="4374"/>
                    <a:pt x="6065" y="4382"/>
                  </a:cubicBezTo>
                  <a:cubicBezTo>
                    <a:pt x="5860" y="4392"/>
                    <a:pt x="5666" y="4407"/>
                    <a:pt x="5461" y="4433"/>
                  </a:cubicBezTo>
                  <a:cubicBezTo>
                    <a:pt x="5451" y="4162"/>
                    <a:pt x="5364" y="3911"/>
                    <a:pt x="5211" y="3697"/>
                  </a:cubicBezTo>
                  <a:cubicBezTo>
                    <a:pt x="5247" y="3671"/>
                    <a:pt x="5293" y="3640"/>
                    <a:pt x="5333" y="3615"/>
                  </a:cubicBezTo>
                  <a:cubicBezTo>
                    <a:pt x="5604" y="3436"/>
                    <a:pt x="5886" y="3262"/>
                    <a:pt x="6177" y="3109"/>
                  </a:cubicBezTo>
                  <a:cubicBezTo>
                    <a:pt x="6463" y="2950"/>
                    <a:pt x="6755" y="2807"/>
                    <a:pt x="7056" y="2669"/>
                  </a:cubicBezTo>
                  <a:cubicBezTo>
                    <a:pt x="7358" y="2531"/>
                    <a:pt x="7665" y="2403"/>
                    <a:pt x="7977" y="2275"/>
                  </a:cubicBezTo>
                  <a:lnTo>
                    <a:pt x="7977" y="2275"/>
                  </a:lnTo>
                  <a:cubicBezTo>
                    <a:pt x="7639" y="2301"/>
                    <a:pt x="7307" y="2372"/>
                    <a:pt x="6985" y="2475"/>
                  </a:cubicBezTo>
                  <a:cubicBezTo>
                    <a:pt x="6663" y="2577"/>
                    <a:pt x="6356" y="2720"/>
                    <a:pt x="6054" y="2878"/>
                  </a:cubicBezTo>
                  <a:cubicBezTo>
                    <a:pt x="5758" y="3042"/>
                    <a:pt x="5471" y="3231"/>
                    <a:pt x="5216" y="3446"/>
                  </a:cubicBezTo>
                  <a:cubicBezTo>
                    <a:pt x="5180" y="3477"/>
                    <a:pt x="5134" y="3518"/>
                    <a:pt x="5093" y="3553"/>
                  </a:cubicBezTo>
                  <a:cubicBezTo>
                    <a:pt x="5083" y="3543"/>
                    <a:pt x="5078" y="3528"/>
                    <a:pt x="5062" y="3523"/>
                  </a:cubicBezTo>
                  <a:cubicBezTo>
                    <a:pt x="4812" y="3277"/>
                    <a:pt x="4483" y="3160"/>
                    <a:pt x="4158" y="3160"/>
                  </a:cubicBezTo>
                  <a:cubicBezTo>
                    <a:pt x="4151" y="3160"/>
                    <a:pt x="4144" y="3160"/>
                    <a:pt x="4137" y="3160"/>
                  </a:cubicBezTo>
                  <a:cubicBezTo>
                    <a:pt x="4198" y="2981"/>
                    <a:pt x="4250" y="2786"/>
                    <a:pt x="4290" y="2602"/>
                  </a:cubicBezTo>
                  <a:cubicBezTo>
                    <a:pt x="4347" y="2316"/>
                    <a:pt x="4372" y="2014"/>
                    <a:pt x="4372" y="1723"/>
                  </a:cubicBezTo>
                  <a:cubicBezTo>
                    <a:pt x="4367" y="1426"/>
                    <a:pt x="4342" y="1125"/>
                    <a:pt x="4285" y="839"/>
                  </a:cubicBezTo>
                  <a:cubicBezTo>
                    <a:pt x="4224" y="552"/>
                    <a:pt x="4137" y="266"/>
                    <a:pt x="4009" y="0"/>
                  </a:cubicBezTo>
                  <a:close/>
                </a:path>
              </a:pathLst>
            </a:custGeom>
            <a:solidFill>
              <a:schemeClr val="lt2"/>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105;p2"/>
          <p:cNvGrpSpPr/>
          <p:nvPr/>
        </p:nvGrpSpPr>
        <p:grpSpPr>
          <a:xfrm flipH="1">
            <a:off x="8232089" y="1065469"/>
            <a:ext cx="431335" cy="398946"/>
            <a:chOff x="314888" y="1788230"/>
            <a:chExt cx="470479" cy="435151"/>
          </a:xfrm>
        </p:grpSpPr>
        <p:sp>
          <p:nvSpPr>
            <p:cNvPr id="106" name="Google Shape;106;p2"/>
            <p:cNvSpPr/>
            <p:nvPr/>
          </p:nvSpPr>
          <p:spPr>
            <a:xfrm rot="-1111104">
              <a:off x="337754" y="1804789"/>
              <a:ext cx="131243" cy="165355"/>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4"/>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347023" y="1802511"/>
              <a:ext cx="438344" cy="420869"/>
            </a:xfrm>
            <a:custGeom>
              <a:avLst/>
              <a:gdLst/>
              <a:ahLst/>
              <a:cxnLst/>
              <a:rect l="l" t="t" r="r" b="b"/>
              <a:pathLst>
                <a:path w="18412" h="17678" extrusionOk="0">
                  <a:moveTo>
                    <a:pt x="9740" y="8161"/>
                  </a:moveTo>
                  <a:lnTo>
                    <a:pt x="9720" y="8243"/>
                  </a:lnTo>
                  <a:cubicBezTo>
                    <a:pt x="9909" y="8642"/>
                    <a:pt x="10160" y="9010"/>
                    <a:pt x="10456" y="9337"/>
                  </a:cubicBezTo>
                  <a:cubicBezTo>
                    <a:pt x="10139" y="9283"/>
                    <a:pt x="9820" y="9252"/>
                    <a:pt x="9501" y="9252"/>
                  </a:cubicBezTo>
                  <a:cubicBezTo>
                    <a:pt x="9311" y="9252"/>
                    <a:pt x="9122" y="9263"/>
                    <a:pt x="8932" y="9286"/>
                  </a:cubicBezTo>
                  <a:lnTo>
                    <a:pt x="8595" y="9225"/>
                  </a:lnTo>
                  <a:cubicBezTo>
                    <a:pt x="8590" y="9230"/>
                    <a:pt x="8580" y="9230"/>
                    <a:pt x="8575" y="9235"/>
                  </a:cubicBezTo>
                  <a:cubicBezTo>
                    <a:pt x="8447" y="8892"/>
                    <a:pt x="8283" y="8565"/>
                    <a:pt x="8084" y="8263"/>
                  </a:cubicBezTo>
                  <a:lnTo>
                    <a:pt x="8084" y="8263"/>
                  </a:lnTo>
                  <a:cubicBezTo>
                    <a:pt x="8299" y="8299"/>
                    <a:pt x="8517" y="8320"/>
                    <a:pt x="8736" y="8320"/>
                  </a:cubicBezTo>
                  <a:cubicBezTo>
                    <a:pt x="8798" y="8320"/>
                    <a:pt x="8860" y="8318"/>
                    <a:pt x="8922" y="8315"/>
                  </a:cubicBezTo>
                  <a:lnTo>
                    <a:pt x="9255" y="8412"/>
                  </a:lnTo>
                  <a:cubicBezTo>
                    <a:pt x="9418" y="8335"/>
                    <a:pt x="9577" y="8253"/>
                    <a:pt x="9740" y="8161"/>
                  </a:cubicBezTo>
                  <a:close/>
                  <a:moveTo>
                    <a:pt x="10023" y="1"/>
                  </a:moveTo>
                  <a:cubicBezTo>
                    <a:pt x="9613" y="1"/>
                    <a:pt x="9206" y="116"/>
                    <a:pt x="8876" y="359"/>
                  </a:cubicBezTo>
                  <a:cubicBezTo>
                    <a:pt x="8258" y="814"/>
                    <a:pt x="7864" y="1632"/>
                    <a:pt x="7112" y="1806"/>
                  </a:cubicBezTo>
                  <a:cubicBezTo>
                    <a:pt x="7013" y="1829"/>
                    <a:pt x="6913" y="1840"/>
                    <a:pt x="6813" y="1840"/>
                  </a:cubicBezTo>
                  <a:cubicBezTo>
                    <a:pt x="6071" y="1840"/>
                    <a:pt x="5325" y="1276"/>
                    <a:pt x="4607" y="1276"/>
                  </a:cubicBezTo>
                  <a:cubicBezTo>
                    <a:pt x="4464" y="1276"/>
                    <a:pt x="4323" y="1298"/>
                    <a:pt x="4183" y="1351"/>
                  </a:cubicBezTo>
                  <a:cubicBezTo>
                    <a:pt x="3764" y="1510"/>
                    <a:pt x="3482" y="1934"/>
                    <a:pt x="3385" y="2374"/>
                  </a:cubicBezTo>
                  <a:cubicBezTo>
                    <a:pt x="3288" y="2813"/>
                    <a:pt x="3360" y="3274"/>
                    <a:pt x="3467" y="3708"/>
                  </a:cubicBezTo>
                  <a:cubicBezTo>
                    <a:pt x="3666" y="4506"/>
                    <a:pt x="4004" y="5273"/>
                    <a:pt x="4474" y="5947"/>
                  </a:cubicBezTo>
                  <a:cubicBezTo>
                    <a:pt x="4050" y="5864"/>
                    <a:pt x="3623" y="5825"/>
                    <a:pt x="3196" y="5825"/>
                  </a:cubicBezTo>
                  <a:cubicBezTo>
                    <a:pt x="2995" y="5825"/>
                    <a:pt x="2794" y="5834"/>
                    <a:pt x="2593" y="5850"/>
                  </a:cubicBezTo>
                  <a:cubicBezTo>
                    <a:pt x="2133" y="5886"/>
                    <a:pt x="1667" y="5978"/>
                    <a:pt x="1263" y="6208"/>
                  </a:cubicBezTo>
                  <a:cubicBezTo>
                    <a:pt x="343" y="6745"/>
                    <a:pt x="1" y="8074"/>
                    <a:pt x="548" y="8989"/>
                  </a:cubicBezTo>
                  <a:cubicBezTo>
                    <a:pt x="946" y="9644"/>
                    <a:pt x="1724" y="10104"/>
                    <a:pt x="1831" y="10871"/>
                  </a:cubicBezTo>
                  <a:cubicBezTo>
                    <a:pt x="1974" y="11868"/>
                    <a:pt x="849" y="12778"/>
                    <a:pt x="1125" y="13749"/>
                  </a:cubicBezTo>
                  <a:cubicBezTo>
                    <a:pt x="1243" y="14184"/>
                    <a:pt x="1642" y="14501"/>
                    <a:pt x="2071" y="14629"/>
                  </a:cubicBezTo>
                  <a:cubicBezTo>
                    <a:pt x="2291" y="14700"/>
                    <a:pt x="2524" y="14728"/>
                    <a:pt x="2758" y="14728"/>
                  </a:cubicBezTo>
                  <a:cubicBezTo>
                    <a:pt x="2975" y="14728"/>
                    <a:pt x="3194" y="14704"/>
                    <a:pt x="3406" y="14670"/>
                  </a:cubicBezTo>
                  <a:cubicBezTo>
                    <a:pt x="4336" y="14521"/>
                    <a:pt x="5246" y="14189"/>
                    <a:pt x="6034" y="13678"/>
                  </a:cubicBezTo>
                  <a:lnTo>
                    <a:pt x="6034" y="13678"/>
                  </a:lnTo>
                  <a:cubicBezTo>
                    <a:pt x="6008" y="14383"/>
                    <a:pt x="6095" y="15089"/>
                    <a:pt x="6279" y="15769"/>
                  </a:cubicBezTo>
                  <a:cubicBezTo>
                    <a:pt x="6402" y="16214"/>
                    <a:pt x="6576" y="16659"/>
                    <a:pt x="6877" y="17006"/>
                  </a:cubicBezTo>
                  <a:cubicBezTo>
                    <a:pt x="7258" y="17449"/>
                    <a:pt x="7843" y="17678"/>
                    <a:pt x="8425" y="17678"/>
                  </a:cubicBezTo>
                  <a:cubicBezTo>
                    <a:pt x="8904" y="17678"/>
                    <a:pt x="9382" y="17522"/>
                    <a:pt x="9740" y="17200"/>
                  </a:cubicBezTo>
                  <a:cubicBezTo>
                    <a:pt x="10313" y="16689"/>
                    <a:pt x="10620" y="15840"/>
                    <a:pt x="11351" y="15590"/>
                  </a:cubicBezTo>
                  <a:cubicBezTo>
                    <a:pt x="11495" y="15541"/>
                    <a:pt x="11643" y="15521"/>
                    <a:pt x="11793" y="15521"/>
                  </a:cubicBezTo>
                  <a:cubicBezTo>
                    <a:pt x="12432" y="15521"/>
                    <a:pt x="13111" y="15880"/>
                    <a:pt x="13737" y="15880"/>
                  </a:cubicBezTo>
                  <a:cubicBezTo>
                    <a:pt x="13933" y="15880"/>
                    <a:pt x="14123" y="15845"/>
                    <a:pt x="14306" y="15754"/>
                  </a:cubicBezTo>
                  <a:cubicBezTo>
                    <a:pt x="14710" y="15559"/>
                    <a:pt x="14955" y="15109"/>
                    <a:pt x="15006" y="14665"/>
                  </a:cubicBezTo>
                  <a:cubicBezTo>
                    <a:pt x="15058" y="14215"/>
                    <a:pt x="14945" y="13770"/>
                    <a:pt x="14792" y="13340"/>
                  </a:cubicBezTo>
                  <a:cubicBezTo>
                    <a:pt x="14485" y="12476"/>
                    <a:pt x="14015" y="11663"/>
                    <a:pt x="13386" y="10999"/>
                  </a:cubicBezTo>
                  <a:lnTo>
                    <a:pt x="13386" y="10999"/>
                  </a:lnTo>
                  <a:cubicBezTo>
                    <a:pt x="13812" y="11085"/>
                    <a:pt x="14249" y="11127"/>
                    <a:pt x="14686" y="11127"/>
                  </a:cubicBezTo>
                  <a:cubicBezTo>
                    <a:pt x="15155" y="11127"/>
                    <a:pt x="15625" y="11079"/>
                    <a:pt x="16085" y="10983"/>
                  </a:cubicBezTo>
                  <a:cubicBezTo>
                    <a:pt x="16540" y="10886"/>
                    <a:pt x="16990" y="10743"/>
                    <a:pt x="17358" y="10472"/>
                  </a:cubicBezTo>
                  <a:cubicBezTo>
                    <a:pt x="18227" y="9838"/>
                    <a:pt x="18411" y="8478"/>
                    <a:pt x="17752" y="7635"/>
                  </a:cubicBezTo>
                  <a:cubicBezTo>
                    <a:pt x="17282" y="7026"/>
                    <a:pt x="16448" y="6663"/>
                    <a:pt x="16259" y="5912"/>
                  </a:cubicBezTo>
                  <a:cubicBezTo>
                    <a:pt x="16003" y="4935"/>
                    <a:pt x="17011" y="3907"/>
                    <a:pt x="16622" y="2972"/>
                  </a:cubicBezTo>
                  <a:cubicBezTo>
                    <a:pt x="16448" y="2558"/>
                    <a:pt x="16019" y="2287"/>
                    <a:pt x="15579" y="2205"/>
                  </a:cubicBezTo>
                  <a:cubicBezTo>
                    <a:pt x="15456" y="2182"/>
                    <a:pt x="15332" y="2172"/>
                    <a:pt x="15207" y="2172"/>
                  </a:cubicBezTo>
                  <a:cubicBezTo>
                    <a:pt x="14884" y="2172"/>
                    <a:pt x="14558" y="2239"/>
                    <a:pt x="14245" y="2328"/>
                  </a:cubicBezTo>
                  <a:cubicBezTo>
                    <a:pt x="13554" y="2522"/>
                    <a:pt x="12885" y="2818"/>
                    <a:pt x="12286" y="3222"/>
                  </a:cubicBezTo>
                  <a:cubicBezTo>
                    <a:pt x="12281" y="2854"/>
                    <a:pt x="12246" y="2481"/>
                    <a:pt x="12179" y="2118"/>
                  </a:cubicBezTo>
                  <a:cubicBezTo>
                    <a:pt x="12097" y="1663"/>
                    <a:pt x="11969" y="1203"/>
                    <a:pt x="11709" y="825"/>
                  </a:cubicBezTo>
                  <a:cubicBezTo>
                    <a:pt x="11332" y="291"/>
                    <a:pt x="10673" y="1"/>
                    <a:pt x="10023" y="1"/>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405095" y="1850844"/>
              <a:ext cx="317711" cy="311878"/>
            </a:xfrm>
            <a:custGeom>
              <a:avLst/>
              <a:gdLst/>
              <a:ahLst/>
              <a:cxnLst/>
              <a:rect l="l" t="t" r="r" b="b"/>
              <a:pathLst>
                <a:path w="13345" h="13100" extrusionOk="0">
                  <a:moveTo>
                    <a:pt x="7087" y="5671"/>
                  </a:moveTo>
                  <a:cubicBezTo>
                    <a:pt x="7005" y="6039"/>
                    <a:pt x="6974" y="6412"/>
                    <a:pt x="7005" y="6786"/>
                  </a:cubicBezTo>
                  <a:lnTo>
                    <a:pt x="6949" y="7031"/>
                  </a:lnTo>
                  <a:cubicBezTo>
                    <a:pt x="6949" y="7041"/>
                    <a:pt x="6954" y="7046"/>
                    <a:pt x="6954" y="7052"/>
                  </a:cubicBezTo>
                  <a:cubicBezTo>
                    <a:pt x="6703" y="7128"/>
                    <a:pt x="6463" y="7246"/>
                    <a:pt x="6233" y="7384"/>
                  </a:cubicBezTo>
                  <a:cubicBezTo>
                    <a:pt x="6269" y="7179"/>
                    <a:pt x="6289" y="6975"/>
                    <a:pt x="6294" y="6770"/>
                  </a:cubicBezTo>
                  <a:lnTo>
                    <a:pt x="6371" y="6530"/>
                  </a:lnTo>
                  <a:cubicBezTo>
                    <a:pt x="6320" y="6407"/>
                    <a:pt x="6263" y="6285"/>
                    <a:pt x="6202" y="6167"/>
                  </a:cubicBezTo>
                  <a:lnTo>
                    <a:pt x="6202" y="6167"/>
                  </a:lnTo>
                  <a:lnTo>
                    <a:pt x="6263" y="6182"/>
                  </a:lnTo>
                  <a:cubicBezTo>
                    <a:pt x="6565" y="6055"/>
                    <a:pt x="6841" y="5876"/>
                    <a:pt x="7087" y="5671"/>
                  </a:cubicBezTo>
                  <a:close/>
                  <a:moveTo>
                    <a:pt x="6865" y="0"/>
                  </a:moveTo>
                  <a:cubicBezTo>
                    <a:pt x="6568" y="0"/>
                    <a:pt x="6272" y="83"/>
                    <a:pt x="6028" y="257"/>
                  </a:cubicBezTo>
                  <a:cubicBezTo>
                    <a:pt x="5568" y="594"/>
                    <a:pt x="5282" y="1192"/>
                    <a:pt x="4724" y="1315"/>
                  </a:cubicBezTo>
                  <a:cubicBezTo>
                    <a:pt x="4656" y="1330"/>
                    <a:pt x="4587" y="1337"/>
                    <a:pt x="4518" y="1337"/>
                  </a:cubicBezTo>
                  <a:cubicBezTo>
                    <a:pt x="3971" y="1337"/>
                    <a:pt x="3417" y="913"/>
                    <a:pt x="2885" y="913"/>
                  </a:cubicBezTo>
                  <a:cubicBezTo>
                    <a:pt x="2782" y="913"/>
                    <a:pt x="2679" y="929"/>
                    <a:pt x="2577" y="967"/>
                  </a:cubicBezTo>
                  <a:cubicBezTo>
                    <a:pt x="2265" y="1085"/>
                    <a:pt x="2061" y="1392"/>
                    <a:pt x="1984" y="1719"/>
                  </a:cubicBezTo>
                  <a:cubicBezTo>
                    <a:pt x="1912" y="2041"/>
                    <a:pt x="1958" y="2373"/>
                    <a:pt x="2035" y="2701"/>
                  </a:cubicBezTo>
                  <a:cubicBezTo>
                    <a:pt x="2153" y="3217"/>
                    <a:pt x="2368" y="3708"/>
                    <a:pt x="2638" y="4163"/>
                  </a:cubicBezTo>
                  <a:cubicBezTo>
                    <a:pt x="2605" y="4162"/>
                    <a:pt x="2571" y="4162"/>
                    <a:pt x="2537" y="4162"/>
                  </a:cubicBezTo>
                  <a:cubicBezTo>
                    <a:pt x="2298" y="4162"/>
                    <a:pt x="2057" y="4178"/>
                    <a:pt x="1815" y="4209"/>
                  </a:cubicBezTo>
                  <a:cubicBezTo>
                    <a:pt x="1478" y="4255"/>
                    <a:pt x="1140" y="4337"/>
                    <a:pt x="859" y="4521"/>
                  </a:cubicBezTo>
                  <a:cubicBezTo>
                    <a:pt x="200" y="4950"/>
                    <a:pt x="0" y="5942"/>
                    <a:pt x="435" y="6591"/>
                  </a:cubicBezTo>
                  <a:cubicBezTo>
                    <a:pt x="757" y="7062"/>
                    <a:pt x="1345" y="7374"/>
                    <a:pt x="1452" y="7921"/>
                  </a:cubicBezTo>
                  <a:cubicBezTo>
                    <a:pt x="1590" y="8652"/>
                    <a:pt x="798" y="9362"/>
                    <a:pt x="1043" y="10063"/>
                  </a:cubicBezTo>
                  <a:cubicBezTo>
                    <a:pt x="1151" y="10375"/>
                    <a:pt x="1452" y="10595"/>
                    <a:pt x="1769" y="10676"/>
                  </a:cubicBezTo>
                  <a:cubicBezTo>
                    <a:pt x="1900" y="10710"/>
                    <a:pt x="2033" y="10723"/>
                    <a:pt x="2166" y="10723"/>
                  </a:cubicBezTo>
                  <a:cubicBezTo>
                    <a:pt x="2363" y="10723"/>
                    <a:pt x="2561" y="10693"/>
                    <a:pt x="2756" y="10651"/>
                  </a:cubicBezTo>
                  <a:cubicBezTo>
                    <a:pt x="3349" y="10528"/>
                    <a:pt x="3917" y="10298"/>
                    <a:pt x="4428" y="9966"/>
                  </a:cubicBezTo>
                  <a:lnTo>
                    <a:pt x="4428" y="9966"/>
                  </a:lnTo>
                  <a:cubicBezTo>
                    <a:pt x="4326" y="10421"/>
                    <a:pt x="4290" y="10886"/>
                    <a:pt x="4310" y="11346"/>
                  </a:cubicBezTo>
                  <a:cubicBezTo>
                    <a:pt x="4326" y="11684"/>
                    <a:pt x="4377" y="12031"/>
                    <a:pt x="4540" y="12333"/>
                  </a:cubicBezTo>
                  <a:cubicBezTo>
                    <a:pt x="4797" y="12814"/>
                    <a:pt x="5345" y="13099"/>
                    <a:pt x="5887" y="13099"/>
                  </a:cubicBezTo>
                  <a:cubicBezTo>
                    <a:pt x="6122" y="13099"/>
                    <a:pt x="6356" y="13046"/>
                    <a:pt x="6565" y="12931"/>
                  </a:cubicBezTo>
                  <a:cubicBezTo>
                    <a:pt x="7061" y="12660"/>
                    <a:pt x="7419" y="12093"/>
                    <a:pt x="7981" y="12036"/>
                  </a:cubicBezTo>
                  <a:cubicBezTo>
                    <a:pt x="8013" y="12033"/>
                    <a:pt x="8045" y="12032"/>
                    <a:pt x="8076" y="12032"/>
                  </a:cubicBezTo>
                  <a:cubicBezTo>
                    <a:pt x="8705" y="12032"/>
                    <a:pt x="9268" y="12663"/>
                    <a:pt x="9879" y="12663"/>
                  </a:cubicBezTo>
                  <a:cubicBezTo>
                    <a:pt x="9944" y="12663"/>
                    <a:pt x="10011" y="12656"/>
                    <a:pt x="10077" y="12640"/>
                  </a:cubicBezTo>
                  <a:cubicBezTo>
                    <a:pt x="10400" y="12563"/>
                    <a:pt x="10650" y="12282"/>
                    <a:pt x="10757" y="11965"/>
                  </a:cubicBezTo>
                  <a:cubicBezTo>
                    <a:pt x="10865" y="11653"/>
                    <a:pt x="10860" y="11316"/>
                    <a:pt x="10819" y="10983"/>
                  </a:cubicBezTo>
                  <a:cubicBezTo>
                    <a:pt x="10737" y="10293"/>
                    <a:pt x="10522" y="9618"/>
                    <a:pt x="10164" y="9020"/>
                  </a:cubicBezTo>
                  <a:lnTo>
                    <a:pt x="10164" y="9020"/>
                  </a:lnTo>
                  <a:cubicBezTo>
                    <a:pt x="10288" y="9030"/>
                    <a:pt x="10411" y="9034"/>
                    <a:pt x="10535" y="9034"/>
                  </a:cubicBezTo>
                  <a:cubicBezTo>
                    <a:pt x="10929" y="9034"/>
                    <a:pt x="11323" y="8986"/>
                    <a:pt x="11708" y="8892"/>
                  </a:cubicBezTo>
                  <a:cubicBezTo>
                    <a:pt x="12041" y="8815"/>
                    <a:pt x="12368" y="8703"/>
                    <a:pt x="12634" y="8483"/>
                  </a:cubicBezTo>
                  <a:cubicBezTo>
                    <a:pt x="13237" y="8008"/>
                    <a:pt x="13345" y="7000"/>
                    <a:pt x="12849" y="6397"/>
                  </a:cubicBezTo>
                  <a:cubicBezTo>
                    <a:pt x="12491" y="5963"/>
                    <a:pt x="11867" y="5712"/>
                    <a:pt x="11708" y="5165"/>
                  </a:cubicBezTo>
                  <a:cubicBezTo>
                    <a:pt x="11499" y="4459"/>
                    <a:pt x="12215" y="3672"/>
                    <a:pt x="11913" y="3002"/>
                  </a:cubicBezTo>
                  <a:cubicBezTo>
                    <a:pt x="11780" y="2701"/>
                    <a:pt x="11453" y="2506"/>
                    <a:pt x="11126" y="2465"/>
                  </a:cubicBezTo>
                  <a:cubicBezTo>
                    <a:pt x="11051" y="2455"/>
                    <a:pt x="10976" y="2450"/>
                    <a:pt x="10901" y="2450"/>
                  </a:cubicBezTo>
                  <a:cubicBezTo>
                    <a:pt x="10651" y="2450"/>
                    <a:pt x="10397" y="2504"/>
                    <a:pt x="10149" y="2583"/>
                  </a:cubicBezTo>
                  <a:cubicBezTo>
                    <a:pt x="9505" y="2793"/>
                    <a:pt x="8896" y="3115"/>
                    <a:pt x="8390" y="3560"/>
                  </a:cubicBezTo>
                  <a:cubicBezTo>
                    <a:pt x="8554" y="2910"/>
                    <a:pt x="8564" y="2230"/>
                    <a:pt x="8457" y="1571"/>
                  </a:cubicBezTo>
                  <a:cubicBezTo>
                    <a:pt x="8401" y="1238"/>
                    <a:pt x="8308" y="896"/>
                    <a:pt x="8109" y="620"/>
                  </a:cubicBezTo>
                  <a:cubicBezTo>
                    <a:pt x="7834" y="218"/>
                    <a:pt x="7348" y="0"/>
                    <a:pt x="6865" y="0"/>
                  </a:cubicBezTo>
                  <a:close/>
                </a:path>
              </a:pathLst>
            </a:custGeom>
            <a:solidFill>
              <a:schemeClr val="accent6"/>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462905" y="1903699"/>
              <a:ext cx="189912" cy="180532"/>
            </a:xfrm>
            <a:custGeom>
              <a:avLst/>
              <a:gdLst/>
              <a:ahLst/>
              <a:cxnLst/>
              <a:rect l="l" t="t" r="r" b="b"/>
              <a:pathLst>
                <a:path w="7977" h="7583" extrusionOk="0">
                  <a:moveTo>
                    <a:pt x="4009" y="0"/>
                  </a:moveTo>
                  <a:lnTo>
                    <a:pt x="4009" y="0"/>
                  </a:lnTo>
                  <a:cubicBezTo>
                    <a:pt x="4035" y="297"/>
                    <a:pt x="4065" y="583"/>
                    <a:pt x="4086" y="869"/>
                  </a:cubicBezTo>
                  <a:cubicBezTo>
                    <a:pt x="4106" y="1161"/>
                    <a:pt x="4117" y="1442"/>
                    <a:pt x="4117" y="1728"/>
                  </a:cubicBezTo>
                  <a:cubicBezTo>
                    <a:pt x="4122" y="2014"/>
                    <a:pt x="4111" y="2296"/>
                    <a:pt x="4091" y="2582"/>
                  </a:cubicBezTo>
                  <a:cubicBezTo>
                    <a:pt x="4081" y="2781"/>
                    <a:pt x="4065" y="2976"/>
                    <a:pt x="4045" y="3170"/>
                  </a:cubicBezTo>
                  <a:cubicBezTo>
                    <a:pt x="3979" y="3180"/>
                    <a:pt x="3907" y="3190"/>
                    <a:pt x="3835" y="3211"/>
                  </a:cubicBezTo>
                  <a:cubicBezTo>
                    <a:pt x="3830" y="3190"/>
                    <a:pt x="3815" y="3170"/>
                    <a:pt x="3810" y="3144"/>
                  </a:cubicBezTo>
                  <a:cubicBezTo>
                    <a:pt x="3728" y="2960"/>
                    <a:pt x="3646" y="2776"/>
                    <a:pt x="3554" y="2592"/>
                  </a:cubicBezTo>
                  <a:cubicBezTo>
                    <a:pt x="3467" y="2403"/>
                    <a:pt x="3380" y="2224"/>
                    <a:pt x="3288" y="2040"/>
                  </a:cubicBezTo>
                  <a:cubicBezTo>
                    <a:pt x="3196" y="1856"/>
                    <a:pt x="3099" y="1677"/>
                    <a:pt x="2987" y="1498"/>
                  </a:cubicBezTo>
                  <a:lnTo>
                    <a:pt x="2987" y="1498"/>
                  </a:lnTo>
                  <a:cubicBezTo>
                    <a:pt x="2997" y="1708"/>
                    <a:pt x="3038" y="1917"/>
                    <a:pt x="3094" y="2117"/>
                  </a:cubicBezTo>
                  <a:cubicBezTo>
                    <a:pt x="3150" y="2321"/>
                    <a:pt x="3227" y="2515"/>
                    <a:pt x="3319" y="2705"/>
                  </a:cubicBezTo>
                  <a:cubicBezTo>
                    <a:pt x="3406" y="2889"/>
                    <a:pt x="3508" y="3078"/>
                    <a:pt x="3631" y="3247"/>
                  </a:cubicBezTo>
                  <a:cubicBezTo>
                    <a:pt x="3636" y="3257"/>
                    <a:pt x="3646" y="3262"/>
                    <a:pt x="3651" y="3272"/>
                  </a:cubicBezTo>
                  <a:cubicBezTo>
                    <a:pt x="3498" y="3339"/>
                    <a:pt x="3350" y="3441"/>
                    <a:pt x="3222" y="3569"/>
                  </a:cubicBezTo>
                  <a:cubicBezTo>
                    <a:pt x="3048" y="3748"/>
                    <a:pt x="2936" y="3973"/>
                    <a:pt x="2884" y="4203"/>
                  </a:cubicBezTo>
                  <a:cubicBezTo>
                    <a:pt x="2767" y="4177"/>
                    <a:pt x="2649" y="4152"/>
                    <a:pt x="2527" y="4131"/>
                  </a:cubicBezTo>
                  <a:cubicBezTo>
                    <a:pt x="2245" y="4085"/>
                    <a:pt x="1969" y="4054"/>
                    <a:pt x="1688" y="4034"/>
                  </a:cubicBezTo>
                  <a:cubicBezTo>
                    <a:pt x="1492" y="4027"/>
                    <a:pt x="1297" y="4017"/>
                    <a:pt x="1101" y="4017"/>
                  </a:cubicBezTo>
                  <a:cubicBezTo>
                    <a:pt x="1015" y="4017"/>
                    <a:pt x="930" y="4019"/>
                    <a:pt x="844" y="4024"/>
                  </a:cubicBezTo>
                  <a:cubicBezTo>
                    <a:pt x="563" y="4029"/>
                    <a:pt x="282" y="4054"/>
                    <a:pt x="1" y="4106"/>
                  </a:cubicBezTo>
                  <a:cubicBezTo>
                    <a:pt x="282" y="4162"/>
                    <a:pt x="558" y="4192"/>
                    <a:pt x="839" y="4223"/>
                  </a:cubicBezTo>
                  <a:cubicBezTo>
                    <a:pt x="1121" y="4259"/>
                    <a:pt x="1397" y="4274"/>
                    <a:pt x="1678" y="4295"/>
                  </a:cubicBezTo>
                  <a:cubicBezTo>
                    <a:pt x="1959" y="4310"/>
                    <a:pt x="2230" y="4330"/>
                    <a:pt x="2511" y="4336"/>
                  </a:cubicBezTo>
                  <a:cubicBezTo>
                    <a:pt x="2629" y="4336"/>
                    <a:pt x="2752" y="4341"/>
                    <a:pt x="2864" y="4341"/>
                  </a:cubicBezTo>
                  <a:cubicBezTo>
                    <a:pt x="2838" y="4561"/>
                    <a:pt x="2869" y="4775"/>
                    <a:pt x="2956" y="4980"/>
                  </a:cubicBezTo>
                  <a:cubicBezTo>
                    <a:pt x="2879" y="5026"/>
                    <a:pt x="2808" y="5072"/>
                    <a:pt x="2731" y="5123"/>
                  </a:cubicBezTo>
                  <a:cubicBezTo>
                    <a:pt x="2573" y="5225"/>
                    <a:pt x="2409" y="5327"/>
                    <a:pt x="2256" y="5440"/>
                  </a:cubicBezTo>
                  <a:cubicBezTo>
                    <a:pt x="2102" y="5547"/>
                    <a:pt x="1944" y="5665"/>
                    <a:pt x="1795" y="5798"/>
                  </a:cubicBezTo>
                  <a:cubicBezTo>
                    <a:pt x="1995" y="5762"/>
                    <a:pt x="2179" y="5696"/>
                    <a:pt x="2358" y="5619"/>
                  </a:cubicBezTo>
                  <a:cubicBezTo>
                    <a:pt x="2537" y="5542"/>
                    <a:pt x="2711" y="5445"/>
                    <a:pt x="2869" y="5343"/>
                  </a:cubicBezTo>
                  <a:cubicBezTo>
                    <a:pt x="2936" y="5302"/>
                    <a:pt x="3002" y="5256"/>
                    <a:pt x="3069" y="5205"/>
                  </a:cubicBezTo>
                  <a:cubicBezTo>
                    <a:pt x="3120" y="5281"/>
                    <a:pt x="3176" y="5358"/>
                    <a:pt x="3247" y="5419"/>
                  </a:cubicBezTo>
                  <a:cubicBezTo>
                    <a:pt x="3488" y="5660"/>
                    <a:pt x="3815" y="5793"/>
                    <a:pt x="4152" y="5793"/>
                  </a:cubicBezTo>
                  <a:lnTo>
                    <a:pt x="4198" y="5793"/>
                  </a:lnTo>
                  <a:cubicBezTo>
                    <a:pt x="4178" y="5869"/>
                    <a:pt x="4163" y="5946"/>
                    <a:pt x="4147" y="6028"/>
                  </a:cubicBezTo>
                  <a:cubicBezTo>
                    <a:pt x="4117" y="6202"/>
                    <a:pt x="4117" y="6381"/>
                    <a:pt x="4117" y="6560"/>
                  </a:cubicBezTo>
                  <a:cubicBezTo>
                    <a:pt x="4127" y="6739"/>
                    <a:pt x="4147" y="6912"/>
                    <a:pt x="4193" y="7081"/>
                  </a:cubicBezTo>
                  <a:cubicBezTo>
                    <a:pt x="4239" y="7255"/>
                    <a:pt x="4296" y="7424"/>
                    <a:pt x="4393" y="7582"/>
                  </a:cubicBezTo>
                  <a:cubicBezTo>
                    <a:pt x="4403" y="7403"/>
                    <a:pt x="4403" y="7229"/>
                    <a:pt x="4398" y="7056"/>
                  </a:cubicBezTo>
                  <a:cubicBezTo>
                    <a:pt x="4398" y="6887"/>
                    <a:pt x="4382" y="6718"/>
                    <a:pt x="4377" y="6544"/>
                  </a:cubicBezTo>
                  <a:cubicBezTo>
                    <a:pt x="4367" y="6381"/>
                    <a:pt x="4357" y="6207"/>
                    <a:pt x="4347" y="6033"/>
                  </a:cubicBezTo>
                  <a:cubicBezTo>
                    <a:pt x="4342" y="5951"/>
                    <a:pt x="4331" y="5864"/>
                    <a:pt x="4326" y="5777"/>
                  </a:cubicBezTo>
                  <a:cubicBezTo>
                    <a:pt x="4485" y="5752"/>
                    <a:pt x="4648" y="5701"/>
                    <a:pt x="4786" y="5624"/>
                  </a:cubicBezTo>
                  <a:cubicBezTo>
                    <a:pt x="4812" y="5685"/>
                    <a:pt x="4838" y="5747"/>
                    <a:pt x="4868" y="5803"/>
                  </a:cubicBezTo>
                  <a:cubicBezTo>
                    <a:pt x="4965" y="6007"/>
                    <a:pt x="5073" y="6207"/>
                    <a:pt x="5190" y="6406"/>
                  </a:cubicBezTo>
                  <a:cubicBezTo>
                    <a:pt x="5303" y="6595"/>
                    <a:pt x="5425" y="6795"/>
                    <a:pt x="5553" y="6979"/>
                  </a:cubicBezTo>
                  <a:cubicBezTo>
                    <a:pt x="5681" y="7163"/>
                    <a:pt x="5824" y="7352"/>
                    <a:pt x="5983" y="7516"/>
                  </a:cubicBezTo>
                  <a:cubicBezTo>
                    <a:pt x="5916" y="7291"/>
                    <a:pt x="5829" y="7081"/>
                    <a:pt x="5727" y="6877"/>
                  </a:cubicBezTo>
                  <a:cubicBezTo>
                    <a:pt x="5630" y="6672"/>
                    <a:pt x="5523" y="6478"/>
                    <a:pt x="5405" y="6278"/>
                  </a:cubicBezTo>
                  <a:cubicBezTo>
                    <a:pt x="5293" y="6084"/>
                    <a:pt x="5170" y="5885"/>
                    <a:pt x="5037" y="5701"/>
                  </a:cubicBezTo>
                  <a:cubicBezTo>
                    <a:pt x="5001" y="5644"/>
                    <a:pt x="4960" y="5593"/>
                    <a:pt x="4914" y="5537"/>
                  </a:cubicBezTo>
                  <a:cubicBezTo>
                    <a:pt x="4976" y="5491"/>
                    <a:pt x="5022" y="5445"/>
                    <a:pt x="5073" y="5394"/>
                  </a:cubicBezTo>
                  <a:cubicBezTo>
                    <a:pt x="5272" y="5189"/>
                    <a:pt x="5395" y="4934"/>
                    <a:pt x="5425" y="4658"/>
                  </a:cubicBezTo>
                  <a:cubicBezTo>
                    <a:pt x="5530" y="4665"/>
                    <a:pt x="5636" y="4669"/>
                    <a:pt x="5742" y="4669"/>
                  </a:cubicBezTo>
                  <a:cubicBezTo>
                    <a:pt x="5849" y="4669"/>
                    <a:pt x="5955" y="4665"/>
                    <a:pt x="6059" y="4658"/>
                  </a:cubicBezTo>
                  <a:cubicBezTo>
                    <a:pt x="6284" y="4647"/>
                    <a:pt x="6509" y="4622"/>
                    <a:pt x="6724" y="4581"/>
                  </a:cubicBezTo>
                  <a:cubicBezTo>
                    <a:pt x="6944" y="4545"/>
                    <a:pt x="7164" y="4489"/>
                    <a:pt x="7379" y="4412"/>
                  </a:cubicBezTo>
                  <a:cubicBezTo>
                    <a:pt x="7212" y="4393"/>
                    <a:pt x="7045" y="4383"/>
                    <a:pt x="6878" y="4383"/>
                  </a:cubicBezTo>
                  <a:cubicBezTo>
                    <a:pt x="6820" y="4383"/>
                    <a:pt x="6762" y="4384"/>
                    <a:pt x="6704" y="4387"/>
                  </a:cubicBezTo>
                  <a:cubicBezTo>
                    <a:pt x="6612" y="4372"/>
                    <a:pt x="6513" y="4367"/>
                    <a:pt x="6411" y="4367"/>
                  </a:cubicBezTo>
                  <a:cubicBezTo>
                    <a:pt x="6298" y="4367"/>
                    <a:pt x="6180" y="4374"/>
                    <a:pt x="6065" y="4382"/>
                  </a:cubicBezTo>
                  <a:cubicBezTo>
                    <a:pt x="5860" y="4392"/>
                    <a:pt x="5666" y="4407"/>
                    <a:pt x="5461" y="4433"/>
                  </a:cubicBezTo>
                  <a:cubicBezTo>
                    <a:pt x="5451" y="4162"/>
                    <a:pt x="5364" y="3911"/>
                    <a:pt x="5211" y="3697"/>
                  </a:cubicBezTo>
                  <a:cubicBezTo>
                    <a:pt x="5247" y="3671"/>
                    <a:pt x="5293" y="3640"/>
                    <a:pt x="5333" y="3615"/>
                  </a:cubicBezTo>
                  <a:cubicBezTo>
                    <a:pt x="5604" y="3436"/>
                    <a:pt x="5886" y="3262"/>
                    <a:pt x="6177" y="3109"/>
                  </a:cubicBezTo>
                  <a:cubicBezTo>
                    <a:pt x="6463" y="2950"/>
                    <a:pt x="6755" y="2807"/>
                    <a:pt x="7056" y="2669"/>
                  </a:cubicBezTo>
                  <a:cubicBezTo>
                    <a:pt x="7358" y="2531"/>
                    <a:pt x="7665" y="2403"/>
                    <a:pt x="7977" y="2275"/>
                  </a:cubicBezTo>
                  <a:lnTo>
                    <a:pt x="7977" y="2275"/>
                  </a:lnTo>
                  <a:cubicBezTo>
                    <a:pt x="7639" y="2301"/>
                    <a:pt x="7307" y="2372"/>
                    <a:pt x="6985" y="2475"/>
                  </a:cubicBezTo>
                  <a:cubicBezTo>
                    <a:pt x="6663" y="2577"/>
                    <a:pt x="6356" y="2720"/>
                    <a:pt x="6054" y="2878"/>
                  </a:cubicBezTo>
                  <a:cubicBezTo>
                    <a:pt x="5758" y="3042"/>
                    <a:pt x="5471" y="3231"/>
                    <a:pt x="5216" y="3446"/>
                  </a:cubicBezTo>
                  <a:cubicBezTo>
                    <a:pt x="5180" y="3477"/>
                    <a:pt x="5134" y="3518"/>
                    <a:pt x="5093" y="3553"/>
                  </a:cubicBezTo>
                  <a:cubicBezTo>
                    <a:pt x="5083" y="3543"/>
                    <a:pt x="5078" y="3528"/>
                    <a:pt x="5062" y="3523"/>
                  </a:cubicBezTo>
                  <a:cubicBezTo>
                    <a:pt x="4812" y="3277"/>
                    <a:pt x="4483" y="3160"/>
                    <a:pt x="4158" y="3160"/>
                  </a:cubicBezTo>
                  <a:cubicBezTo>
                    <a:pt x="4151" y="3160"/>
                    <a:pt x="4144" y="3160"/>
                    <a:pt x="4137" y="3160"/>
                  </a:cubicBezTo>
                  <a:cubicBezTo>
                    <a:pt x="4198" y="2981"/>
                    <a:pt x="4250" y="2786"/>
                    <a:pt x="4290" y="2602"/>
                  </a:cubicBezTo>
                  <a:cubicBezTo>
                    <a:pt x="4347" y="2316"/>
                    <a:pt x="4372" y="2014"/>
                    <a:pt x="4372" y="1723"/>
                  </a:cubicBezTo>
                  <a:cubicBezTo>
                    <a:pt x="4367" y="1426"/>
                    <a:pt x="4342" y="1125"/>
                    <a:pt x="4285" y="839"/>
                  </a:cubicBezTo>
                  <a:cubicBezTo>
                    <a:pt x="4224" y="552"/>
                    <a:pt x="4137" y="266"/>
                    <a:pt x="4009" y="0"/>
                  </a:cubicBezTo>
                  <a:close/>
                </a:path>
              </a:pathLst>
            </a:custGeom>
            <a:solidFill>
              <a:schemeClr val="lt2"/>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 name="Google Shape;110;p2"/>
          <p:cNvGrpSpPr/>
          <p:nvPr/>
        </p:nvGrpSpPr>
        <p:grpSpPr>
          <a:xfrm rot="-4124476" flipH="1">
            <a:off x="7785797" y="229061"/>
            <a:ext cx="305322" cy="282396"/>
            <a:chOff x="314888" y="1788230"/>
            <a:chExt cx="470479" cy="435151"/>
          </a:xfrm>
        </p:grpSpPr>
        <p:sp>
          <p:nvSpPr>
            <p:cNvPr id="111" name="Google Shape;111;p2"/>
            <p:cNvSpPr/>
            <p:nvPr/>
          </p:nvSpPr>
          <p:spPr>
            <a:xfrm rot="-1111104">
              <a:off x="337754" y="1804789"/>
              <a:ext cx="131243" cy="165355"/>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4"/>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347023" y="1802511"/>
              <a:ext cx="438344" cy="420869"/>
            </a:xfrm>
            <a:custGeom>
              <a:avLst/>
              <a:gdLst/>
              <a:ahLst/>
              <a:cxnLst/>
              <a:rect l="l" t="t" r="r" b="b"/>
              <a:pathLst>
                <a:path w="18412" h="17678" extrusionOk="0">
                  <a:moveTo>
                    <a:pt x="9740" y="8161"/>
                  </a:moveTo>
                  <a:lnTo>
                    <a:pt x="9720" y="8243"/>
                  </a:lnTo>
                  <a:cubicBezTo>
                    <a:pt x="9909" y="8642"/>
                    <a:pt x="10160" y="9010"/>
                    <a:pt x="10456" y="9337"/>
                  </a:cubicBezTo>
                  <a:cubicBezTo>
                    <a:pt x="10139" y="9283"/>
                    <a:pt x="9820" y="9252"/>
                    <a:pt x="9501" y="9252"/>
                  </a:cubicBezTo>
                  <a:cubicBezTo>
                    <a:pt x="9311" y="9252"/>
                    <a:pt x="9122" y="9263"/>
                    <a:pt x="8932" y="9286"/>
                  </a:cubicBezTo>
                  <a:lnTo>
                    <a:pt x="8595" y="9225"/>
                  </a:lnTo>
                  <a:cubicBezTo>
                    <a:pt x="8590" y="9230"/>
                    <a:pt x="8580" y="9230"/>
                    <a:pt x="8575" y="9235"/>
                  </a:cubicBezTo>
                  <a:cubicBezTo>
                    <a:pt x="8447" y="8892"/>
                    <a:pt x="8283" y="8565"/>
                    <a:pt x="8084" y="8263"/>
                  </a:cubicBezTo>
                  <a:lnTo>
                    <a:pt x="8084" y="8263"/>
                  </a:lnTo>
                  <a:cubicBezTo>
                    <a:pt x="8299" y="8299"/>
                    <a:pt x="8517" y="8320"/>
                    <a:pt x="8736" y="8320"/>
                  </a:cubicBezTo>
                  <a:cubicBezTo>
                    <a:pt x="8798" y="8320"/>
                    <a:pt x="8860" y="8318"/>
                    <a:pt x="8922" y="8315"/>
                  </a:cubicBezTo>
                  <a:lnTo>
                    <a:pt x="9255" y="8412"/>
                  </a:lnTo>
                  <a:cubicBezTo>
                    <a:pt x="9418" y="8335"/>
                    <a:pt x="9577" y="8253"/>
                    <a:pt x="9740" y="8161"/>
                  </a:cubicBezTo>
                  <a:close/>
                  <a:moveTo>
                    <a:pt x="10023" y="1"/>
                  </a:moveTo>
                  <a:cubicBezTo>
                    <a:pt x="9613" y="1"/>
                    <a:pt x="9206" y="116"/>
                    <a:pt x="8876" y="359"/>
                  </a:cubicBezTo>
                  <a:cubicBezTo>
                    <a:pt x="8258" y="814"/>
                    <a:pt x="7864" y="1632"/>
                    <a:pt x="7112" y="1806"/>
                  </a:cubicBezTo>
                  <a:cubicBezTo>
                    <a:pt x="7013" y="1829"/>
                    <a:pt x="6913" y="1840"/>
                    <a:pt x="6813" y="1840"/>
                  </a:cubicBezTo>
                  <a:cubicBezTo>
                    <a:pt x="6071" y="1840"/>
                    <a:pt x="5325" y="1276"/>
                    <a:pt x="4607" y="1276"/>
                  </a:cubicBezTo>
                  <a:cubicBezTo>
                    <a:pt x="4464" y="1276"/>
                    <a:pt x="4323" y="1298"/>
                    <a:pt x="4183" y="1351"/>
                  </a:cubicBezTo>
                  <a:cubicBezTo>
                    <a:pt x="3764" y="1510"/>
                    <a:pt x="3482" y="1934"/>
                    <a:pt x="3385" y="2374"/>
                  </a:cubicBezTo>
                  <a:cubicBezTo>
                    <a:pt x="3288" y="2813"/>
                    <a:pt x="3360" y="3274"/>
                    <a:pt x="3467" y="3708"/>
                  </a:cubicBezTo>
                  <a:cubicBezTo>
                    <a:pt x="3666" y="4506"/>
                    <a:pt x="4004" y="5273"/>
                    <a:pt x="4474" y="5947"/>
                  </a:cubicBezTo>
                  <a:cubicBezTo>
                    <a:pt x="4050" y="5864"/>
                    <a:pt x="3623" y="5825"/>
                    <a:pt x="3196" y="5825"/>
                  </a:cubicBezTo>
                  <a:cubicBezTo>
                    <a:pt x="2995" y="5825"/>
                    <a:pt x="2794" y="5834"/>
                    <a:pt x="2593" y="5850"/>
                  </a:cubicBezTo>
                  <a:cubicBezTo>
                    <a:pt x="2133" y="5886"/>
                    <a:pt x="1667" y="5978"/>
                    <a:pt x="1263" y="6208"/>
                  </a:cubicBezTo>
                  <a:cubicBezTo>
                    <a:pt x="343" y="6745"/>
                    <a:pt x="1" y="8074"/>
                    <a:pt x="548" y="8989"/>
                  </a:cubicBezTo>
                  <a:cubicBezTo>
                    <a:pt x="946" y="9644"/>
                    <a:pt x="1724" y="10104"/>
                    <a:pt x="1831" y="10871"/>
                  </a:cubicBezTo>
                  <a:cubicBezTo>
                    <a:pt x="1974" y="11868"/>
                    <a:pt x="849" y="12778"/>
                    <a:pt x="1125" y="13749"/>
                  </a:cubicBezTo>
                  <a:cubicBezTo>
                    <a:pt x="1243" y="14184"/>
                    <a:pt x="1642" y="14501"/>
                    <a:pt x="2071" y="14629"/>
                  </a:cubicBezTo>
                  <a:cubicBezTo>
                    <a:pt x="2291" y="14700"/>
                    <a:pt x="2524" y="14728"/>
                    <a:pt x="2758" y="14728"/>
                  </a:cubicBezTo>
                  <a:cubicBezTo>
                    <a:pt x="2975" y="14728"/>
                    <a:pt x="3194" y="14704"/>
                    <a:pt x="3406" y="14670"/>
                  </a:cubicBezTo>
                  <a:cubicBezTo>
                    <a:pt x="4336" y="14521"/>
                    <a:pt x="5246" y="14189"/>
                    <a:pt x="6034" y="13678"/>
                  </a:cubicBezTo>
                  <a:lnTo>
                    <a:pt x="6034" y="13678"/>
                  </a:lnTo>
                  <a:cubicBezTo>
                    <a:pt x="6008" y="14383"/>
                    <a:pt x="6095" y="15089"/>
                    <a:pt x="6279" y="15769"/>
                  </a:cubicBezTo>
                  <a:cubicBezTo>
                    <a:pt x="6402" y="16214"/>
                    <a:pt x="6576" y="16659"/>
                    <a:pt x="6877" y="17006"/>
                  </a:cubicBezTo>
                  <a:cubicBezTo>
                    <a:pt x="7258" y="17449"/>
                    <a:pt x="7843" y="17678"/>
                    <a:pt x="8425" y="17678"/>
                  </a:cubicBezTo>
                  <a:cubicBezTo>
                    <a:pt x="8904" y="17678"/>
                    <a:pt x="9382" y="17522"/>
                    <a:pt x="9740" y="17200"/>
                  </a:cubicBezTo>
                  <a:cubicBezTo>
                    <a:pt x="10313" y="16689"/>
                    <a:pt x="10620" y="15840"/>
                    <a:pt x="11351" y="15590"/>
                  </a:cubicBezTo>
                  <a:cubicBezTo>
                    <a:pt x="11495" y="15541"/>
                    <a:pt x="11643" y="15521"/>
                    <a:pt x="11793" y="15521"/>
                  </a:cubicBezTo>
                  <a:cubicBezTo>
                    <a:pt x="12432" y="15521"/>
                    <a:pt x="13111" y="15880"/>
                    <a:pt x="13737" y="15880"/>
                  </a:cubicBezTo>
                  <a:cubicBezTo>
                    <a:pt x="13933" y="15880"/>
                    <a:pt x="14123" y="15845"/>
                    <a:pt x="14306" y="15754"/>
                  </a:cubicBezTo>
                  <a:cubicBezTo>
                    <a:pt x="14710" y="15559"/>
                    <a:pt x="14955" y="15109"/>
                    <a:pt x="15006" y="14665"/>
                  </a:cubicBezTo>
                  <a:cubicBezTo>
                    <a:pt x="15058" y="14215"/>
                    <a:pt x="14945" y="13770"/>
                    <a:pt x="14792" y="13340"/>
                  </a:cubicBezTo>
                  <a:cubicBezTo>
                    <a:pt x="14485" y="12476"/>
                    <a:pt x="14015" y="11663"/>
                    <a:pt x="13386" y="10999"/>
                  </a:cubicBezTo>
                  <a:lnTo>
                    <a:pt x="13386" y="10999"/>
                  </a:lnTo>
                  <a:cubicBezTo>
                    <a:pt x="13812" y="11085"/>
                    <a:pt x="14249" y="11127"/>
                    <a:pt x="14686" y="11127"/>
                  </a:cubicBezTo>
                  <a:cubicBezTo>
                    <a:pt x="15155" y="11127"/>
                    <a:pt x="15625" y="11079"/>
                    <a:pt x="16085" y="10983"/>
                  </a:cubicBezTo>
                  <a:cubicBezTo>
                    <a:pt x="16540" y="10886"/>
                    <a:pt x="16990" y="10743"/>
                    <a:pt x="17358" y="10472"/>
                  </a:cubicBezTo>
                  <a:cubicBezTo>
                    <a:pt x="18227" y="9838"/>
                    <a:pt x="18411" y="8478"/>
                    <a:pt x="17752" y="7635"/>
                  </a:cubicBezTo>
                  <a:cubicBezTo>
                    <a:pt x="17282" y="7026"/>
                    <a:pt x="16448" y="6663"/>
                    <a:pt x="16259" y="5912"/>
                  </a:cubicBezTo>
                  <a:cubicBezTo>
                    <a:pt x="16003" y="4935"/>
                    <a:pt x="17011" y="3907"/>
                    <a:pt x="16622" y="2972"/>
                  </a:cubicBezTo>
                  <a:cubicBezTo>
                    <a:pt x="16448" y="2558"/>
                    <a:pt x="16019" y="2287"/>
                    <a:pt x="15579" y="2205"/>
                  </a:cubicBezTo>
                  <a:cubicBezTo>
                    <a:pt x="15456" y="2182"/>
                    <a:pt x="15332" y="2172"/>
                    <a:pt x="15207" y="2172"/>
                  </a:cubicBezTo>
                  <a:cubicBezTo>
                    <a:pt x="14884" y="2172"/>
                    <a:pt x="14558" y="2239"/>
                    <a:pt x="14245" y="2328"/>
                  </a:cubicBezTo>
                  <a:cubicBezTo>
                    <a:pt x="13554" y="2522"/>
                    <a:pt x="12885" y="2818"/>
                    <a:pt x="12286" y="3222"/>
                  </a:cubicBezTo>
                  <a:cubicBezTo>
                    <a:pt x="12281" y="2854"/>
                    <a:pt x="12246" y="2481"/>
                    <a:pt x="12179" y="2118"/>
                  </a:cubicBezTo>
                  <a:cubicBezTo>
                    <a:pt x="12097" y="1663"/>
                    <a:pt x="11969" y="1203"/>
                    <a:pt x="11709" y="825"/>
                  </a:cubicBezTo>
                  <a:cubicBezTo>
                    <a:pt x="11332" y="291"/>
                    <a:pt x="10673" y="1"/>
                    <a:pt x="10023" y="1"/>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405095" y="1850844"/>
              <a:ext cx="317711" cy="311878"/>
            </a:xfrm>
            <a:custGeom>
              <a:avLst/>
              <a:gdLst/>
              <a:ahLst/>
              <a:cxnLst/>
              <a:rect l="l" t="t" r="r" b="b"/>
              <a:pathLst>
                <a:path w="13345" h="13100" extrusionOk="0">
                  <a:moveTo>
                    <a:pt x="7087" y="5671"/>
                  </a:moveTo>
                  <a:cubicBezTo>
                    <a:pt x="7005" y="6039"/>
                    <a:pt x="6974" y="6412"/>
                    <a:pt x="7005" y="6786"/>
                  </a:cubicBezTo>
                  <a:lnTo>
                    <a:pt x="6949" y="7031"/>
                  </a:lnTo>
                  <a:cubicBezTo>
                    <a:pt x="6949" y="7041"/>
                    <a:pt x="6954" y="7046"/>
                    <a:pt x="6954" y="7052"/>
                  </a:cubicBezTo>
                  <a:cubicBezTo>
                    <a:pt x="6703" y="7128"/>
                    <a:pt x="6463" y="7246"/>
                    <a:pt x="6233" y="7384"/>
                  </a:cubicBezTo>
                  <a:cubicBezTo>
                    <a:pt x="6269" y="7179"/>
                    <a:pt x="6289" y="6975"/>
                    <a:pt x="6294" y="6770"/>
                  </a:cubicBezTo>
                  <a:lnTo>
                    <a:pt x="6371" y="6530"/>
                  </a:lnTo>
                  <a:cubicBezTo>
                    <a:pt x="6320" y="6407"/>
                    <a:pt x="6263" y="6285"/>
                    <a:pt x="6202" y="6167"/>
                  </a:cubicBezTo>
                  <a:lnTo>
                    <a:pt x="6202" y="6167"/>
                  </a:lnTo>
                  <a:lnTo>
                    <a:pt x="6263" y="6182"/>
                  </a:lnTo>
                  <a:cubicBezTo>
                    <a:pt x="6565" y="6055"/>
                    <a:pt x="6841" y="5876"/>
                    <a:pt x="7087" y="5671"/>
                  </a:cubicBezTo>
                  <a:close/>
                  <a:moveTo>
                    <a:pt x="6865" y="0"/>
                  </a:moveTo>
                  <a:cubicBezTo>
                    <a:pt x="6568" y="0"/>
                    <a:pt x="6272" y="83"/>
                    <a:pt x="6028" y="257"/>
                  </a:cubicBezTo>
                  <a:cubicBezTo>
                    <a:pt x="5568" y="594"/>
                    <a:pt x="5282" y="1192"/>
                    <a:pt x="4724" y="1315"/>
                  </a:cubicBezTo>
                  <a:cubicBezTo>
                    <a:pt x="4656" y="1330"/>
                    <a:pt x="4587" y="1337"/>
                    <a:pt x="4518" y="1337"/>
                  </a:cubicBezTo>
                  <a:cubicBezTo>
                    <a:pt x="3971" y="1337"/>
                    <a:pt x="3417" y="913"/>
                    <a:pt x="2885" y="913"/>
                  </a:cubicBezTo>
                  <a:cubicBezTo>
                    <a:pt x="2782" y="913"/>
                    <a:pt x="2679" y="929"/>
                    <a:pt x="2577" y="967"/>
                  </a:cubicBezTo>
                  <a:cubicBezTo>
                    <a:pt x="2265" y="1085"/>
                    <a:pt x="2061" y="1392"/>
                    <a:pt x="1984" y="1719"/>
                  </a:cubicBezTo>
                  <a:cubicBezTo>
                    <a:pt x="1912" y="2041"/>
                    <a:pt x="1958" y="2373"/>
                    <a:pt x="2035" y="2701"/>
                  </a:cubicBezTo>
                  <a:cubicBezTo>
                    <a:pt x="2153" y="3217"/>
                    <a:pt x="2368" y="3708"/>
                    <a:pt x="2638" y="4163"/>
                  </a:cubicBezTo>
                  <a:cubicBezTo>
                    <a:pt x="2605" y="4162"/>
                    <a:pt x="2571" y="4162"/>
                    <a:pt x="2537" y="4162"/>
                  </a:cubicBezTo>
                  <a:cubicBezTo>
                    <a:pt x="2298" y="4162"/>
                    <a:pt x="2057" y="4178"/>
                    <a:pt x="1815" y="4209"/>
                  </a:cubicBezTo>
                  <a:cubicBezTo>
                    <a:pt x="1478" y="4255"/>
                    <a:pt x="1140" y="4337"/>
                    <a:pt x="859" y="4521"/>
                  </a:cubicBezTo>
                  <a:cubicBezTo>
                    <a:pt x="200" y="4950"/>
                    <a:pt x="0" y="5942"/>
                    <a:pt x="435" y="6591"/>
                  </a:cubicBezTo>
                  <a:cubicBezTo>
                    <a:pt x="757" y="7062"/>
                    <a:pt x="1345" y="7374"/>
                    <a:pt x="1452" y="7921"/>
                  </a:cubicBezTo>
                  <a:cubicBezTo>
                    <a:pt x="1590" y="8652"/>
                    <a:pt x="798" y="9362"/>
                    <a:pt x="1043" y="10063"/>
                  </a:cubicBezTo>
                  <a:cubicBezTo>
                    <a:pt x="1151" y="10375"/>
                    <a:pt x="1452" y="10595"/>
                    <a:pt x="1769" y="10676"/>
                  </a:cubicBezTo>
                  <a:cubicBezTo>
                    <a:pt x="1900" y="10710"/>
                    <a:pt x="2033" y="10723"/>
                    <a:pt x="2166" y="10723"/>
                  </a:cubicBezTo>
                  <a:cubicBezTo>
                    <a:pt x="2363" y="10723"/>
                    <a:pt x="2561" y="10693"/>
                    <a:pt x="2756" y="10651"/>
                  </a:cubicBezTo>
                  <a:cubicBezTo>
                    <a:pt x="3349" y="10528"/>
                    <a:pt x="3917" y="10298"/>
                    <a:pt x="4428" y="9966"/>
                  </a:cubicBezTo>
                  <a:lnTo>
                    <a:pt x="4428" y="9966"/>
                  </a:lnTo>
                  <a:cubicBezTo>
                    <a:pt x="4326" y="10421"/>
                    <a:pt x="4290" y="10886"/>
                    <a:pt x="4310" y="11346"/>
                  </a:cubicBezTo>
                  <a:cubicBezTo>
                    <a:pt x="4326" y="11684"/>
                    <a:pt x="4377" y="12031"/>
                    <a:pt x="4540" y="12333"/>
                  </a:cubicBezTo>
                  <a:cubicBezTo>
                    <a:pt x="4797" y="12814"/>
                    <a:pt x="5345" y="13099"/>
                    <a:pt x="5887" y="13099"/>
                  </a:cubicBezTo>
                  <a:cubicBezTo>
                    <a:pt x="6122" y="13099"/>
                    <a:pt x="6356" y="13046"/>
                    <a:pt x="6565" y="12931"/>
                  </a:cubicBezTo>
                  <a:cubicBezTo>
                    <a:pt x="7061" y="12660"/>
                    <a:pt x="7419" y="12093"/>
                    <a:pt x="7981" y="12036"/>
                  </a:cubicBezTo>
                  <a:cubicBezTo>
                    <a:pt x="8013" y="12033"/>
                    <a:pt x="8045" y="12032"/>
                    <a:pt x="8076" y="12032"/>
                  </a:cubicBezTo>
                  <a:cubicBezTo>
                    <a:pt x="8705" y="12032"/>
                    <a:pt x="9268" y="12663"/>
                    <a:pt x="9879" y="12663"/>
                  </a:cubicBezTo>
                  <a:cubicBezTo>
                    <a:pt x="9944" y="12663"/>
                    <a:pt x="10011" y="12656"/>
                    <a:pt x="10077" y="12640"/>
                  </a:cubicBezTo>
                  <a:cubicBezTo>
                    <a:pt x="10400" y="12563"/>
                    <a:pt x="10650" y="12282"/>
                    <a:pt x="10757" y="11965"/>
                  </a:cubicBezTo>
                  <a:cubicBezTo>
                    <a:pt x="10865" y="11653"/>
                    <a:pt x="10860" y="11316"/>
                    <a:pt x="10819" y="10983"/>
                  </a:cubicBezTo>
                  <a:cubicBezTo>
                    <a:pt x="10737" y="10293"/>
                    <a:pt x="10522" y="9618"/>
                    <a:pt x="10164" y="9020"/>
                  </a:cubicBezTo>
                  <a:lnTo>
                    <a:pt x="10164" y="9020"/>
                  </a:lnTo>
                  <a:cubicBezTo>
                    <a:pt x="10288" y="9030"/>
                    <a:pt x="10411" y="9034"/>
                    <a:pt x="10535" y="9034"/>
                  </a:cubicBezTo>
                  <a:cubicBezTo>
                    <a:pt x="10929" y="9034"/>
                    <a:pt x="11323" y="8986"/>
                    <a:pt x="11708" y="8892"/>
                  </a:cubicBezTo>
                  <a:cubicBezTo>
                    <a:pt x="12041" y="8815"/>
                    <a:pt x="12368" y="8703"/>
                    <a:pt x="12634" y="8483"/>
                  </a:cubicBezTo>
                  <a:cubicBezTo>
                    <a:pt x="13237" y="8008"/>
                    <a:pt x="13345" y="7000"/>
                    <a:pt x="12849" y="6397"/>
                  </a:cubicBezTo>
                  <a:cubicBezTo>
                    <a:pt x="12491" y="5963"/>
                    <a:pt x="11867" y="5712"/>
                    <a:pt x="11708" y="5165"/>
                  </a:cubicBezTo>
                  <a:cubicBezTo>
                    <a:pt x="11499" y="4459"/>
                    <a:pt x="12215" y="3672"/>
                    <a:pt x="11913" y="3002"/>
                  </a:cubicBezTo>
                  <a:cubicBezTo>
                    <a:pt x="11780" y="2701"/>
                    <a:pt x="11453" y="2506"/>
                    <a:pt x="11126" y="2465"/>
                  </a:cubicBezTo>
                  <a:cubicBezTo>
                    <a:pt x="11051" y="2455"/>
                    <a:pt x="10976" y="2450"/>
                    <a:pt x="10901" y="2450"/>
                  </a:cubicBezTo>
                  <a:cubicBezTo>
                    <a:pt x="10651" y="2450"/>
                    <a:pt x="10397" y="2504"/>
                    <a:pt x="10149" y="2583"/>
                  </a:cubicBezTo>
                  <a:cubicBezTo>
                    <a:pt x="9505" y="2793"/>
                    <a:pt x="8896" y="3115"/>
                    <a:pt x="8390" y="3560"/>
                  </a:cubicBezTo>
                  <a:cubicBezTo>
                    <a:pt x="8554" y="2910"/>
                    <a:pt x="8564" y="2230"/>
                    <a:pt x="8457" y="1571"/>
                  </a:cubicBezTo>
                  <a:cubicBezTo>
                    <a:pt x="8401" y="1238"/>
                    <a:pt x="8308" y="896"/>
                    <a:pt x="8109" y="620"/>
                  </a:cubicBezTo>
                  <a:cubicBezTo>
                    <a:pt x="7834" y="218"/>
                    <a:pt x="7348" y="0"/>
                    <a:pt x="6865" y="0"/>
                  </a:cubicBezTo>
                  <a:close/>
                </a:path>
              </a:pathLst>
            </a:custGeom>
            <a:solidFill>
              <a:schemeClr val="accent6"/>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462905" y="1903699"/>
              <a:ext cx="189912" cy="180532"/>
            </a:xfrm>
            <a:custGeom>
              <a:avLst/>
              <a:gdLst/>
              <a:ahLst/>
              <a:cxnLst/>
              <a:rect l="l" t="t" r="r" b="b"/>
              <a:pathLst>
                <a:path w="7977" h="7583" extrusionOk="0">
                  <a:moveTo>
                    <a:pt x="4009" y="0"/>
                  </a:moveTo>
                  <a:lnTo>
                    <a:pt x="4009" y="0"/>
                  </a:lnTo>
                  <a:cubicBezTo>
                    <a:pt x="4035" y="297"/>
                    <a:pt x="4065" y="583"/>
                    <a:pt x="4086" y="869"/>
                  </a:cubicBezTo>
                  <a:cubicBezTo>
                    <a:pt x="4106" y="1161"/>
                    <a:pt x="4117" y="1442"/>
                    <a:pt x="4117" y="1728"/>
                  </a:cubicBezTo>
                  <a:cubicBezTo>
                    <a:pt x="4122" y="2014"/>
                    <a:pt x="4111" y="2296"/>
                    <a:pt x="4091" y="2582"/>
                  </a:cubicBezTo>
                  <a:cubicBezTo>
                    <a:pt x="4081" y="2781"/>
                    <a:pt x="4065" y="2976"/>
                    <a:pt x="4045" y="3170"/>
                  </a:cubicBezTo>
                  <a:cubicBezTo>
                    <a:pt x="3979" y="3180"/>
                    <a:pt x="3907" y="3190"/>
                    <a:pt x="3835" y="3211"/>
                  </a:cubicBezTo>
                  <a:cubicBezTo>
                    <a:pt x="3830" y="3190"/>
                    <a:pt x="3815" y="3170"/>
                    <a:pt x="3810" y="3144"/>
                  </a:cubicBezTo>
                  <a:cubicBezTo>
                    <a:pt x="3728" y="2960"/>
                    <a:pt x="3646" y="2776"/>
                    <a:pt x="3554" y="2592"/>
                  </a:cubicBezTo>
                  <a:cubicBezTo>
                    <a:pt x="3467" y="2403"/>
                    <a:pt x="3380" y="2224"/>
                    <a:pt x="3288" y="2040"/>
                  </a:cubicBezTo>
                  <a:cubicBezTo>
                    <a:pt x="3196" y="1856"/>
                    <a:pt x="3099" y="1677"/>
                    <a:pt x="2987" y="1498"/>
                  </a:cubicBezTo>
                  <a:lnTo>
                    <a:pt x="2987" y="1498"/>
                  </a:lnTo>
                  <a:cubicBezTo>
                    <a:pt x="2997" y="1708"/>
                    <a:pt x="3038" y="1917"/>
                    <a:pt x="3094" y="2117"/>
                  </a:cubicBezTo>
                  <a:cubicBezTo>
                    <a:pt x="3150" y="2321"/>
                    <a:pt x="3227" y="2515"/>
                    <a:pt x="3319" y="2705"/>
                  </a:cubicBezTo>
                  <a:cubicBezTo>
                    <a:pt x="3406" y="2889"/>
                    <a:pt x="3508" y="3078"/>
                    <a:pt x="3631" y="3247"/>
                  </a:cubicBezTo>
                  <a:cubicBezTo>
                    <a:pt x="3636" y="3257"/>
                    <a:pt x="3646" y="3262"/>
                    <a:pt x="3651" y="3272"/>
                  </a:cubicBezTo>
                  <a:cubicBezTo>
                    <a:pt x="3498" y="3339"/>
                    <a:pt x="3350" y="3441"/>
                    <a:pt x="3222" y="3569"/>
                  </a:cubicBezTo>
                  <a:cubicBezTo>
                    <a:pt x="3048" y="3748"/>
                    <a:pt x="2936" y="3973"/>
                    <a:pt x="2884" y="4203"/>
                  </a:cubicBezTo>
                  <a:cubicBezTo>
                    <a:pt x="2767" y="4177"/>
                    <a:pt x="2649" y="4152"/>
                    <a:pt x="2527" y="4131"/>
                  </a:cubicBezTo>
                  <a:cubicBezTo>
                    <a:pt x="2245" y="4085"/>
                    <a:pt x="1969" y="4054"/>
                    <a:pt x="1688" y="4034"/>
                  </a:cubicBezTo>
                  <a:cubicBezTo>
                    <a:pt x="1492" y="4027"/>
                    <a:pt x="1297" y="4017"/>
                    <a:pt x="1101" y="4017"/>
                  </a:cubicBezTo>
                  <a:cubicBezTo>
                    <a:pt x="1015" y="4017"/>
                    <a:pt x="930" y="4019"/>
                    <a:pt x="844" y="4024"/>
                  </a:cubicBezTo>
                  <a:cubicBezTo>
                    <a:pt x="563" y="4029"/>
                    <a:pt x="282" y="4054"/>
                    <a:pt x="1" y="4106"/>
                  </a:cubicBezTo>
                  <a:cubicBezTo>
                    <a:pt x="282" y="4162"/>
                    <a:pt x="558" y="4192"/>
                    <a:pt x="839" y="4223"/>
                  </a:cubicBezTo>
                  <a:cubicBezTo>
                    <a:pt x="1121" y="4259"/>
                    <a:pt x="1397" y="4274"/>
                    <a:pt x="1678" y="4295"/>
                  </a:cubicBezTo>
                  <a:cubicBezTo>
                    <a:pt x="1959" y="4310"/>
                    <a:pt x="2230" y="4330"/>
                    <a:pt x="2511" y="4336"/>
                  </a:cubicBezTo>
                  <a:cubicBezTo>
                    <a:pt x="2629" y="4336"/>
                    <a:pt x="2752" y="4341"/>
                    <a:pt x="2864" y="4341"/>
                  </a:cubicBezTo>
                  <a:cubicBezTo>
                    <a:pt x="2838" y="4561"/>
                    <a:pt x="2869" y="4775"/>
                    <a:pt x="2956" y="4980"/>
                  </a:cubicBezTo>
                  <a:cubicBezTo>
                    <a:pt x="2879" y="5026"/>
                    <a:pt x="2808" y="5072"/>
                    <a:pt x="2731" y="5123"/>
                  </a:cubicBezTo>
                  <a:cubicBezTo>
                    <a:pt x="2573" y="5225"/>
                    <a:pt x="2409" y="5327"/>
                    <a:pt x="2256" y="5440"/>
                  </a:cubicBezTo>
                  <a:cubicBezTo>
                    <a:pt x="2102" y="5547"/>
                    <a:pt x="1944" y="5665"/>
                    <a:pt x="1795" y="5798"/>
                  </a:cubicBezTo>
                  <a:cubicBezTo>
                    <a:pt x="1995" y="5762"/>
                    <a:pt x="2179" y="5696"/>
                    <a:pt x="2358" y="5619"/>
                  </a:cubicBezTo>
                  <a:cubicBezTo>
                    <a:pt x="2537" y="5542"/>
                    <a:pt x="2711" y="5445"/>
                    <a:pt x="2869" y="5343"/>
                  </a:cubicBezTo>
                  <a:cubicBezTo>
                    <a:pt x="2936" y="5302"/>
                    <a:pt x="3002" y="5256"/>
                    <a:pt x="3069" y="5205"/>
                  </a:cubicBezTo>
                  <a:cubicBezTo>
                    <a:pt x="3120" y="5281"/>
                    <a:pt x="3176" y="5358"/>
                    <a:pt x="3247" y="5419"/>
                  </a:cubicBezTo>
                  <a:cubicBezTo>
                    <a:pt x="3488" y="5660"/>
                    <a:pt x="3815" y="5793"/>
                    <a:pt x="4152" y="5793"/>
                  </a:cubicBezTo>
                  <a:lnTo>
                    <a:pt x="4198" y="5793"/>
                  </a:lnTo>
                  <a:cubicBezTo>
                    <a:pt x="4178" y="5869"/>
                    <a:pt x="4163" y="5946"/>
                    <a:pt x="4147" y="6028"/>
                  </a:cubicBezTo>
                  <a:cubicBezTo>
                    <a:pt x="4117" y="6202"/>
                    <a:pt x="4117" y="6381"/>
                    <a:pt x="4117" y="6560"/>
                  </a:cubicBezTo>
                  <a:cubicBezTo>
                    <a:pt x="4127" y="6739"/>
                    <a:pt x="4147" y="6912"/>
                    <a:pt x="4193" y="7081"/>
                  </a:cubicBezTo>
                  <a:cubicBezTo>
                    <a:pt x="4239" y="7255"/>
                    <a:pt x="4296" y="7424"/>
                    <a:pt x="4393" y="7582"/>
                  </a:cubicBezTo>
                  <a:cubicBezTo>
                    <a:pt x="4403" y="7403"/>
                    <a:pt x="4403" y="7229"/>
                    <a:pt x="4398" y="7056"/>
                  </a:cubicBezTo>
                  <a:cubicBezTo>
                    <a:pt x="4398" y="6887"/>
                    <a:pt x="4382" y="6718"/>
                    <a:pt x="4377" y="6544"/>
                  </a:cubicBezTo>
                  <a:cubicBezTo>
                    <a:pt x="4367" y="6381"/>
                    <a:pt x="4357" y="6207"/>
                    <a:pt x="4347" y="6033"/>
                  </a:cubicBezTo>
                  <a:cubicBezTo>
                    <a:pt x="4342" y="5951"/>
                    <a:pt x="4331" y="5864"/>
                    <a:pt x="4326" y="5777"/>
                  </a:cubicBezTo>
                  <a:cubicBezTo>
                    <a:pt x="4485" y="5752"/>
                    <a:pt x="4648" y="5701"/>
                    <a:pt x="4786" y="5624"/>
                  </a:cubicBezTo>
                  <a:cubicBezTo>
                    <a:pt x="4812" y="5685"/>
                    <a:pt x="4838" y="5747"/>
                    <a:pt x="4868" y="5803"/>
                  </a:cubicBezTo>
                  <a:cubicBezTo>
                    <a:pt x="4965" y="6007"/>
                    <a:pt x="5073" y="6207"/>
                    <a:pt x="5190" y="6406"/>
                  </a:cubicBezTo>
                  <a:cubicBezTo>
                    <a:pt x="5303" y="6595"/>
                    <a:pt x="5425" y="6795"/>
                    <a:pt x="5553" y="6979"/>
                  </a:cubicBezTo>
                  <a:cubicBezTo>
                    <a:pt x="5681" y="7163"/>
                    <a:pt x="5824" y="7352"/>
                    <a:pt x="5983" y="7516"/>
                  </a:cubicBezTo>
                  <a:cubicBezTo>
                    <a:pt x="5916" y="7291"/>
                    <a:pt x="5829" y="7081"/>
                    <a:pt x="5727" y="6877"/>
                  </a:cubicBezTo>
                  <a:cubicBezTo>
                    <a:pt x="5630" y="6672"/>
                    <a:pt x="5523" y="6478"/>
                    <a:pt x="5405" y="6278"/>
                  </a:cubicBezTo>
                  <a:cubicBezTo>
                    <a:pt x="5293" y="6084"/>
                    <a:pt x="5170" y="5885"/>
                    <a:pt x="5037" y="5701"/>
                  </a:cubicBezTo>
                  <a:cubicBezTo>
                    <a:pt x="5001" y="5644"/>
                    <a:pt x="4960" y="5593"/>
                    <a:pt x="4914" y="5537"/>
                  </a:cubicBezTo>
                  <a:cubicBezTo>
                    <a:pt x="4976" y="5491"/>
                    <a:pt x="5022" y="5445"/>
                    <a:pt x="5073" y="5394"/>
                  </a:cubicBezTo>
                  <a:cubicBezTo>
                    <a:pt x="5272" y="5189"/>
                    <a:pt x="5395" y="4934"/>
                    <a:pt x="5425" y="4658"/>
                  </a:cubicBezTo>
                  <a:cubicBezTo>
                    <a:pt x="5530" y="4665"/>
                    <a:pt x="5636" y="4669"/>
                    <a:pt x="5742" y="4669"/>
                  </a:cubicBezTo>
                  <a:cubicBezTo>
                    <a:pt x="5849" y="4669"/>
                    <a:pt x="5955" y="4665"/>
                    <a:pt x="6059" y="4658"/>
                  </a:cubicBezTo>
                  <a:cubicBezTo>
                    <a:pt x="6284" y="4647"/>
                    <a:pt x="6509" y="4622"/>
                    <a:pt x="6724" y="4581"/>
                  </a:cubicBezTo>
                  <a:cubicBezTo>
                    <a:pt x="6944" y="4545"/>
                    <a:pt x="7164" y="4489"/>
                    <a:pt x="7379" y="4412"/>
                  </a:cubicBezTo>
                  <a:cubicBezTo>
                    <a:pt x="7212" y="4393"/>
                    <a:pt x="7045" y="4383"/>
                    <a:pt x="6878" y="4383"/>
                  </a:cubicBezTo>
                  <a:cubicBezTo>
                    <a:pt x="6820" y="4383"/>
                    <a:pt x="6762" y="4384"/>
                    <a:pt x="6704" y="4387"/>
                  </a:cubicBezTo>
                  <a:cubicBezTo>
                    <a:pt x="6612" y="4372"/>
                    <a:pt x="6513" y="4367"/>
                    <a:pt x="6411" y="4367"/>
                  </a:cubicBezTo>
                  <a:cubicBezTo>
                    <a:pt x="6298" y="4367"/>
                    <a:pt x="6180" y="4374"/>
                    <a:pt x="6065" y="4382"/>
                  </a:cubicBezTo>
                  <a:cubicBezTo>
                    <a:pt x="5860" y="4392"/>
                    <a:pt x="5666" y="4407"/>
                    <a:pt x="5461" y="4433"/>
                  </a:cubicBezTo>
                  <a:cubicBezTo>
                    <a:pt x="5451" y="4162"/>
                    <a:pt x="5364" y="3911"/>
                    <a:pt x="5211" y="3697"/>
                  </a:cubicBezTo>
                  <a:cubicBezTo>
                    <a:pt x="5247" y="3671"/>
                    <a:pt x="5293" y="3640"/>
                    <a:pt x="5333" y="3615"/>
                  </a:cubicBezTo>
                  <a:cubicBezTo>
                    <a:pt x="5604" y="3436"/>
                    <a:pt x="5886" y="3262"/>
                    <a:pt x="6177" y="3109"/>
                  </a:cubicBezTo>
                  <a:cubicBezTo>
                    <a:pt x="6463" y="2950"/>
                    <a:pt x="6755" y="2807"/>
                    <a:pt x="7056" y="2669"/>
                  </a:cubicBezTo>
                  <a:cubicBezTo>
                    <a:pt x="7358" y="2531"/>
                    <a:pt x="7665" y="2403"/>
                    <a:pt x="7977" y="2275"/>
                  </a:cubicBezTo>
                  <a:lnTo>
                    <a:pt x="7977" y="2275"/>
                  </a:lnTo>
                  <a:cubicBezTo>
                    <a:pt x="7639" y="2301"/>
                    <a:pt x="7307" y="2372"/>
                    <a:pt x="6985" y="2475"/>
                  </a:cubicBezTo>
                  <a:cubicBezTo>
                    <a:pt x="6663" y="2577"/>
                    <a:pt x="6356" y="2720"/>
                    <a:pt x="6054" y="2878"/>
                  </a:cubicBezTo>
                  <a:cubicBezTo>
                    <a:pt x="5758" y="3042"/>
                    <a:pt x="5471" y="3231"/>
                    <a:pt x="5216" y="3446"/>
                  </a:cubicBezTo>
                  <a:cubicBezTo>
                    <a:pt x="5180" y="3477"/>
                    <a:pt x="5134" y="3518"/>
                    <a:pt x="5093" y="3553"/>
                  </a:cubicBezTo>
                  <a:cubicBezTo>
                    <a:pt x="5083" y="3543"/>
                    <a:pt x="5078" y="3528"/>
                    <a:pt x="5062" y="3523"/>
                  </a:cubicBezTo>
                  <a:cubicBezTo>
                    <a:pt x="4812" y="3277"/>
                    <a:pt x="4483" y="3160"/>
                    <a:pt x="4158" y="3160"/>
                  </a:cubicBezTo>
                  <a:cubicBezTo>
                    <a:pt x="4151" y="3160"/>
                    <a:pt x="4144" y="3160"/>
                    <a:pt x="4137" y="3160"/>
                  </a:cubicBezTo>
                  <a:cubicBezTo>
                    <a:pt x="4198" y="2981"/>
                    <a:pt x="4250" y="2786"/>
                    <a:pt x="4290" y="2602"/>
                  </a:cubicBezTo>
                  <a:cubicBezTo>
                    <a:pt x="4347" y="2316"/>
                    <a:pt x="4372" y="2014"/>
                    <a:pt x="4372" y="1723"/>
                  </a:cubicBezTo>
                  <a:cubicBezTo>
                    <a:pt x="4367" y="1426"/>
                    <a:pt x="4342" y="1125"/>
                    <a:pt x="4285" y="839"/>
                  </a:cubicBezTo>
                  <a:cubicBezTo>
                    <a:pt x="4224" y="552"/>
                    <a:pt x="4137" y="266"/>
                    <a:pt x="4009" y="0"/>
                  </a:cubicBezTo>
                  <a:close/>
                </a:path>
              </a:pathLst>
            </a:custGeom>
            <a:solidFill>
              <a:schemeClr val="lt2"/>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2"/>
          <p:cNvGrpSpPr/>
          <p:nvPr/>
        </p:nvGrpSpPr>
        <p:grpSpPr>
          <a:xfrm rot="412220" flipH="1">
            <a:off x="8767847" y="79006"/>
            <a:ext cx="372850" cy="344810"/>
            <a:chOff x="314888" y="1788230"/>
            <a:chExt cx="470479" cy="435151"/>
          </a:xfrm>
        </p:grpSpPr>
        <p:sp>
          <p:nvSpPr>
            <p:cNvPr id="116" name="Google Shape;116;p2"/>
            <p:cNvSpPr/>
            <p:nvPr/>
          </p:nvSpPr>
          <p:spPr>
            <a:xfrm rot="-1111104">
              <a:off x="337754" y="1804789"/>
              <a:ext cx="131243" cy="165355"/>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4"/>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347023" y="1802511"/>
              <a:ext cx="438344" cy="420869"/>
            </a:xfrm>
            <a:custGeom>
              <a:avLst/>
              <a:gdLst/>
              <a:ahLst/>
              <a:cxnLst/>
              <a:rect l="l" t="t" r="r" b="b"/>
              <a:pathLst>
                <a:path w="18412" h="17678" extrusionOk="0">
                  <a:moveTo>
                    <a:pt x="9740" y="8161"/>
                  </a:moveTo>
                  <a:lnTo>
                    <a:pt x="9720" y="8243"/>
                  </a:lnTo>
                  <a:cubicBezTo>
                    <a:pt x="9909" y="8642"/>
                    <a:pt x="10160" y="9010"/>
                    <a:pt x="10456" y="9337"/>
                  </a:cubicBezTo>
                  <a:cubicBezTo>
                    <a:pt x="10139" y="9283"/>
                    <a:pt x="9820" y="9252"/>
                    <a:pt x="9501" y="9252"/>
                  </a:cubicBezTo>
                  <a:cubicBezTo>
                    <a:pt x="9311" y="9252"/>
                    <a:pt x="9122" y="9263"/>
                    <a:pt x="8932" y="9286"/>
                  </a:cubicBezTo>
                  <a:lnTo>
                    <a:pt x="8595" y="9225"/>
                  </a:lnTo>
                  <a:cubicBezTo>
                    <a:pt x="8590" y="9230"/>
                    <a:pt x="8580" y="9230"/>
                    <a:pt x="8575" y="9235"/>
                  </a:cubicBezTo>
                  <a:cubicBezTo>
                    <a:pt x="8447" y="8892"/>
                    <a:pt x="8283" y="8565"/>
                    <a:pt x="8084" y="8263"/>
                  </a:cubicBezTo>
                  <a:lnTo>
                    <a:pt x="8084" y="8263"/>
                  </a:lnTo>
                  <a:cubicBezTo>
                    <a:pt x="8299" y="8299"/>
                    <a:pt x="8517" y="8320"/>
                    <a:pt x="8736" y="8320"/>
                  </a:cubicBezTo>
                  <a:cubicBezTo>
                    <a:pt x="8798" y="8320"/>
                    <a:pt x="8860" y="8318"/>
                    <a:pt x="8922" y="8315"/>
                  </a:cubicBezTo>
                  <a:lnTo>
                    <a:pt x="9255" y="8412"/>
                  </a:lnTo>
                  <a:cubicBezTo>
                    <a:pt x="9418" y="8335"/>
                    <a:pt x="9577" y="8253"/>
                    <a:pt x="9740" y="8161"/>
                  </a:cubicBezTo>
                  <a:close/>
                  <a:moveTo>
                    <a:pt x="10023" y="1"/>
                  </a:moveTo>
                  <a:cubicBezTo>
                    <a:pt x="9613" y="1"/>
                    <a:pt x="9206" y="116"/>
                    <a:pt x="8876" y="359"/>
                  </a:cubicBezTo>
                  <a:cubicBezTo>
                    <a:pt x="8258" y="814"/>
                    <a:pt x="7864" y="1632"/>
                    <a:pt x="7112" y="1806"/>
                  </a:cubicBezTo>
                  <a:cubicBezTo>
                    <a:pt x="7013" y="1829"/>
                    <a:pt x="6913" y="1840"/>
                    <a:pt x="6813" y="1840"/>
                  </a:cubicBezTo>
                  <a:cubicBezTo>
                    <a:pt x="6071" y="1840"/>
                    <a:pt x="5325" y="1276"/>
                    <a:pt x="4607" y="1276"/>
                  </a:cubicBezTo>
                  <a:cubicBezTo>
                    <a:pt x="4464" y="1276"/>
                    <a:pt x="4323" y="1298"/>
                    <a:pt x="4183" y="1351"/>
                  </a:cubicBezTo>
                  <a:cubicBezTo>
                    <a:pt x="3764" y="1510"/>
                    <a:pt x="3482" y="1934"/>
                    <a:pt x="3385" y="2374"/>
                  </a:cubicBezTo>
                  <a:cubicBezTo>
                    <a:pt x="3288" y="2813"/>
                    <a:pt x="3360" y="3274"/>
                    <a:pt x="3467" y="3708"/>
                  </a:cubicBezTo>
                  <a:cubicBezTo>
                    <a:pt x="3666" y="4506"/>
                    <a:pt x="4004" y="5273"/>
                    <a:pt x="4474" y="5947"/>
                  </a:cubicBezTo>
                  <a:cubicBezTo>
                    <a:pt x="4050" y="5864"/>
                    <a:pt x="3623" y="5825"/>
                    <a:pt x="3196" y="5825"/>
                  </a:cubicBezTo>
                  <a:cubicBezTo>
                    <a:pt x="2995" y="5825"/>
                    <a:pt x="2794" y="5834"/>
                    <a:pt x="2593" y="5850"/>
                  </a:cubicBezTo>
                  <a:cubicBezTo>
                    <a:pt x="2133" y="5886"/>
                    <a:pt x="1667" y="5978"/>
                    <a:pt x="1263" y="6208"/>
                  </a:cubicBezTo>
                  <a:cubicBezTo>
                    <a:pt x="343" y="6745"/>
                    <a:pt x="1" y="8074"/>
                    <a:pt x="548" y="8989"/>
                  </a:cubicBezTo>
                  <a:cubicBezTo>
                    <a:pt x="946" y="9644"/>
                    <a:pt x="1724" y="10104"/>
                    <a:pt x="1831" y="10871"/>
                  </a:cubicBezTo>
                  <a:cubicBezTo>
                    <a:pt x="1974" y="11868"/>
                    <a:pt x="849" y="12778"/>
                    <a:pt x="1125" y="13749"/>
                  </a:cubicBezTo>
                  <a:cubicBezTo>
                    <a:pt x="1243" y="14184"/>
                    <a:pt x="1642" y="14501"/>
                    <a:pt x="2071" y="14629"/>
                  </a:cubicBezTo>
                  <a:cubicBezTo>
                    <a:pt x="2291" y="14700"/>
                    <a:pt x="2524" y="14728"/>
                    <a:pt x="2758" y="14728"/>
                  </a:cubicBezTo>
                  <a:cubicBezTo>
                    <a:pt x="2975" y="14728"/>
                    <a:pt x="3194" y="14704"/>
                    <a:pt x="3406" y="14670"/>
                  </a:cubicBezTo>
                  <a:cubicBezTo>
                    <a:pt x="4336" y="14521"/>
                    <a:pt x="5246" y="14189"/>
                    <a:pt x="6034" y="13678"/>
                  </a:cubicBezTo>
                  <a:lnTo>
                    <a:pt x="6034" y="13678"/>
                  </a:lnTo>
                  <a:cubicBezTo>
                    <a:pt x="6008" y="14383"/>
                    <a:pt x="6095" y="15089"/>
                    <a:pt x="6279" y="15769"/>
                  </a:cubicBezTo>
                  <a:cubicBezTo>
                    <a:pt x="6402" y="16214"/>
                    <a:pt x="6576" y="16659"/>
                    <a:pt x="6877" y="17006"/>
                  </a:cubicBezTo>
                  <a:cubicBezTo>
                    <a:pt x="7258" y="17449"/>
                    <a:pt x="7843" y="17678"/>
                    <a:pt x="8425" y="17678"/>
                  </a:cubicBezTo>
                  <a:cubicBezTo>
                    <a:pt x="8904" y="17678"/>
                    <a:pt x="9382" y="17522"/>
                    <a:pt x="9740" y="17200"/>
                  </a:cubicBezTo>
                  <a:cubicBezTo>
                    <a:pt x="10313" y="16689"/>
                    <a:pt x="10620" y="15840"/>
                    <a:pt x="11351" y="15590"/>
                  </a:cubicBezTo>
                  <a:cubicBezTo>
                    <a:pt x="11495" y="15541"/>
                    <a:pt x="11643" y="15521"/>
                    <a:pt x="11793" y="15521"/>
                  </a:cubicBezTo>
                  <a:cubicBezTo>
                    <a:pt x="12432" y="15521"/>
                    <a:pt x="13111" y="15880"/>
                    <a:pt x="13737" y="15880"/>
                  </a:cubicBezTo>
                  <a:cubicBezTo>
                    <a:pt x="13933" y="15880"/>
                    <a:pt x="14123" y="15845"/>
                    <a:pt x="14306" y="15754"/>
                  </a:cubicBezTo>
                  <a:cubicBezTo>
                    <a:pt x="14710" y="15559"/>
                    <a:pt x="14955" y="15109"/>
                    <a:pt x="15006" y="14665"/>
                  </a:cubicBezTo>
                  <a:cubicBezTo>
                    <a:pt x="15058" y="14215"/>
                    <a:pt x="14945" y="13770"/>
                    <a:pt x="14792" y="13340"/>
                  </a:cubicBezTo>
                  <a:cubicBezTo>
                    <a:pt x="14485" y="12476"/>
                    <a:pt x="14015" y="11663"/>
                    <a:pt x="13386" y="10999"/>
                  </a:cubicBezTo>
                  <a:lnTo>
                    <a:pt x="13386" y="10999"/>
                  </a:lnTo>
                  <a:cubicBezTo>
                    <a:pt x="13812" y="11085"/>
                    <a:pt x="14249" y="11127"/>
                    <a:pt x="14686" y="11127"/>
                  </a:cubicBezTo>
                  <a:cubicBezTo>
                    <a:pt x="15155" y="11127"/>
                    <a:pt x="15625" y="11079"/>
                    <a:pt x="16085" y="10983"/>
                  </a:cubicBezTo>
                  <a:cubicBezTo>
                    <a:pt x="16540" y="10886"/>
                    <a:pt x="16990" y="10743"/>
                    <a:pt x="17358" y="10472"/>
                  </a:cubicBezTo>
                  <a:cubicBezTo>
                    <a:pt x="18227" y="9838"/>
                    <a:pt x="18411" y="8478"/>
                    <a:pt x="17752" y="7635"/>
                  </a:cubicBezTo>
                  <a:cubicBezTo>
                    <a:pt x="17282" y="7026"/>
                    <a:pt x="16448" y="6663"/>
                    <a:pt x="16259" y="5912"/>
                  </a:cubicBezTo>
                  <a:cubicBezTo>
                    <a:pt x="16003" y="4935"/>
                    <a:pt x="17011" y="3907"/>
                    <a:pt x="16622" y="2972"/>
                  </a:cubicBezTo>
                  <a:cubicBezTo>
                    <a:pt x="16448" y="2558"/>
                    <a:pt x="16019" y="2287"/>
                    <a:pt x="15579" y="2205"/>
                  </a:cubicBezTo>
                  <a:cubicBezTo>
                    <a:pt x="15456" y="2182"/>
                    <a:pt x="15332" y="2172"/>
                    <a:pt x="15207" y="2172"/>
                  </a:cubicBezTo>
                  <a:cubicBezTo>
                    <a:pt x="14884" y="2172"/>
                    <a:pt x="14558" y="2239"/>
                    <a:pt x="14245" y="2328"/>
                  </a:cubicBezTo>
                  <a:cubicBezTo>
                    <a:pt x="13554" y="2522"/>
                    <a:pt x="12885" y="2818"/>
                    <a:pt x="12286" y="3222"/>
                  </a:cubicBezTo>
                  <a:cubicBezTo>
                    <a:pt x="12281" y="2854"/>
                    <a:pt x="12246" y="2481"/>
                    <a:pt x="12179" y="2118"/>
                  </a:cubicBezTo>
                  <a:cubicBezTo>
                    <a:pt x="12097" y="1663"/>
                    <a:pt x="11969" y="1203"/>
                    <a:pt x="11709" y="825"/>
                  </a:cubicBezTo>
                  <a:cubicBezTo>
                    <a:pt x="11332" y="291"/>
                    <a:pt x="10673" y="1"/>
                    <a:pt x="10023" y="1"/>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405095" y="1850844"/>
              <a:ext cx="317711" cy="311878"/>
            </a:xfrm>
            <a:custGeom>
              <a:avLst/>
              <a:gdLst/>
              <a:ahLst/>
              <a:cxnLst/>
              <a:rect l="l" t="t" r="r" b="b"/>
              <a:pathLst>
                <a:path w="13345" h="13100" extrusionOk="0">
                  <a:moveTo>
                    <a:pt x="7087" y="5671"/>
                  </a:moveTo>
                  <a:cubicBezTo>
                    <a:pt x="7005" y="6039"/>
                    <a:pt x="6974" y="6412"/>
                    <a:pt x="7005" y="6786"/>
                  </a:cubicBezTo>
                  <a:lnTo>
                    <a:pt x="6949" y="7031"/>
                  </a:lnTo>
                  <a:cubicBezTo>
                    <a:pt x="6949" y="7041"/>
                    <a:pt x="6954" y="7046"/>
                    <a:pt x="6954" y="7052"/>
                  </a:cubicBezTo>
                  <a:cubicBezTo>
                    <a:pt x="6703" y="7128"/>
                    <a:pt x="6463" y="7246"/>
                    <a:pt x="6233" y="7384"/>
                  </a:cubicBezTo>
                  <a:cubicBezTo>
                    <a:pt x="6269" y="7179"/>
                    <a:pt x="6289" y="6975"/>
                    <a:pt x="6294" y="6770"/>
                  </a:cubicBezTo>
                  <a:lnTo>
                    <a:pt x="6371" y="6530"/>
                  </a:lnTo>
                  <a:cubicBezTo>
                    <a:pt x="6320" y="6407"/>
                    <a:pt x="6263" y="6285"/>
                    <a:pt x="6202" y="6167"/>
                  </a:cubicBezTo>
                  <a:lnTo>
                    <a:pt x="6202" y="6167"/>
                  </a:lnTo>
                  <a:lnTo>
                    <a:pt x="6263" y="6182"/>
                  </a:lnTo>
                  <a:cubicBezTo>
                    <a:pt x="6565" y="6055"/>
                    <a:pt x="6841" y="5876"/>
                    <a:pt x="7087" y="5671"/>
                  </a:cubicBezTo>
                  <a:close/>
                  <a:moveTo>
                    <a:pt x="6865" y="0"/>
                  </a:moveTo>
                  <a:cubicBezTo>
                    <a:pt x="6568" y="0"/>
                    <a:pt x="6272" y="83"/>
                    <a:pt x="6028" y="257"/>
                  </a:cubicBezTo>
                  <a:cubicBezTo>
                    <a:pt x="5568" y="594"/>
                    <a:pt x="5282" y="1192"/>
                    <a:pt x="4724" y="1315"/>
                  </a:cubicBezTo>
                  <a:cubicBezTo>
                    <a:pt x="4656" y="1330"/>
                    <a:pt x="4587" y="1337"/>
                    <a:pt x="4518" y="1337"/>
                  </a:cubicBezTo>
                  <a:cubicBezTo>
                    <a:pt x="3971" y="1337"/>
                    <a:pt x="3417" y="913"/>
                    <a:pt x="2885" y="913"/>
                  </a:cubicBezTo>
                  <a:cubicBezTo>
                    <a:pt x="2782" y="913"/>
                    <a:pt x="2679" y="929"/>
                    <a:pt x="2577" y="967"/>
                  </a:cubicBezTo>
                  <a:cubicBezTo>
                    <a:pt x="2265" y="1085"/>
                    <a:pt x="2061" y="1392"/>
                    <a:pt x="1984" y="1719"/>
                  </a:cubicBezTo>
                  <a:cubicBezTo>
                    <a:pt x="1912" y="2041"/>
                    <a:pt x="1958" y="2373"/>
                    <a:pt x="2035" y="2701"/>
                  </a:cubicBezTo>
                  <a:cubicBezTo>
                    <a:pt x="2153" y="3217"/>
                    <a:pt x="2368" y="3708"/>
                    <a:pt x="2638" y="4163"/>
                  </a:cubicBezTo>
                  <a:cubicBezTo>
                    <a:pt x="2605" y="4162"/>
                    <a:pt x="2571" y="4162"/>
                    <a:pt x="2537" y="4162"/>
                  </a:cubicBezTo>
                  <a:cubicBezTo>
                    <a:pt x="2298" y="4162"/>
                    <a:pt x="2057" y="4178"/>
                    <a:pt x="1815" y="4209"/>
                  </a:cubicBezTo>
                  <a:cubicBezTo>
                    <a:pt x="1478" y="4255"/>
                    <a:pt x="1140" y="4337"/>
                    <a:pt x="859" y="4521"/>
                  </a:cubicBezTo>
                  <a:cubicBezTo>
                    <a:pt x="200" y="4950"/>
                    <a:pt x="0" y="5942"/>
                    <a:pt x="435" y="6591"/>
                  </a:cubicBezTo>
                  <a:cubicBezTo>
                    <a:pt x="757" y="7062"/>
                    <a:pt x="1345" y="7374"/>
                    <a:pt x="1452" y="7921"/>
                  </a:cubicBezTo>
                  <a:cubicBezTo>
                    <a:pt x="1590" y="8652"/>
                    <a:pt x="798" y="9362"/>
                    <a:pt x="1043" y="10063"/>
                  </a:cubicBezTo>
                  <a:cubicBezTo>
                    <a:pt x="1151" y="10375"/>
                    <a:pt x="1452" y="10595"/>
                    <a:pt x="1769" y="10676"/>
                  </a:cubicBezTo>
                  <a:cubicBezTo>
                    <a:pt x="1900" y="10710"/>
                    <a:pt x="2033" y="10723"/>
                    <a:pt x="2166" y="10723"/>
                  </a:cubicBezTo>
                  <a:cubicBezTo>
                    <a:pt x="2363" y="10723"/>
                    <a:pt x="2561" y="10693"/>
                    <a:pt x="2756" y="10651"/>
                  </a:cubicBezTo>
                  <a:cubicBezTo>
                    <a:pt x="3349" y="10528"/>
                    <a:pt x="3917" y="10298"/>
                    <a:pt x="4428" y="9966"/>
                  </a:cubicBezTo>
                  <a:lnTo>
                    <a:pt x="4428" y="9966"/>
                  </a:lnTo>
                  <a:cubicBezTo>
                    <a:pt x="4326" y="10421"/>
                    <a:pt x="4290" y="10886"/>
                    <a:pt x="4310" y="11346"/>
                  </a:cubicBezTo>
                  <a:cubicBezTo>
                    <a:pt x="4326" y="11684"/>
                    <a:pt x="4377" y="12031"/>
                    <a:pt x="4540" y="12333"/>
                  </a:cubicBezTo>
                  <a:cubicBezTo>
                    <a:pt x="4797" y="12814"/>
                    <a:pt x="5345" y="13099"/>
                    <a:pt x="5887" y="13099"/>
                  </a:cubicBezTo>
                  <a:cubicBezTo>
                    <a:pt x="6122" y="13099"/>
                    <a:pt x="6356" y="13046"/>
                    <a:pt x="6565" y="12931"/>
                  </a:cubicBezTo>
                  <a:cubicBezTo>
                    <a:pt x="7061" y="12660"/>
                    <a:pt x="7419" y="12093"/>
                    <a:pt x="7981" y="12036"/>
                  </a:cubicBezTo>
                  <a:cubicBezTo>
                    <a:pt x="8013" y="12033"/>
                    <a:pt x="8045" y="12032"/>
                    <a:pt x="8076" y="12032"/>
                  </a:cubicBezTo>
                  <a:cubicBezTo>
                    <a:pt x="8705" y="12032"/>
                    <a:pt x="9268" y="12663"/>
                    <a:pt x="9879" y="12663"/>
                  </a:cubicBezTo>
                  <a:cubicBezTo>
                    <a:pt x="9944" y="12663"/>
                    <a:pt x="10011" y="12656"/>
                    <a:pt x="10077" y="12640"/>
                  </a:cubicBezTo>
                  <a:cubicBezTo>
                    <a:pt x="10400" y="12563"/>
                    <a:pt x="10650" y="12282"/>
                    <a:pt x="10757" y="11965"/>
                  </a:cubicBezTo>
                  <a:cubicBezTo>
                    <a:pt x="10865" y="11653"/>
                    <a:pt x="10860" y="11316"/>
                    <a:pt x="10819" y="10983"/>
                  </a:cubicBezTo>
                  <a:cubicBezTo>
                    <a:pt x="10737" y="10293"/>
                    <a:pt x="10522" y="9618"/>
                    <a:pt x="10164" y="9020"/>
                  </a:cubicBezTo>
                  <a:lnTo>
                    <a:pt x="10164" y="9020"/>
                  </a:lnTo>
                  <a:cubicBezTo>
                    <a:pt x="10288" y="9030"/>
                    <a:pt x="10411" y="9034"/>
                    <a:pt x="10535" y="9034"/>
                  </a:cubicBezTo>
                  <a:cubicBezTo>
                    <a:pt x="10929" y="9034"/>
                    <a:pt x="11323" y="8986"/>
                    <a:pt x="11708" y="8892"/>
                  </a:cubicBezTo>
                  <a:cubicBezTo>
                    <a:pt x="12041" y="8815"/>
                    <a:pt x="12368" y="8703"/>
                    <a:pt x="12634" y="8483"/>
                  </a:cubicBezTo>
                  <a:cubicBezTo>
                    <a:pt x="13237" y="8008"/>
                    <a:pt x="13345" y="7000"/>
                    <a:pt x="12849" y="6397"/>
                  </a:cubicBezTo>
                  <a:cubicBezTo>
                    <a:pt x="12491" y="5963"/>
                    <a:pt x="11867" y="5712"/>
                    <a:pt x="11708" y="5165"/>
                  </a:cubicBezTo>
                  <a:cubicBezTo>
                    <a:pt x="11499" y="4459"/>
                    <a:pt x="12215" y="3672"/>
                    <a:pt x="11913" y="3002"/>
                  </a:cubicBezTo>
                  <a:cubicBezTo>
                    <a:pt x="11780" y="2701"/>
                    <a:pt x="11453" y="2506"/>
                    <a:pt x="11126" y="2465"/>
                  </a:cubicBezTo>
                  <a:cubicBezTo>
                    <a:pt x="11051" y="2455"/>
                    <a:pt x="10976" y="2450"/>
                    <a:pt x="10901" y="2450"/>
                  </a:cubicBezTo>
                  <a:cubicBezTo>
                    <a:pt x="10651" y="2450"/>
                    <a:pt x="10397" y="2504"/>
                    <a:pt x="10149" y="2583"/>
                  </a:cubicBezTo>
                  <a:cubicBezTo>
                    <a:pt x="9505" y="2793"/>
                    <a:pt x="8896" y="3115"/>
                    <a:pt x="8390" y="3560"/>
                  </a:cubicBezTo>
                  <a:cubicBezTo>
                    <a:pt x="8554" y="2910"/>
                    <a:pt x="8564" y="2230"/>
                    <a:pt x="8457" y="1571"/>
                  </a:cubicBezTo>
                  <a:cubicBezTo>
                    <a:pt x="8401" y="1238"/>
                    <a:pt x="8308" y="896"/>
                    <a:pt x="8109" y="620"/>
                  </a:cubicBezTo>
                  <a:cubicBezTo>
                    <a:pt x="7834" y="218"/>
                    <a:pt x="7348" y="0"/>
                    <a:pt x="6865" y="0"/>
                  </a:cubicBezTo>
                  <a:close/>
                </a:path>
              </a:pathLst>
            </a:custGeom>
            <a:solidFill>
              <a:schemeClr val="accent6"/>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462905" y="1903699"/>
              <a:ext cx="189912" cy="180532"/>
            </a:xfrm>
            <a:custGeom>
              <a:avLst/>
              <a:gdLst/>
              <a:ahLst/>
              <a:cxnLst/>
              <a:rect l="l" t="t" r="r" b="b"/>
              <a:pathLst>
                <a:path w="7977" h="7583" extrusionOk="0">
                  <a:moveTo>
                    <a:pt x="4009" y="0"/>
                  </a:moveTo>
                  <a:lnTo>
                    <a:pt x="4009" y="0"/>
                  </a:lnTo>
                  <a:cubicBezTo>
                    <a:pt x="4035" y="297"/>
                    <a:pt x="4065" y="583"/>
                    <a:pt x="4086" y="869"/>
                  </a:cubicBezTo>
                  <a:cubicBezTo>
                    <a:pt x="4106" y="1161"/>
                    <a:pt x="4117" y="1442"/>
                    <a:pt x="4117" y="1728"/>
                  </a:cubicBezTo>
                  <a:cubicBezTo>
                    <a:pt x="4122" y="2014"/>
                    <a:pt x="4111" y="2296"/>
                    <a:pt x="4091" y="2582"/>
                  </a:cubicBezTo>
                  <a:cubicBezTo>
                    <a:pt x="4081" y="2781"/>
                    <a:pt x="4065" y="2976"/>
                    <a:pt x="4045" y="3170"/>
                  </a:cubicBezTo>
                  <a:cubicBezTo>
                    <a:pt x="3979" y="3180"/>
                    <a:pt x="3907" y="3190"/>
                    <a:pt x="3835" y="3211"/>
                  </a:cubicBezTo>
                  <a:cubicBezTo>
                    <a:pt x="3830" y="3190"/>
                    <a:pt x="3815" y="3170"/>
                    <a:pt x="3810" y="3144"/>
                  </a:cubicBezTo>
                  <a:cubicBezTo>
                    <a:pt x="3728" y="2960"/>
                    <a:pt x="3646" y="2776"/>
                    <a:pt x="3554" y="2592"/>
                  </a:cubicBezTo>
                  <a:cubicBezTo>
                    <a:pt x="3467" y="2403"/>
                    <a:pt x="3380" y="2224"/>
                    <a:pt x="3288" y="2040"/>
                  </a:cubicBezTo>
                  <a:cubicBezTo>
                    <a:pt x="3196" y="1856"/>
                    <a:pt x="3099" y="1677"/>
                    <a:pt x="2987" y="1498"/>
                  </a:cubicBezTo>
                  <a:lnTo>
                    <a:pt x="2987" y="1498"/>
                  </a:lnTo>
                  <a:cubicBezTo>
                    <a:pt x="2997" y="1708"/>
                    <a:pt x="3038" y="1917"/>
                    <a:pt x="3094" y="2117"/>
                  </a:cubicBezTo>
                  <a:cubicBezTo>
                    <a:pt x="3150" y="2321"/>
                    <a:pt x="3227" y="2515"/>
                    <a:pt x="3319" y="2705"/>
                  </a:cubicBezTo>
                  <a:cubicBezTo>
                    <a:pt x="3406" y="2889"/>
                    <a:pt x="3508" y="3078"/>
                    <a:pt x="3631" y="3247"/>
                  </a:cubicBezTo>
                  <a:cubicBezTo>
                    <a:pt x="3636" y="3257"/>
                    <a:pt x="3646" y="3262"/>
                    <a:pt x="3651" y="3272"/>
                  </a:cubicBezTo>
                  <a:cubicBezTo>
                    <a:pt x="3498" y="3339"/>
                    <a:pt x="3350" y="3441"/>
                    <a:pt x="3222" y="3569"/>
                  </a:cubicBezTo>
                  <a:cubicBezTo>
                    <a:pt x="3048" y="3748"/>
                    <a:pt x="2936" y="3973"/>
                    <a:pt x="2884" y="4203"/>
                  </a:cubicBezTo>
                  <a:cubicBezTo>
                    <a:pt x="2767" y="4177"/>
                    <a:pt x="2649" y="4152"/>
                    <a:pt x="2527" y="4131"/>
                  </a:cubicBezTo>
                  <a:cubicBezTo>
                    <a:pt x="2245" y="4085"/>
                    <a:pt x="1969" y="4054"/>
                    <a:pt x="1688" y="4034"/>
                  </a:cubicBezTo>
                  <a:cubicBezTo>
                    <a:pt x="1492" y="4027"/>
                    <a:pt x="1297" y="4017"/>
                    <a:pt x="1101" y="4017"/>
                  </a:cubicBezTo>
                  <a:cubicBezTo>
                    <a:pt x="1015" y="4017"/>
                    <a:pt x="930" y="4019"/>
                    <a:pt x="844" y="4024"/>
                  </a:cubicBezTo>
                  <a:cubicBezTo>
                    <a:pt x="563" y="4029"/>
                    <a:pt x="282" y="4054"/>
                    <a:pt x="1" y="4106"/>
                  </a:cubicBezTo>
                  <a:cubicBezTo>
                    <a:pt x="282" y="4162"/>
                    <a:pt x="558" y="4192"/>
                    <a:pt x="839" y="4223"/>
                  </a:cubicBezTo>
                  <a:cubicBezTo>
                    <a:pt x="1121" y="4259"/>
                    <a:pt x="1397" y="4274"/>
                    <a:pt x="1678" y="4295"/>
                  </a:cubicBezTo>
                  <a:cubicBezTo>
                    <a:pt x="1959" y="4310"/>
                    <a:pt x="2230" y="4330"/>
                    <a:pt x="2511" y="4336"/>
                  </a:cubicBezTo>
                  <a:cubicBezTo>
                    <a:pt x="2629" y="4336"/>
                    <a:pt x="2752" y="4341"/>
                    <a:pt x="2864" y="4341"/>
                  </a:cubicBezTo>
                  <a:cubicBezTo>
                    <a:pt x="2838" y="4561"/>
                    <a:pt x="2869" y="4775"/>
                    <a:pt x="2956" y="4980"/>
                  </a:cubicBezTo>
                  <a:cubicBezTo>
                    <a:pt x="2879" y="5026"/>
                    <a:pt x="2808" y="5072"/>
                    <a:pt x="2731" y="5123"/>
                  </a:cubicBezTo>
                  <a:cubicBezTo>
                    <a:pt x="2573" y="5225"/>
                    <a:pt x="2409" y="5327"/>
                    <a:pt x="2256" y="5440"/>
                  </a:cubicBezTo>
                  <a:cubicBezTo>
                    <a:pt x="2102" y="5547"/>
                    <a:pt x="1944" y="5665"/>
                    <a:pt x="1795" y="5798"/>
                  </a:cubicBezTo>
                  <a:cubicBezTo>
                    <a:pt x="1995" y="5762"/>
                    <a:pt x="2179" y="5696"/>
                    <a:pt x="2358" y="5619"/>
                  </a:cubicBezTo>
                  <a:cubicBezTo>
                    <a:pt x="2537" y="5542"/>
                    <a:pt x="2711" y="5445"/>
                    <a:pt x="2869" y="5343"/>
                  </a:cubicBezTo>
                  <a:cubicBezTo>
                    <a:pt x="2936" y="5302"/>
                    <a:pt x="3002" y="5256"/>
                    <a:pt x="3069" y="5205"/>
                  </a:cubicBezTo>
                  <a:cubicBezTo>
                    <a:pt x="3120" y="5281"/>
                    <a:pt x="3176" y="5358"/>
                    <a:pt x="3247" y="5419"/>
                  </a:cubicBezTo>
                  <a:cubicBezTo>
                    <a:pt x="3488" y="5660"/>
                    <a:pt x="3815" y="5793"/>
                    <a:pt x="4152" y="5793"/>
                  </a:cubicBezTo>
                  <a:lnTo>
                    <a:pt x="4198" y="5793"/>
                  </a:lnTo>
                  <a:cubicBezTo>
                    <a:pt x="4178" y="5869"/>
                    <a:pt x="4163" y="5946"/>
                    <a:pt x="4147" y="6028"/>
                  </a:cubicBezTo>
                  <a:cubicBezTo>
                    <a:pt x="4117" y="6202"/>
                    <a:pt x="4117" y="6381"/>
                    <a:pt x="4117" y="6560"/>
                  </a:cubicBezTo>
                  <a:cubicBezTo>
                    <a:pt x="4127" y="6739"/>
                    <a:pt x="4147" y="6912"/>
                    <a:pt x="4193" y="7081"/>
                  </a:cubicBezTo>
                  <a:cubicBezTo>
                    <a:pt x="4239" y="7255"/>
                    <a:pt x="4296" y="7424"/>
                    <a:pt x="4393" y="7582"/>
                  </a:cubicBezTo>
                  <a:cubicBezTo>
                    <a:pt x="4403" y="7403"/>
                    <a:pt x="4403" y="7229"/>
                    <a:pt x="4398" y="7056"/>
                  </a:cubicBezTo>
                  <a:cubicBezTo>
                    <a:pt x="4398" y="6887"/>
                    <a:pt x="4382" y="6718"/>
                    <a:pt x="4377" y="6544"/>
                  </a:cubicBezTo>
                  <a:cubicBezTo>
                    <a:pt x="4367" y="6381"/>
                    <a:pt x="4357" y="6207"/>
                    <a:pt x="4347" y="6033"/>
                  </a:cubicBezTo>
                  <a:cubicBezTo>
                    <a:pt x="4342" y="5951"/>
                    <a:pt x="4331" y="5864"/>
                    <a:pt x="4326" y="5777"/>
                  </a:cubicBezTo>
                  <a:cubicBezTo>
                    <a:pt x="4485" y="5752"/>
                    <a:pt x="4648" y="5701"/>
                    <a:pt x="4786" y="5624"/>
                  </a:cubicBezTo>
                  <a:cubicBezTo>
                    <a:pt x="4812" y="5685"/>
                    <a:pt x="4838" y="5747"/>
                    <a:pt x="4868" y="5803"/>
                  </a:cubicBezTo>
                  <a:cubicBezTo>
                    <a:pt x="4965" y="6007"/>
                    <a:pt x="5073" y="6207"/>
                    <a:pt x="5190" y="6406"/>
                  </a:cubicBezTo>
                  <a:cubicBezTo>
                    <a:pt x="5303" y="6595"/>
                    <a:pt x="5425" y="6795"/>
                    <a:pt x="5553" y="6979"/>
                  </a:cubicBezTo>
                  <a:cubicBezTo>
                    <a:pt x="5681" y="7163"/>
                    <a:pt x="5824" y="7352"/>
                    <a:pt x="5983" y="7516"/>
                  </a:cubicBezTo>
                  <a:cubicBezTo>
                    <a:pt x="5916" y="7291"/>
                    <a:pt x="5829" y="7081"/>
                    <a:pt x="5727" y="6877"/>
                  </a:cubicBezTo>
                  <a:cubicBezTo>
                    <a:pt x="5630" y="6672"/>
                    <a:pt x="5523" y="6478"/>
                    <a:pt x="5405" y="6278"/>
                  </a:cubicBezTo>
                  <a:cubicBezTo>
                    <a:pt x="5293" y="6084"/>
                    <a:pt x="5170" y="5885"/>
                    <a:pt x="5037" y="5701"/>
                  </a:cubicBezTo>
                  <a:cubicBezTo>
                    <a:pt x="5001" y="5644"/>
                    <a:pt x="4960" y="5593"/>
                    <a:pt x="4914" y="5537"/>
                  </a:cubicBezTo>
                  <a:cubicBezTo>
                    <a:pt x="4976" y="5491"/>
                    <a:pt x="5022" y="5445"/>
                    <a:pt x="5073" y="5394"/>
                  </a:cubicBezTo>
                  <a:cubicBezTo>
                    <a:pt x="5272" y="5189"/>
                    <a:pt x="5395" y="4934"/>
                    <a:pt x="5425" y="4658"/>
                  </a:cubicBezTo>
                  <a:cubicBezTo>
                    <a:pt x="5530" y="4665"/>
                    <a:pt x="5636" y="4669"/>
                    <a:pt x="5742" y="4669"/>
                  </a:cubicBezTo>
                  <a:cubicBezTo>
                    <a:pt x="5849" y="4669"/>
                    <a:pt x="5955" y="4665"/>
                    <a:pt x="6059" y="4658"/>
                  </a:cubicBezTo>
                  <a:cubicBezTo>
                    <a:pt x="6284" y="4647"/>
                    <a:pt x="6509" y="4622"/>
                    <a:pt x="6724" y="4581"/>
                  </a:cubicBezTo>
                  <a:cubicBezTo>
                    <a:pt x="6944" y="4545"/>
                    <a:pt x="7164" y="4489"/>
                    <a:pt x="7379" y="4412"/>
                  </a:cubicBezTo>
                  <a:cubicBezTo>
                    <a:pt x="7212" y="4393"/>
                    <a:pt x="7045" y="4383"/>
                    <a:pt x="6878" y="4383"/>
                  </a:cubicBezTo>
                  <a:cubicBezTo>
                    <a:pt x="6820" y="4383"/>
                    <a:pt x="6762" y="4384"/>
                    <a:pt x="6704" y="4387"/>
                  </a:cubicBezTo>
                  <a:cubicBezTo>
                    <a:pt x="6612" y="4372"/>
                    <a:pt x="6513" y="4367"/>
                    <a:pt x="6411" y="4367"/>
                  </a:cubicBezTo>
                  <a:cubicBezTo>
                    <a:pt x="6298" y="4367"/>
                    <a:pt x="6180" y="4374"/>
                    <a:pt x="6065" y="4382"/>
                  </a:cubicBezTo>
                  <a:cubicBezTo>
                    <a:pt x="5860" y="4392"/>
                    <a:pt x="5666" y="4407"/>
                    <a:pt x="5461" y="4433"/>
                  </a:cubicBezTo>
                  <a:cubicBezTo>
                    <a:pt x="5451" y="4162"/>
                    <a:pt x="5364" y="3911"/>
                    <a:pt x="5211" y="3697"/>
                  </a:cubicBezTo>
                  <a:cubicBezTo>
                    <a:pt x="5247" y="3671"/>
                    <a:pt x="5293" y="3640"/>
                    <a:pt x="5333" y="3615"/>
                  </a:cubicBezTo>
                  <a:cubicBezTo>
                    <a:pt x="5604" y="3436"/>
                    <a:pt x="5886" y="3262"/>
                    <a:pt x="6177" y="3109"/>
                  </a:cubicBezTo>
                  <a:cubicBezTo>
                    <a:pt x="6463" y="2950"/>
                    <a:pt x="6755" y="2807"/>
                    <a:pt x="7056" y="2669"/>
                  </a:cubicBezTo>
                  <a:cubicBezTo>
                    <a:pt x="7358" y="2531"/>
                    <a:pt x="7665" y="2403"/>
                    <a:pt x="7977" y="2275"/>
                  </a:cubicBezTo>
                  <a:lnTo>
                    <a:pt x="7977" y="2275"/>
                  </a:lnTo>
                  <a:cubicBezTo>
                    <a:pt x="7639" y="2301"/>
                    <a:pt x="7307" y="2372"/>
                    <a:pt x="6985" y="2475"/>
                  </a:cubicBezTo>
                  <a:cubicBezTo>
                    <a:pt x="6663" y="2577"/>
                    <a:pt x="6356" y="2720"/>
                    <a:pt x="6054" y="2878"/>
                  </a:cubicBezTo>
                  <a:cubicBezTo>
                    <a:pt x="5758" y="3042"/>
                    <a:pt x="5471" y="3231"/>
                    <a:pt x="5216" y="3446"/>
                  </a:cubicBezTo>
                  <a:cubicBezTo>
                    <a:pt x="5180" y="3477"/>
                    <a:pt x="5134" y="3518"/>
                    <a:pt x="5093" y="3553"/>
                  </a:cubicBezTo>
                  <a:cubicBezTo>
                    <a:pt x="5083" y="3543"/>
                    <a:pt x="5078" y="3528"/>
                    <a:pt x="5062" y="3523"/>
                  </a:cubicBezTo>
                  <a:cubicBezTo>
                    <a:pt x="4812" y="3277"/>
                    <a:pt x="4483" y="3160"/>
                    <a:pt x="4158" y="3160"/>
                  </a:cubicBezTo>
                  <a:cubicBezTo>
                    <a:pt x="4151" y="3160"/>
                    <a:pt x="4144" y="3160"/>
                    <a:pt x="4137" y="3160"/>
                  </a:cubicBezTo>
                  <a:cubicBezTo>
                    <a:pt x="4198" y="2981"/>
                    <a:pt x="4250" y="2786"/>
                    <a:pt x="4290" y="2602"/>
                  </a:cubicBezTo>
                  <a:cubicBezTo>
                    <a:pt x="4347" y="2316"/>
                    <a:pt x="4372" y="2014"/>
                    <a:pt x="4372" y="1723"/>
                  </a:cubicBezTo>
                  <a:cubicBezTo>
                    <a:pt x="4367" y="1426"/>
                    <a:pt x="4342" y="1125"/>
                    <a:pt x="4285" y="839"/>
                  </a:cubicBezTo>
                  <a:cubicBezTo>
                    <a:pt x="4224" y="552"/>
                    <a:pt x="4137" y="266"/>
                    <a:pt x="4009" y="0"/>
                  </a:cubicBezTo>
                  <a:close/>
                </a:path>
              </a:pathLst>
            </a:custGeom>
            <a:solidFill>
              <a:schemeClr val="lt2"/>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 name="TextBox 119">
            <a:extLst>
              <a:ext uri="{FF2B5EF4-FFF2-40B4-BE49-F238E27FC236}">
                <a16:creationId xmlns:a16="http://schemas.microsoft.com/office/drawing/2014/main" id="{E9E46F75-FD76-4F02-9888-84BA115372E9}"/>
              </a:ext>
            </a:extLst>
          </p:cNvPr>
          <p:cNvSpPr txBox="1"/>
          <p:nvPr userDrawn="1"/>
        </p:nvSpPr>
        <p:spPr>
          <a:xfrm>
            <a:off x="-42257" y="4933408"/>
            <a:ext cx="914033" cy="307777"/>
          </a:xfrm>
          <a:prstGeom prst="rect">
            <a:avLst/>
          </a:prstGeom>
          <a:noFill/>
        </p:spPr>
        <p:txBody>
          <a:bodyPr wrap="none" rtlCol="0">
            <a:spAutoFit/>
            <a:scene3d>
              <a:camera prst="perspectiveFront"/>
              <a:lightRig rig="threePt" dir="t"/>
            </a:scene3d>
          </a:bodyPr>
          <a:lstStyle/>
          <a:p>
            <a:r>
              <a:rPr lang="en-US" b="1" spc="50">
                <a:ln w="0"/>
                <a:solidFill>
                  <a:schemeClr val="accent6"/>
                </a:solidFill>
                <a:effectLst>
                  <a:innerShdw blurRad="63500" dist="50800" dir="13500000">
                    <a:srgbClr val="000000">
                      <a:alpha val="50000"/>
                    </a:srgbClr>
                  </a:innerShdw>
                </a:effectLst>
                <a:latin typeface="UVN Sang Song" panose="03030602030607090B05" pitchFamily="66" charset="0"/>
              </a:rPr>
              <a:t>KTUTS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childTnLst>
                                    <p:animRot by="120000">
                                      <p:cBhvr>
                                        <p:cTn id="6" dur="300" fill="hold">
                                          <p:stCondLst>
                                            <p:cond delay="0"/>
                                          </p:stCondLst>
                                        </p:cTn>
                                        <p:tgtEl>
                                          <p:spTgt spid="73"/>
                                        </p:tgtEl>
                                        <p:attrNameLst>
                                          <p:attrName>r</p:attrName>
                                        </p:attrNameLst>
                                      </p:cBhvr>
                                    </p:animRot>
                                    <p:animRot by="-240000">
                                      <p:cBhvr>
                                        <p:cTn id="7" dur="600" fill="hold">
                                          <p:stCondLst>
                                            <p:cond delay="600"/>
                                          </p:stCondLst>
                                        </p:cTn>
                                        <p:tgtEl>
                                          <p:spTgt spid="73"/>
                                        </p:tgtEl>
                                        <p:attrNameLst>
                                          <p:attrName>r</p:attrName>
                                        </p:attrNameLst>
                                      </p:cBhvr>
                                    </p:animRot>
                                    <p:animRot by="240000">
                                      <p:cBhvr>
                                        <p:cTn id="8" dur="600" fill="hold">
                                          <p:stCondLst>
                                            <p:cond delay="1200"/>
                                          </p:stCondLst>
                                        </p:cTn>
                                        <p:tgtEl>
                                          <p:spTgt spid="73"/>
                                        </p:tgtEl>
                                        <p:attrNameLst>
                                          <p:attrName>r</p:attrName>
                                        </p:attrNameLst>
                                      </p:cBhvr>
                                    </p:animRot>
                                    <p:animRot by="-240000">
                                      <p:cBhvr>
                                        <p:cTn id="9" dur="600" fill="hold">
                                          <p:stCondLst>
                                            <p:cond delay="1800"/>
                                          </p:stCondLst>
                                        </p:cTn>
                                        <p:tgtEl>
                                          <p:spTgt spid="73"/>
                                        </p:tgtEl>
                                        <p:attrNameLst>
                                          <p:attrName>r</p:attrName>
                                        </p:attrNameLst>
                                      </p:cBhvr>
                                    </p:animRot>
                                    <p:animRot by="120000">
                                      <p:cBhvr>
                                        <p:cTn id="10" dur="600" fill="hold">
                                          <p:stCondLst>
                                            <p:cond delay="2400"/>
                                          </p:stCondLst>
                                        </p:cTn>
                                        <p:tgtEl>
                                          <p:spTgt spid="73"/>
                                        </p:tgtEl>
                                        <p:attrNameLst>
                                          <p:attrName>r</p:attrName>
                                        </p:attrNameLst>
                                      </p:cBhvr>
                                    </p:animRot>
                                  </p:childTnLst>
                                </p:cTn>
                              </p:par>
                              <p:par>
                                <p:cTn id="11" presetID="32" presetClass="emph" presetSubtype="0" repeatCount="indefinite" fill="hold" grpId="0" nodeType="withEffect">
                                  <p:stCondLst>
                                    <p:cond delay="300"/>
                                  </p:stCondLst>
                                  <p:childTnLst>
                                    <p:animRot by="120000">
                                      <p:cBhvr>
                                        <p:cTn id="12" dur="300" fill="hold">
                                          <p:stCondLst>
                                            <p:cond delay="0"/>
                                          </p:stCondLst>
                                        </p:cTn>
                                        <p:tgtEl>
                                          <p:spTgt spid="76"/>
                                        </p:tgtEl>
                                        <p:attrNameLst>
                                          <p:attrName>r</p:attrName>
                                        </p:attrNameLst>
                                      </p:cBhvr>
                                    </p:animRot>
                                    <p:animRot by="-240000">
                                      <p:cBhvr>
                                        <p:cTn id="13" dur="600" fill="hold">
                                          <p:stCondLst>
                                            <p:cond delay="600"/>
                                          </p:stCondLst>
                                        </p:cTn>
                                        <p:tgtEl>
                                          <p:spTgt spid="76"/>
                                        </p:tgtEl>
                                        <p:attrNameLst>
                                          <p:attrName>r</p:attrName>
                                        </p:attrNameLst>
                                      </p:cBhvr>
                                    </p:animRot>
                                    <p:animRot by="240000">
                                      <p:cBhvr>
                                        <p:cTn id="14" dur="600" fill="hold">
                                          <p:stCondLst>
                                            <p:cond delay="1200"/>
                                          </p:stCondLst>
                                        </p:cTn>
                                        <p:tgtEl>
                                          <p:spTgt spid="76"/>
                                        </p:tgtEl>
                                        <p:attrNameLst>
                                          <p:attrName>r</p:attrName>
                                        </p:attrNameLst>
                                      </p:cBhvr>
                                    </p:animRot>
                                    <p:animRot by="-240000">
                                      <p:cBhvr>
                                        <p:cTn id="15" dur="600" fill="hold">
                                          <p:stCondLst>
                                            <p:cond delay="1800"/>
                                          </p:stCondLst>
                                        </p:cTn>
                                        <p:tgtEl>
                                          <p:spTgt spid="76"/>
                                        </p:tgtEl>
                                        <p:attrNameLst>
                                          <p:attrName>r</p:attrName>
                                        </p:attrNameLst>
                                      </p:cBhvr>
                                    </p:animRot>
                                    <p:animRot by="120000">
                                      <p:cBhvr>
                                        <p:cTn id="16" dur="600" fill="hold">
                                          <p:stCondLst>
                                            <p:cond delay="2400"/>
                                          </p:stCondLst>
                                        </p:cTn>
                                        <p:tgtEl>
                                          <p:spTgt spid="76"/>
                                        </p:tgtEl>
                                        <p:attrNameLst>
                                          <p:attrName>r</p:attrName>
                                        </p:attrNameLst>
                                      </p:cBhvr>
                                    </p:animRot>
                                  </p:childTnLst>
                                </p:cTn>
                              </p:par>
                              <p:par>
                                <p:cTn id="17" presetID="32" presetClass="emph" presetSubtype="0" repeatCount="indefinite" fill="hold" grpId="0" nodeType="withEffect">
                                  <p:stCondLst>
                                    <p:cond delay="700"/>
                                  </p:stCondLst>
                                  <p:childTnLst>
                                    <p:animRot by="120000">
                                      <p:cBhvr>
                                        <p:cTn id="18" dur="300" fill="hold">
                                          <p:stCondLst>
                                            <p:cond delay="0"/>
                                          </p:stCondLst>
                                        </p:cTn>
                                        <p:tgtEl>
                                          <p:spTgt spid="72"/>
                                        </p:tgtEl>
                                        <p:attrNameLst>
                                          <p:attrName>r</p:attrName>
                                        </p:attrNameLst>
                                      </p:cBhvr>
                                    </p:animRot>
                                    <p:animRot by="-240000">
                                      <p:cBhvr>
                                        <p:cTn id="19" dur="600" fill="hold">
                                          <p:stCondLst>
                                            <p:cond delay="600"/>
                                          </p:stCondLst>
                                        </p:cTn>
                                        <p:tgtEl>
                                          <p:spTgt spid="72"/>
                                        </p:tgtEl>
                                        <p:attrNameLst>
                                          <p:attrName>r</p:attrName>
                                        </p:attrNameLst>
                                      </p:cBhvr>
                                    </p:animRot>
                                    <p:animRot by="240000">
                                      <p:cBhvr>
                                        <p:cTn id="20" dur="600" fill="hold">
                                          <p:stCondLst>
                                            <p:cond delay="1200"/>
                                          </p:stCondLst>
                                        </p:cTn>
                                        <p:tgtEl>
                                          <p:spTgt spid="72"/>
                                        </p:tgtEl>
                                        <p:attrNameLst>
                                          <p:attrName>r</p:attrName>
                                        </p:attrNameLst>
                                      </p:cBhvr>
                                    </p:animRot>
                                    <p:animRot by="-240000">
                                      <p:cBhvr>
                                        <p:cTn id="21" dur="600" fill="hold">
                                          <p:stCondLst>
                                            <p:cond delay="1800"/>
                                          </p:stCondLst>
                                        </p:cTn>
                                        <p:tgtEl>
                                          <p:spTgt spid="72"/>
                                        </p:tgtEl>
                                        <p:attrNameLst>
                                          <p:attrName>r</p:attrName>
                                        </p:attrNameLst>
                                      </p:cBhvr>
                                    </p:animRot>
                                    <p:animRot by="120000">
                                      <p:cBhvr>
                                        <p:cTn id="22" dur="600" fill="hold">
                                          <p:stCondLst>
                                            <p:cond delay="2400"/>
                                          </p:stCondLst>
                                        </p:cTn>
                                        <p:tgtEl>
                                          <p:spTgt spid="72"/>
                                        </p:tgtEl>
                                        <p:attrNameLst>
                                          <p:attrName>r</p:attrName>
                                        </p:attrNameLst>
                                      </p:cBhvr>
                                    </p:animRot>
                                  </p:childTnLst>
                                </p:cTn>
                              </p:par>
                              <p:par>
                                <p:cTn id="23" presetID="32" presetClass="emph" presetSubtype="0" repeatCount="indefinite" fill="hold" grpId="0" nodeType="withEffect">
                                  <p:stCondLst>
                                    <p:cond delay="200"/>
                                  </p:stCondLst>
                                  <p:childTnLst>
                                    <p:animRot by="120000">
                                      <p:cBhvr>
                                        <p:cTn id="24" dur="300" fill="hold">
                                          <p:stCondLst>
                                            <p:cond delay="0"/>
                                          </p:stCondLst>
                                        </p:cTn>
                                        <p:tgtEl>
                                          <p:spTgt spid="75"/>
                                        </p:tgtEl>
                                        <p:attrNameLst>
                                          <p:attrName>r</p:attrName>
                                        </p:attrNameLst>
                                      </p:cBhvr>
                                    </p:animRot>
                                    <p:animRot by="-240000">
                                      <p:cBhvr>
                                        <p:cTn id="25" dur="600" fill="hold">
                                          <p:stCondLst>
                                            <p:cond delay="600"/>
                                          </p:stCondLst>
                                        </p:cTn>
                                        <p:tgtEl>
                                          <p:spTgt spid="75"/>
                                        </p:tgtEl>
                                        <p:attrNameLst>
                                          <p:attrName>r</p:attrName>
                                        </p:attrNameLst>
                                      </p:cBhvr>
                                    </p:animRot>
                                    <p:animRot by="240000">
                                      <p:cBhvr>
                                        <p:cTn id="26" dur="600" fill="hold">
                                          <p:stCondLst>
                                            <p:cond delay="1200"/>
                                          </p:stCondLst>
                                        </p:cTn>
                                        <p:tgtEl>
                                          <p:spTgt spid="75"/>
                                        </p:tgtEl>
                                        <p:attrNameLst>
                                          <p:attrName>r</p:attrName>
                                        </p:attrNameLst>
                                      </p:cBhvr>
                                    </p:animRot>
                                    <p:animRot by="-240000">
                                      <p:cBhvr>
                                        <p:cTn id="27" dur="600" fill="hold">
                                          <p:stCondLst>
                                            <p:cond delay="1800"/>
                                          </p:stCondLst>
                                        </p:cTn>
                                        <p:tgtEl>
                                          <p:spTgt spid="75"/>
                                        </p:tgtEl>
                                        <p:attrNameLst>
                                          <p:attrName>r</p:attrName>
                                        </p:attrNameLst>
                                      </p:cBhvr>
                                    </p:animRot>
                                    <p:animRot by="120000">
                                      <p:cBhvr>
                                        <p:cTn id="28" dur="600" fill="hold">
                                          <p:stCondLst>
                                            <p:cond delay="2400"/>
                                          </p:stCondLst>
                                        </p:cTn>
                                        <p:tgtEl>
                                          <p:spTgt spid="75"/>
                                        </p:tgtEl>
                                        <p:attrNameLst>
                                          <p:attrName>r</p:attrName>
                                        </p:attrNameLst>
                                      </p:cBhvr>
                                    </p:animRot>
                                  </p:childTnLst>
                                </p:cTn>
                              </p:par>
                              <p:par>
                                <p:cTn id="29" presetID="32" presetClass="emph" presetSubtype="0" repeatCount="indefinite" fill="hold" grpId="0" nodeType="withEffect">
                                  <p:stCondLst>
                                    <p:cond delay="1100"/>
                                  </p:stCondLst>
                                  <p:childTnLst>
                                    <p:animRot by="120000">
                                      <p:cBhvr>
                                        <p:cTn id="30" dur="300" fill="hold">
                                          <p:stCondLst>
                                            <p:cond delay="0"/>
                                          </p:stCondLst>
                                        </p:cTn>
                                        <p:tgtEl>
                                          <p:spTgt spid="74"/>
                                        </p:tgtEl>
                                        <p:attrNameLst>
                                          <p:attrName>r</p:attrName>
                                        </p:attrNameLst>
                                      </p:cBhvr>
                                    </p:animRot>
                                    <p:animRot by="-240000">
                                      <p:cBhvr>
                                        <p:cTn id="31" dur="600" fill="hold">
                                          <p:stCondLst>
                                            <p:cond delay="600"/>
                                          </p:stCondLst>
                                        </p:cTn>
                                        <p:tgtEl>
                                          <p:spTgt spid="74"/>
                                        </p:tgtEl>
                                        <p:attrNameLst>
                                          <p:attrName>r</p:attrName>
                                        </p:attrNameLst>
                                      </p:cBhvr>
                                    </p:animRot>
                                    <p:animRot by="240000">
                                      <p:cBhvr>
                                        <p:cTn id="32" dur="600" fill="hold">
                                          <p:stCondLst>
                                            <p:cond delay="1200"/>
                                          </p:stCondLst>
                                        </p:cTn>
                                        <p:tgtEl>
                                          <p:spTgt spid="74"/>
                                        </p:tgtEl>
                                        <p:attrNameLst>
                                          <p:attrName>r</p:attrName>
                                        </p:attrNameLst>
                                      </p:cBhvr>
                                    </p:animRot>
                                    <p:animRot by="-240000">
                                      <p:cBhvr>
                                        <p:cTn id="33" dur="600" fill="hold">
                                          <p:stCondLst>
                                            <p:cond delay="1800"/>
                                          </p:stCondLst>
                                        </p:cTn>
                                        <p:tgtEl>
                                          <p:spTgt spid="74"/>
                                        </p:tgtEl>
                                        <p:attrNameLst>
                                          <p:attrName>r</p:attrName>
                                        </p:attrNameLst>
                                      </p:cBhvr>
                                    </p:animRot>
                                    <p:animRot by="120000">
                                      <p:cBhvr>
                                        <p:cTn id="34" dur="600" fill="hold">
                                          <p:stCondLst>
                                            <p:cond delay="2400"/>
                                          </p:stCondLst>
                                        </p:cTn>
                                        <p:tgtEl>
                                          <p:spTgt spid="74"/>
                                        </p:tgtEl>
                                        <p:attrNameLst>
                                          <p:attrName>r</p:attrName>
                                        </p:attrNameLst>
                                      </p:cBhvr>
                                    </p:animRot>
                                  </p:childTnLst>
                                </p:cTn>
                              </p:par>
                              <p:par>
                                <p:cTn id="35" presetID="32" presetClass="emph" presetSubtype="0" repeatCount="indefinite" fill="hold" nodeType="withEffect">
                                  <p:stCondLst>
                                    <p:cond delay="600"/>
                                  </p:stCondLst>
                                  <p:childTnLst>
                                    <p:animRot by="120000">
                                      <p:cBhvr>
                                        <p:cTn id="36" dur="300" fill="hold">
                                          <p:stCondLst>
                                            <p:cond delay="0"/>
                                          </p:stCondLst>
                                        </p:cTn>
                                        <p:tgtEl>
                                          <p:spTgt spid="95"/>
                                        </p:tgtEl>
                                        <p:attrNameLst>
                                          <p:attrName>r</p:attrName>
                                        </p:attrNameLst>
                                      </p:cBhvr>
                                    </p:animRot>
                                    <p:animRot by="-240000">
                                      <p:cBhvr>
                                        <p:cTn id="37" dur="600" fill="hold">
                                          <p:stCondLst>
                                            <p:cond delay="600"/>
                                          </p:stCondLst>
                                        </p:cTn>
                                        <p:tgtEl>
                                          <p:spTgt spid="95"/>
                                        </p:tgtEl>
                                        <p:attrNameLst>
                                          <p:attrName>r</p:attrName>
                                        </p:attrNameLst>
                                      </p:cBhvr>
                                    </p:animRot>
                                    <p:animRot by="240000">
                                      <p:cBhvr>
                                        <p:cTn id="38" dur="600" fill="hold">
                                          <p:stCondLst>
                                            <p:cond delay="1200"/>
                                          </p:stCondLst>
                                        </p:cTn>
                                        <p:tgtEl>
                                          <p:spTgt spid="95"/>
                                        </p:tgtEl>
                                        <p:attrNameLst>
                                          <p:attrName>r</p:attrName>
                                        </p:attrNameLst>
                                      </p:cBhvr>
                                    </p:animRot>
                                    <p:animRot by="-240000">
                                      <p:cBhvr>
                                        <p:cTn id="39" dur="600" fill="hold">
                                          <p:stCondLst>
                                            <p:cond delay="1800"/>
                                          </p:stCondLst>
                                        </p:cTn>
                                        <p:tgtEl>
                                          <p:spTgt spid="95"/>
                                        </p:tgtEl>
                                        <p:attrNameLst>
                                          <p:attrName>r</p:attrName>
                                        </p:attrNameLst>
                                      </p:cBhvr>
                                    </p:animRot>
                                    <p:animRot by="120000">
                                      <p:cBhvr>
                                        <p:cTn id="40" dur="600" fill="hold">
                                          <p:stCondLst>
                                            <p:cond delay="2400"/>
                                          </p:stCondLst>
                                        </p:cTn>
                                        <p:tgtEl>
                                          <p:spTgt spid="95"/>
                                        </p:tgtEl>
                                        <p:attrNameLst>
                                          <p:attrName>r</p:attrName>
                                        </p:attrNameLst>
                                      </p:cBhvr>
                                    </p:animRot>
                                  </p:childTnLst>
                                </p:cTn>
                              </p:par>
                              <p:par>
                                <p:cTn id="41" presetID="32" presetClass="emph" presetSubtype="0" repeatCount="indefinite" fill="hold" grpId="0" nodeType="withEffect">
                                  <p:stCondLst>
                                    <p:cond delay="200"/>
                                  </p:stCondLst>
                                  <p:childTnLst>
                                    <p:animRot by="120000">
                                      <p:cBhvr>
                                        <p:cTn id="42" dur="300" fill="hold">
                                          <p:stCondLst>
                                            <p:cond delay="0"/>
                                          </p:stCondLst>
                                        </p:cTn>
                                        <p:tgtEl>
                                          <p:spTgt spid="12"/>
                                        </p:tgtEl>
                                        <p:attrNameLst>
                                          <p:attrName>r</p:attrName>
                                        </p:attrNameLst>
                                      </p:cBhvr>
                                    </p:animRot>
                                    <p:animRot by="-240000">
                                      <p:cBhvr>
                                        <p:cTn id="43" dur="600" fill="hold">
                                          <p:stCondLst>
                                            <p:cond delay="600"/>
                                          </p:stCondLst>
                                        </p:cTn>
                                        <p:tgtEl>
                                          <p:spTgt spid="12"/>
                                        </p:tgtEl>
                                        <p:attrNameLst>
                                          <p:attrName>r</p:attrName>
                                        </p:attrNameLst>
                                      </p:cBhvr>
                                    </p:animRot>
                                    <p:animRot by="240000">
                                      <p:cBhvr>
                                        <p:cTn id="44" dur="600" fill="hold">
                                          <p:stCondLst>
                                            <p:cond delay="1200"/>
                                          </p:stCondLst>
                                        </p:cTn>
                                        <p:tgtEl>
                                          <p:spTgt spid="12"/>
                                        </p:tgtEl>
                                        <p:attrNameLst>
                                          <p:attrName>r</p:attrName>
                                        </p:attrNameLst>
                                      </p:cBhvr>
                                    </p:animRot>
                                    <p:animRot by="-240000">
                                      <p:cBhvr>
                                        <p:cTn id="45" dur="600" fill="hold">
                                          <p:stCondLst>
                                            <p:cond delay="1800"/>
                                          </p:stCondLst>
                                        </p:cTn>
                                        <p:tgtEl>
                                          <p:spTgt spid="12"/>
                                        </p:tgtEl>
                                        <p:attrNameLst>
                                          <p:attrName>r</p:attrName>
                                        </p:attrNameLst>
                                      </p:cBhvr>
                                    </p:animRot>
                                    <p:animRot by="120000">
                                      <p:cBhvr>
                                        <p:cTn id="46" dur="600" fill="hold">
                                          <p:stCondLst>
                                            <p:cond delay="2400"/>
                                          </p:stCondLst>
                                        </p:cTn>
                                        <p:tgtEl>
                                          <p:spTgt spid="12"/>
                                        </p:tgtEl>
                                        <p:attrNameLst>
                                          <p:attrName>r</p:attrName>
                                        </p:attrNameLst>
                                      </p:cBhvr>
                                    </p:animRot>
                                  </p:childTnLst>
                                </p:cTn>
                              </p:par>
                              <p:par>
                                <p:cTn id="47" presetID="32" presetClass="emph" presetSubtype="0" repeatCount="indefinite" fill="hold" grpId="0" nodeType="withEffect">
                                  <p:stCondLst>
                                    <p:cond delay="100"/>
                                  </p:stCondLst>
                                  <p:childTnLst>
                                    <p:animRot by="120000">
                                      <p:cBhvr>
                                        <p:cTn id="48" dur="300" fill="hold">
                                          <p:stCondLst>
                                            <p:cond delay="0"/>
                                          </p:stCondLst>
                                        </p:cTn>
                                        <p:tgtEl>
                                          <p:spTgt spid="13"/>
                                        </p:tgtEl>
                                        <p:attrNameLst>
                                          <p:attrName>r</p:attrName>
                                        </p:attrNameLst>
                                      </p:cBhvr>
                                    </p:animRot>
                                    <p:animRot by="-240000">
                                      <p:cBhvr>
                                        <p:cTn id="49" dur="600" fill="hold">
                                          <p:stCondLst>
                                            <p:cond delay="600"/>
                                          </p:stCondLst>
                                        </p:cTn>
                                        <p:tgtEl>
                                          <p:spTgt spid="13"/>
                                        </p:tgtEl>
                                        <p:attrNameLst>
                                          <p:attrName>r</p:attrName>
                                        </p:attrNameLst>
                                      </p:cBhvr>
                                    </p:animRot>
                                    <p:animRot by="240000">
                                      <p:cBhvr>
                                        <p:cTn id="50" dur="600" fill="hold">
                                          <p:stCondLst>
                                            <p:cond delay="1200"/>
                                          </p:stCondLst>
                                        </p:cTn>
                                        <p:tgtEl>
                                          <p:spTgt spid="13"/>
                                        </p:tgtEl>
                                        <p:attrNameLst>
                                          <p:attrName>r</p:attrName>
                                        </p:attrNameLst>
                                      </p:cBhvr>
                                    </p:animRot>
                                    <p:animRot by="-240000">
                                      <p:cBhvr>
                                        <p:cTn id="51" dur="600" fill="hold">
                                          <p:stCondLst>
                                            <p:cond delay="1800"/>
                                          </p:stCondLst>
                                        </p:cTn>
                                        <p:tgtEl>
                                          <p:spTgt spid="13"/>
                                        </p:tgtEl>
                                        <p:attrNameLst>
                                          <p:attrName>r</p:attrName>
                                        </p:attrNameLst>
                                      </p:cBhvr>
                                    </p:animRot>
                                    <p:animRot by="120000">
                                      <p:cBhvr>
                                        <p:cTn id="52" dur="600" fill="hold">
                                          <p:stCondLst>
                                            <p:cond delay="2400"/>
                                          </p:stCondLst>
                                        </p:cTn>
                                        <p:tgtEl>
                                          <p:spTgt spid="13"/>
                                        </p:tgtEl>
                                        <p:attrNameLst>
                                          <p:attrName>r</p:attrName>
                                        </p:attrNameLst>
                                      </p:cBhvr>
                                    </p:animRot>
                                  </p:childTnLst>
                                </p:cTn>
                              </p:par>
                              <p:par>
                                <p:cTn id="53" presetID="32" presetClass="emph" presetSubtype="0" repeatCount="indefinite" fill="hold" grpId="0" nodeType="withEffect">
                                  <p:stCondLst>
                                    <p:cond delay="800"/>
                                  </p:stCondLst>
                                  <p:childTnLst>
                                    <p:animRot by="120000">
                                      <p:cBhvr>
                                        <p:cTn id="54" dur="300" fill="hold">
                                          <p:stCondLst>
                                            <p:cond delay="0"/>
                                          </p:stCondLst>
                                        </p:cTn>
                                        <p:tgtEl>
                                          <p:spTgt spid="80"/>
                                        </p:tgtEl>
                                        <p:attrNameLst>
                                          <p:attrName>r</p:attrName>
                                        </p:attrNameLst>
                                      </p:cBhvr>
                                    </p:animRot>
                                    <p:animRot by="-240000">
                                      <p:cBhvr>
                                        <p:cTn id="55" dur="600" fill="hold">
                                          <p:stCondLst>
                                            <p:cond delay="600"/>
                                          </p:stCondLst>
                                        </p:cTn>
                                        <p:tgtEl>
                                          <p:spTgt spid="80"/>
                                        </p:tgtEl>
                                        <p:attrNameLst>
                                          <p:attrName>r</p:attrName>
                                        </p:attrNameLst>
                                      </p:cBhvr>
                                    </p:animRot>
                                    <p:animRot by="240000">
                                      <p:cBhvr>
                                        <p:cTn id="56" dur="600" fill="hold">
                                          <p:stCondLst>
                                            <p:cond delay="1200"/>
                                          </p:stCondLst>
                                        </p:cTn>
                                        <p:tgtEl>
                                          <p:spTgt spid="80"/>
                                        </p:tgtEl>
                                        <p:attrNameLst>
                                          <p:attrName>r</p:attrName>
                                        </p:attrNameLst>
                                      </p:cBhvr>
                                    </p:animRot>
                                    <p:animRot by="-240000">
                                      <p:cBhvr>
                                        <p:cTn id="57" dur="600" fill="hold">
                                          <p:stCondLst>
                                            <p:cond delay="1800"/>
                                          </p:stCondLst>
                                        </p:cTn>
                                        <p:tgtEl>
                                          <p:spTgt spid="80"/>
                                        </p:tgtEl>
                                        <p:attrNameLst>
                                          <p:attrName>r</p:attrName>
                                        </p:attrNameLst>
                                      </p:cBhvr>
                                    </p:animRot>
                                    <p:animRot by="120000">
                                      <p:cBhvr>
                                        <p:cTn id="58" dur="600" fill="hold">
                                          <p:stCondLst>
                                            <p:cond delay="2400"/>
                                          </p:stCondLst>
                                        </p:cTn>
                                        <p:tgtEl>
                                          <p:spTgt spid="80"/>
                                        </p:tgtEl>
                                        <p:attrNameLst>
                                          <p:attrName>r</p:attrName>
                                        </p:attrNameLst>
                                      </p:cBhvr>
                                    </p:animRot>
                                  </p:childTnLst>
                                </p:cTn>
                              </p:par>
                              <p:par>
                                <p:cTn id="59" presetID="32" presetClass="emph" presetSubtype="0" repeatCount="indefinite" fill="hold" grpId="0" nodeType="withEffect">
                                  <p:stCondLst>
                                    <p:cond delay="700"/>
                                  </p:stCondLst>
                                  <p:childTnLst>
                                    <p:animRot by="120000">
                                      <p:cBhvr>
                                        <p:cTn id="60" dur="300" fill="hold">
                                          <p:stCondLst>
                                            <p:cond delay="0"/>
                                          </p:stCondLst>
                                        </p:cTn>
                                        <p:tgtEl>
                                          <p:spTgt spid="81"/>
                                        </p:tgtEl>
                                        <p:attrNameLst>
                                          <p:attrName>r</p:attrName>
                                        </p:attrNameLst>
                                      </p:cBhvr>
                                    </p:animRot>
                                    <p:animRot by="-240000">
                                      <p:cBhvr>
                                        <p:cTn id="61" dur="600" fill="hold">
                                          <p:stCondLst>
                                            <p:cond delay="600"/>
                                          </p:stCondLst>
                                        </p:cTn>
                                        <p:tgtEl>
                                          <p:spTgt spid="81"/>
                                        </p:tgtEl>
                                        <p:attrNameLst>
                                          <p:attrName>r</p:attrName>
                                        </p:attrNameLst>
                                      </p:cBhvr>
                                    </p:animRot>
                                    <p:animRot by="240000">
                                      <p:cBhvr>
                                        <p:cTn id="62" dur="600" fill="hold">
                                          <p:stCondLst>
                                            <p:cond delay="1200"/>
                                          </p:stCondLst>
                                        </p:cTn>
                                        <p:tgtEl>
                                          <p:spTgt spid="81"/>
                                        </p:tgtEl>
                                        <p:attrNameLst>
                                          <p:attrName>r</p:attrName>
                                        </p:attrNameLst>
                                      </p:cBhvr>
                                    </p:animRot>
                                    <p:animRot by="-240000">
                                      <p:cBhvr>
                                        <p:cTn id="63" dur="600" fill="hold">
                                          <p:stCondLst>
                                            <p:cond delay="1800"/>
                                          </p:stCondLst>
                                        </p:cTn>
                                        <p:tgtEl>
                                          <p:spTgt spid="81"/>
                                        </p:tgtEl>
                                        <p:attrNameLst>
                                          <p:attrName>r</p:attrName>
                                        </p:attrNameLst>
                                      </p:cBhvr>
                                    </p:animRot>
                                    <p:animRot by="120000">
                                      <p:cBhvr>
                                        <p:cTn id="64" dur="600" fill="hold">
                                          <p:stCondLst>
                                            <p:cond delay="2400"/>
                                          </p:stCondLst>
                                        </p:cTn>
                                        <p:tgtEl>
                                          <p:spTgt spid="81"/>
                                        </p:tgtEl>
                                        <p:attrNameLst>
                                          <p:attrName>r</p:attrName>
                                        </p:attrNameLst>
                                      </p:cBhvr>
                                    </p:animRot>
                                  </p:childTnLst>
                                </p:cTn>
                              </p:par>
                              <p:par>
                                <p:cTn id="65" presetID="32" presetClass="emph" presetSubtype="0" repeatCount="indefinite" fill="hold" grpId="0" nodeType="withEffect">
                                  <p:stCondLst>
                                    <p:cond delay="1300"/>
                                  </p:stCondLst>
                                  <p:childTnLst>
                                    <p:animRot by="120000">
                                      <p:cBhvr>
                                        <p:cTn id="66" dur="300" fill="hold">
                                          <p:stCondLst>
                                            <p:cond delay="0"/>
                                          </p:stCondLst>
                                        </p:cTn>
                                        <p:tgtEl>
                                          <p:spTgt spid="82"/>
                                        </p:tgtEl>
                                        <p:attrNameLst>
                                          <p:attrName>r</p:attrName>
                                        </p:attrNameLst>
                                      </p:cBhvr>
                                    </p:animRot>
                                    <p:animRot by="-240000">
                                      <p:cBhvr>
                                        <p:cTn id="67" dur="600" fill="hold">
                                          <p:stCondLst>
                                            <p:cond delay="600"/>
                                          </p:stCondLst>
                                        </p:cTn>
                                        <p:tgtEl>
                                          <p:spTgt spid="82"/>
                                        </p:tgtEl>
                                        <p:attrNameLst>
                                          <p:attrName>r</p:attrName>
                                        </p:attrNameLst>
                                      </p:cBhvr>
                                    </p:animRot>
                                    <p:animRot by="240000">
                                      <p:cBhvr>
                                        <p:cTn id="68" dur="600" fill="hold">
                                          <p:stCondLst>
                                            <p:cond delay="1200"/>
                                          </p:stCondLst>
                                        </p:cTn>
                                        <p:tgtEl>
                                          <p:spTgt spid="82"/>
                                        </p:tgtEl>
                                        <p:attrNameLst>
                                          <p:attrName>r</p:attrName>
                                        </p:attrNameLst>
                                      </p:cBhvr>
                                    </p:animRot>
                                    <p:animRot by="-240000">
                                      <p:cBhvr>
                                        <p:cTn id="69" dur="600" fill="hold">
                                          <p:stCondLst>
                                            <p:cond delay="1800"/>
                                          </p:stCondLst>
                                        </p:cTn>
                                        <p:tgtEl>
                                          <p:spTgt spid="82"/>
                                        </p:tgtEl>
                                        <p:attrNameLst>
                                          <p:attrName>r</p:attrName>
                                        </p:attrNameLst>
                                      </p:cBhvr>
                                    </p:animRot>
                                    <p:animRot by="120000">
                                      <p:cBhvr>
                                        <p:cTn id="70" dur="600" fill="hold">
                                          <p:stCondLst>
                                            <p:cond delay="2400"/>
                                          </p:stCondLst>
                                        </p:cTn>
                                        <p:tgtEl>
                                          <p:spTgt spid="82"/>
                                        </p:tgtEl>
                                        <p:attrNameLst>
                                          <p:attrName>r</p:attrName>
                                        </p:attrNameLst>
                                      </p:cBhvr>
                                    </p:animRot>
                                  </p:childTnLst>
                                </p:cTn>
                              </p:par>
                              <p:par>
                                <p:cTn id="71" presetID="32" presetClass="emph" presetSubtype="0" repeatCount="indefinite" fill="hold" grpId="0" nodeType="withEffect">
                                  <p:stCondLst>
                                    <p:cond delay="500"/>
                                  </p:stCondLst>
                                  <p:childTnLst>
                                    <p:animRot by="120000">
                                      <p:cBhvr>
                                        <p:cTn id="72" dur="300" fill="hold">
                                          <p:stCondLst>
                                            <p:cond delay="0"/>
                                          </p:stCondLst>
                                        </p:cTn>
                                        <p:tgtEl>
                                          <p:spTgt spid="83"/>
                                        </p:tgtEl>
                                        <p:attrNameLst>
                                          <p:attrName>r</p:attrName>
                                        </p:attrNameLst>
                                      </p:cBhvr>
                                    </p:animRot>
                                    <p:animRot by="-240000">
                                      <p:cBhvr>
                                        <p:cTn id="73" dur="600" fill="hold">
                                          <p:stCondLst>
                                            <p:cond delay="600"/>
                                          </p:stCondLst>
                                        </p:cTn>
                                        <p:tgtEl>
                                          <p:spTgt spid="83"/>
                                        </p:tgtEl>
                                        <p:attrNameLst>
                                          <p:attrName>r</p:attrName>
                                        </p:attrNameLst>
                                      </p:cBhvr>
                                    </p:animRot>
                                    <p:animRot by="240000">
                                      <p:cBhvr>
                                        <p:cTn id="74" dur="600" fill="hold">
                                          <p:stCondLst>
                                            <p:cond delay="1200"/>
                                          </p:stCondLst>
                                        </p:cTn>
                                        <p:tgtEl>
                                          <p:spTgt spid="83"/>
                                        </p:tgtEl>
                                        <p:attrNameLst>
                                          <p:attrName>r</p:attrName>
                                        </p:attrNameLst>
                                      </p:cBhvr>
                                    </p:animRot>
                                    <p:animRot by="-240000">
                                      <p:cBhvr>
                                        <p:cTn id="75" dur="600" fill="hold">
                                          <p:stCondLst>
                                            <p:cond delay="1800"/>
                                          </p:stCondLst>
                                        </p:cTn>
                                        <p:tgtEl>
                                          <p:spTgt spid="83"/>
                                        </p:tgtEl>
                                        <p:attrNameLst>
                                          <p:attrName>r</p:attrName>
                                        </p:attrNameLst>
                                      </p:cBhvr>
                                    </p:animRot>
                                    <p:animRot by="120000">
                                      <p:cBhvr>
                                        <p:cTn id="76" dur="600" fill="hold">
                                          <p:stCondLst>
                                            <p:cond delay="2400"/>
                                          </p:stCondLst>
                                        </p:cTn>
                                        <p:tgtEl>
                                          <p:spTgt spid="83"/>
                                        </p:tgtEl>
                                        <p:attrNameLst>
                                          <p:attrName>r</p:attrName>
                                        </p:attrNameLst>
                                      </p:cBhvr>
                                    </p:animRot>
                                  </p:childTnLst>
                                </p:cTn>
                              </p:par>
                              <p:par>
                                <p:cTn id="77" presetID="32" presetClass="emph" presetSubtype="0" repeatCount="indefinite" fill="hold" grpId="0" nodeType="withEffect">
                                  <p:stCondLst>
                                    <p:cond delay="600"/>
                                  </p:stCondLst>
                                  <p:childTnLst>
                                    <p:animRot by="120000">
                                      <p:cBhvr>
                                        <p:cTn id="78" dur="300" fill="hold">
                                          <p:stCondLst>
                                            <p:cond delay="0"/>
                                          </p:stCondLst>
                                        </p:cTn>
                                        <p:tgtEl>
                                          <p:spTgt spid="84"/>
                                        </p:tgtEl>
                                        <p:attrNameLst>
                                          <p:attrName>r</p:attrName>
                                        </p:attrNameLst>
                                      </p:cBhvr>
                                    </p:animRot>
                                    <p:animRot by="-240000">
                                      <p:cBhvr>
                                        <p:cTn id="79" dur="600" fill="hold">
                                          <p:stCondLst>
                                            <p:cond delay="600"/>
                                          </p:stCondLst>
                                        </p:cTn>
                                        <p:tgtEl>
                                          <p:spTgt spid="84"/>
                                        </p:tgtEl>
                                        <p:attrNameLst>
                                          <p:attrName>r</p:attrName>
                                        </p:attrNameLst>
                                      </p:cBhvr>
                                    </p:animRot>
                                    <p:animRot by="240000">
                                      <p:cBhvr>
                                        <p:cTn id="80" dur="600" fill="hold">
                                          <p:stCondLst>
                                            <p:cond delay="1200"/>
                                          </p:stCondLst>
                                        </p:cTn>
                                        <p:tgtEl>
                                          <p:spTgt spid="84"/>
                                        </p:tgtEl>
                                        <p:attrNameLst>
                                          <p:attrName>r</p:attrName>
                                        </p:attrNameLst>
                                      </p:cBhvr>
                                    </p:animRot>
                                    <p:animRot by="-240000">
                                      <p:cBhvr>
                                        <p:cTn id="81" dur="600" fill="hold">
                                          <p:stCondLst>
                                            <p:cond delay="1800"/>
                                          </p:stCondLst>
                                        </p:cTn>
                                        <p:tgtEl>
                                          <p:spTgt spid="84"/>
                                        </p:tgtEl>
                                        <p:attrNameLst>
                                          <p:attrName>r</p:attrName>
                                        </p:attrNameLst>
                                      </p:cBhvr>
                                    </p:animRot>
                                    <p:animRot by="120000">
                                      <p:cBhvr>
                                        <p:cTn id="82" dur="600" fill="hold">
                                          <p:stCondLst>
                                            <p:cond delay="2400"/>
                                          </p:stCondLst>
                                        </p:cTn>
                                        <p:tgtEl>
                                          <p:spTgt spid="84"/>
                                        </p:tgtEl>
                                        <p:attrNameLst>
                                          <p:attrName>r</p:attrName>
                                        </p:attrNameLst>
                                      </p:cBhvr>
                                    </p:animRot>
                                  </p:childTnLst>
                                </p:cTn>
                              </p:par>
                              <p:par>
                                <p:cTn id="83" presetID="32" presetClass="emph" presetSubtype="0" repeatCount="indefinite" fill="hold" grpId="0" nodeType="withEffect">
                                  <p:stCondLst>
                                    <p:cond delay="700"/>
                                  </p:stCondLst>
                                  <p:childTnLst>
                                    <p:animRot by="120000">
                                      <p:cBhvr>
                                        <p:cTn id="84" dur="300" fill="hold">
                                          <p:stCondLst>
                                            <p:cond delay="0"/>
                                          </p:stCondLst>
                                        </p:cTn>
                                        <p:tgtEl>
                                          <p:spTgt spid="85"/>
                                        </p:tgtEl>
                                        <p:attrNameLst>
                                          <p:attrName>r</p:attrName>
                                        </p:attrNameLst>
                                      </p:cBhvr>
                                    </p:animRot>
                                    <p:animRot by="-240000">
                                      <p:cBhvr>
                                        <p:cTn id="85" dur="600" fill="hold">
                                          <p:stCondLst>
                                            <p:cond delay="600"/>
                                          </p:stCondLst>
                                        </p:cTn>
                                        <p:tgtEl>
                                          <p:spTgt spid="85"/>
                                        </p:tgtEl>
                                        <p:attrNameLst>
                                          <p:attrName>r</p:attrName>
                                        </p:attrNameLst>
                                      </p:cBhvr>
                                    </p:animRot>
                                    <p:animRot by="240000">
                                      <p:cBhvr>
                                        <p:cTn id="86" dur="600" fill="hold">
                                          <p:stCondLst>
                                            <p:cond delay="1200"/>
                                          </p:stCondLst>
                                        </p:cTn>
                                        <p:tgtEl>
                                          <p:spTgt spid="85"/>
                                        </p:tgtEl>
                                        <p:attrNameLst>
                                          <p:attrName>r</p:attrName>
                                        </p:attrNameLst>
                                      </p:cBhvr>
                                    </p:animRot>
                                    <p:animRot by="-240000">
                                      <p:cBhvr>
                                        <p:cTn id="87" dur="600" fill="hold">
                                          <p:stCondLst>
                                            <p:cond delay="1800"/>
                                          </p:stCondLst>
                                        </p:cTn>
                                        <p:tgtEl>
                                          <p:spTgt spid="85"/>
                                        </p:tgtEl>
                                        <p:attrNameLst>
                                          <p:attrName>r</p:attrName>
                                        </p:attrNameLst>
                                      </p:cBhvr>
                                    </p:animRot>
                                    <p:animRot by="120000">
                                      <p:cBhvr>
                                        <p:cTn id="88" dur="600" fill="hold">
                                          <p:stCondLst>
                                            <p:cond delay="2400"/>
                                          </p:stCondLst>
                                        </p:cTn>
                                        <p:tgtEl>
                                          <p:spTgt spid="85"/>
                                        </p:tgtEl>
                                        <p:attrNameLst>
                                          <p:attrName>r</p:attrName>
                                        </p:attrNameLst>
                                      </p:cBhvr>
                                    </p:animRot>
                                  </p:childTnLst>
                                </p:cTn>
                              </p:par>
                              <p:par>
                                <p:cTn id="89" presetID="32" presetClass="emph" presetSubtype="0" repeatCount="indefinite" fill="hold" grpId="0" nodeType="withEffect">
                                  <p:stCondLst>
                                    <p:cond delay="500"/>
                                  </p:stCondLst>
                                  <p:childTnLst>
                                    <p:animRot by="120000">
                                      <p:cBhvr>
                                        <p:cTn id="90" dur="300" fill="hold">
                                          <p:stCondLst>
                                            <p:cond delay="0"/>
                                          </p:stCondLst>
                                        </p:cTn>
                                        <p:tgtEl>
                                          <p:spTgt spid="87"/>
                                        </p:tgtEl>
                                        <p:attrNameLst>
                                          <p:attrName>r</p:attrName>
                                        </p:attrNameLst>
                                      </p:cBhvr>
                                    </p:animRot>
                                    <p:animRot by="-240000">
                                      <p:cBhvr>
                                        <p:cTn id="91" dur="600" fill="hold">
                                          <p:stCondLst>
                                            <p:cond delay="600"/>
                                          </p:stCondLst>
                                        </p:cTn>
                                        <p:tgtEl>
                                          <p:spTgt spid="87"/>
                                        </p:tgtEl>
                                        <p:attrNameLst>
                                          <p:attrName>r</p:attrName>
                                        </p:attrNameLst>
                                      </p:cBhvr>
                                    </p:animRot>
                                    <p:animRot by="240000">
                                      <p:cBhvr>
                                        <p:cTn id="92" dur="600" fill="hold">
                                          <p:stCondLst>
                                            <p:cond delay="1200"/>
                                          </p:stCondLst>
                                        </p:cTn>
                                        <p:tgtEl>
                                          <p:spTgt spid="87"/>
                                        </p:tgtEl>
                                        <p:attrNameLst>
                                          <p:attrName>r</p:attrName>
                                        </p:attrNameLst>
                                      </p:cBhvr>
                                    </p:animRot>
                                    <p:animRot by="-240000">
                                      <p:cBhvr>
                                        <p:cTn id="93" dur="600" fill="hold">
                                          <p:stCondLst>
                                            <p:cond delay="1800"/>
                                          </p:stCondLst>
                                        </p:cTn>
                                        <p:tgtEl>
                                          <p:spTgt spid="87"/>
                                        </p:tgtEl>
                                        <p:attrNameLst>
                                          <p:attrName>r</p:attrName>
                                        </p:attrNameLst>
                                      </p:cBhvr>
                                    </p:animRot>
                                    <p:animRot by="120000">
                                      <p:cBhvr>
                                        <p:cTn id="94" dur="600" fill="hold">
                                          <p:stCondLst>
                                            <p:cond delay="2400"/>
                                          </p:stCondLst>
                                        </p:cTn>
                                        <p:tgtEl>
                                          <p:spTgt spid="87"/>
                                        </p:tgtEl>
                                        <p:attrNameLst>
                                          <p:attrName>r</p:attrName>
                                        </p:attrNameLst>
                                      </p:cBhvr>
                                    </p:animRot>
                                  </p:childTnLst>
                                </p:cTn>
                              </p:par>
                              <p:par>
                                <p:cTn id="95" presetID="32" presetClass="emph" presetSubtype="0" repeatCount="indefinite" fill="hold" grpId="0" nodeType="withEffect">
                                  <p:stCondLst>
                                    <p:cond delay="800"/>
                                  </p:stCondLst>
                                  <p:childTnLst>
                                    <p:animRot by="120000">
                                      <p:cBhvr>
                                        <p:cTn id="96" dur="300" fill="hold">
                                          <p:stCondLst>
                                            <p:cond delay="0"/>
                                          </p:stCondLst>
                                        </p:cTn>
                                        <p:tgtEl>
                                          <p:spTgt spid="88"/>
                                        </p:tgtEl>
                                        <p:attrNameLst>
                                          <p:attrName>r</p:attrName>
                                        </p:attrNameLst>
                                      </p:cBhvr>
                                    </p:animRot>
                                    <p:animRot by="-240000">
                                      <p:cBhvr>
                                        <p:cTn id="97" dur="600" fill="hold">
                                          <p:stCondLst>
                                            <p:cond delay="600"/>
                                          </p:stCondLst>
                                        </p:cTn>
                                        <p:tgtEl>
                                          <p:spTgt spid="88"/>
                                        </p:tgtEl>
                                        <p:attrNameLst>
                                          <p:attrName>r</p:attrName>
                                        </p:attrNameLst>
                                      </p:cBhvr>
                                    </p:animRot>
                                    <p:animRot by="240000">
                                      <p:cBhvr>
                                        <p:cTn id="98" dur="600" fill="hold">
                                          <p:stCondLst>
                                            <p:cond delay="1200"/>
                                          </p:stCondLst>
                                        </p:cTn>
                                        <p:tgtEl>
                                          <p:spTgt spid="88"/>
                                        </p:tgtEl>
                                        <p:attrNameLst>
                                          <p:attrName>r</p:attrName>
                                        </p:attrNameLst>
                                      </p:cBhvr>
                                    </p:animRot>
                                    <p:animRot by="-240000">
                                      <p:cBhvr>
                                        <p:cTn id="99" dur="600" fill="hold">
                                          <p:stCondLst>
                                            <p:cond delay="1800"/>
                                          </p:stCondLst>
                                        </p:cTn>
                                        <p:tgtEl>
                                          <p:spTgt spid="88"/>
                                        </p:tgtEl>
                                        <p:attrNameLst>
                                          <p:attrName>r</p:attrName>
                                        </p:attrNameLst>
                                      </p:cBhvr>
                                    </p:animRot>
                                    <p:animRot by="120000">
                                      <p:cBhvr>
                                        <p:cTn id="100" dur="600" fill="hold">
                                          <p:stCondLst>
                                            <p:cond delay="2400"/>
                                          </p:stCondLst>
                                        </p:cTn>
                                        <p:tgtEl>
                                          <p:spTgt spid="88"/>
                                        </p:tgtEl>
                                        <p:attrNameLst>
                                          <p:attrName>r</p:attrName>
                                        </p:attrNameLst>
                                      </p:cBhvr>
                                    </p:animRot>
                                  </p:childTnLst>
                                </p:cTn>
                              </p:par>
                              <p:par>
                                <p:cTn id="101" presetID="32" presetClass="emph" presetSubtype="0" repeatCount="indefinite" fill="hold" grpId="0" nodeType="withEffect">
                                  <p:stCondLst>
                                    <p:cond delay="1200"/>
                                  </p:stCondLst>
                                  <p:childTnLst>
                                    <p:animRot by="120000">
                                      <p:cBhvr>
                                        <p:cTn id="102" dur="300" fill="hold">
                                          <p:stCondLst>
                                            <p:cond delay="0"/>
                                          </p:stCondLst>
                                        </p:cTn>
                                        <p:tgtEl>
                                          <p:spTgt spid="89"/>
                                        </p:tgtEl>
                                        <p:attrNameLst>
                                          <p:attrName>r</p:attrName>
                                        </p:attrNameLst>
                                      </p:cBhvr>
                                    </p:animRot>
                                    <p:animRot by="-240000">
                                      <p:cBhvr>
                                        <p:cTn id="103" dur="600" fill="hold">
                                          <p:stCondLst>
                                            <p:cond delay="600"/>
                                          </p:stCondLst>
                                        </p:cTn>
                                        <p:tgtEl>
                                          <p:spTgt spid="89"/>
                                        </p:tgtEl>
                                        <p:attrNameLst>
                                          <p:attrName>r</p:attrName>
                                        </p:attrNameLst>
                                      </p:cBhvr>
                                    </p:animRot>
                                    <p:animRot by="240000">
                                      <p:cBhvr>
                                        <p:cTn id="104" dur="600" fill="hold">
                                          <p:stCondLst>
                                            <p:cond delay="1200"/>
                                          </p:stCondLst>
                                        </p:cTn>
                                        <p:tgtEl>
                                          <p:spTgt spid="89"/>
                                        </p:tgtEl>
                                        <p:attrNameLst>
                                          <p:attrName>r</p:attrName>
                                        </p:attrNameLst>
                                      </p:cBhvr>
                                    </p:animRot>
                                    <p:animRot by="-240000">
                                      <p:cBhvr>
                                        <p:cTn id="105" dur="600" fill="hold">
                                          <p:stCondLst>
                                            <p:cond delay="1800"/>
                                          </p:stCondLst>
                                        </p:cTn>
                                        <p:tgtEl>
                                          <p:spTgt spid="89"/>
                                        </p:tgtEl>
                                        <p:attrNameLst>
                                          <p:attrName>r</p:attrName>
                                        </p:attrNameLst>
                                      </p:cBhvr>
                                    </p:animRot>
                                    <p:animRot by="120000">
                                      <p:cBhvr>
                                        <p:cTn id="106" dur="600" fill="hold">
                                          <p:stCondLst>
                                            <p:cond delay="2400"/>
                                          </p:stCondLst>
                                        </p:cTn>
                                        <p:tgtEl>
                                          <p:spTgt spid="89"/>
                                        </p:tgtEl>
                                        <p:attrNameLst>
                                          <p:attrName>r</p:attrName>
                                        </p:attrNameLst>
                                      </p:cBhvr>
                                    </p:animRot>
                                  </p:childTnLst>
                                </p:cTn>
                              </p:par>
                              <p:par>
                                <p:cTn id="107" presetID="32" presetClass="emph" presetSubtype="0" repeatCount="indefinite" fill="hold" nodeType="withEffect">
                                  <p:stCondLst>
                                    <p:cond delay="300"/>
                                  </p:stCondLst>
                                  <p:childTnLst>
                                    <p:animRot by="120000">
                                      <p:cBhvr>
                                        <p:cTn id="108" dur="300" fill="hold">
                                          <p:stCondLst>
                                            <p:cond delay="0"/>
                                          </p:stCondLst>
                                        </p:cTn>
                                        <p:tgtEl>
                                          <p:spTgt spid="105"/>
                                        </p:tgtEl>
                                        <p:attrNameLst>
                                          <p:attrName>r</p:attrName>
                                        </p:attrNameLst>
                                      </p:cBhvr>
                                    </p:animRot>
                                    <p:animRot by="-240000">
                                      <p:cBhvr>
                                        <p:cTn id="109" dur="600" fill="hold">
                                          <p:stCondLst>
                                            <p:cond delay="600"/>
                                          </p:stCondLst>
                                        </p:cTn>
                                        <p:tgtEl>
                                          <p:spTgt spid="105"/>
                                        </p:tgtEl>
                                        <p:attrNameLst>
                                          <p:attrName>r</p:attrName>
                                        </p:attrNameLst>
                                      </p:cBhvr>
                                    </p:animRot>
                                    <p:animRot by="240000">
                                      <p:cBhvr>
                                        <p:cTn id="110" dur="600" fill="hold">
                                          <p:stCondLst>
                                            <p:cond delay="1200"/>
                                          </p:stCondLst>
                                        </p:cTn>
                                        <p:tgtEl>
                                          <p:spTgt spid="105"/>
                                        </p:tgtEl>
                                        <p:attrNameLst>
                                          <p:attrName>r</p:attrName>
                                        </p:attrNameLst>
                                      </p:cBhvr>
                                    </p:animRot>
                                    <p:animRot by="-240000">
                                      <p:cBhvr>
                                        <p:cTn id="111" dur="600" fill="hold">
                                          <p:stCondLst>
                                            <p:cond delay="1800"/>
                                          </p:stCondLst>
                                        </p:cTn>
                                        <p:tgtEl>
                                          <p:spTgt spid="105"/>
                                        </p:tgtEl>
                                        <p:attrNameLst>
                                          <p:attrName>r</p:attrName>
                                        </p:attrNameLst>
                                      </p:cBhvr>
                                    </p:animRot>
                                    <p:animRot by="120000">
                                      <p:cBhvr>
                                        <p:cTn id="112" dur="600" fill="hold">
                                          <p:stCondLst>
                                            <p:cond delay="2400"/>
                                          </p:stCondLst>
                                        </p:cTn>
                                        <p:tgtEl>
                                          <p:spTgt spid="105"/>
                                        </p:tgtEl>
                                        <p:attrNameLst>
                                          <p:attrName>r</p:attrName>
                                        </p:attrNameLst>
                                      </p:cBhvr>
                                    </p:animRot>
                                  </p:childTnLst>
                                </p:cTn>
                              </p:par>
                              <p:par>
                                <p:cTn id="113" presetID="32" presetClass="emph" presetSubtype="0" repeatCount="indefinite" fill="hold" nodeType="withEffect">
                                  <p:stCondLst>
                                    <p:cond delay="800"/>
                                  </p:stCondLst>
                                  <p:childTnLst>
                                    <p:animRot by="120000">
                                      <p:cBhvr>
                                        <p:cTn id="114" dur="300" fill="hold">
                                          <p:stCondLst>
                                            <p:cond delay="0"/>
                                          </p:stCondLst>
                                        </p:cTn>
                                        <p:tgtEl>
                                          <p:spTgt spid="115"/>
                                        </p:tgtEl>
                                        <p:attrNameLst>
                                          <p:attrName>r</p:attrName>
                                        </p:attrNameLst>
                                      </p:cBhvr>
                                    </p:animRot>
                                    <p:animRot by="-240000">
                                      <p:cBhvr>
                                        <p:cTn id="115" dur="600" fill="hold">
                                          <p:stCondLst>
                                            <p:cond delay="600"/>
                                          </p:stCondLst>
                                        </p:cTn>
                                        <p:tgtEl>
                                          <p:spTgt spid="115"/>
                                        </p:tgtEl>
                                        <p:attrNameLst>
                                          <p:attrName>r</p:attrName>
                                        </p:attrNameLst>
                                      </p:cBhvr>
                                    </p:animRot>
                                    <p:animRot by="240000">
                                      <p:cBhvr>
                                        <p:cTn id="116" dur="600" fill="hold">
                                          <p:stCondLst>
                                            <p:cond delay="1200"/>
                                          </p:stCondLst>
                                        </p:cTn>
                                        <p:tgtEl>
                                          <p:spTgt spid="115"/>
                                        </p:tgtEl>
                                        <p:attrNameLst>
                                          <p:attrName>r</p:attrName>
                                        </p:attrNameLst>
                                      </p:cBhvr>
                                    </p:animRot>
                                    <p:animRot by="-240000">
                                      <p:cBhvr>
                                        <p:cTn id="117" dur="600" fill="hold">
                                          <p:stCondLst>
                                            <p:cond delay="1800"/>
                                          </p:stCondLst>
                                        </p:cTn>
                                        <p:tgtEl>
                                          <p:spTgt spid="115"/>
                                        </p:tgtEl>
                                        <p:attrNameLst>
                                          <p:attrName>r</p:attrName>
                                        </p:attrNameLst>
                                      </p:cBhvr>
                                    </p:animRot>
                                    <p:animRot by="120000">
                                      <p:cBhvr>
                                        <p:cTn id="118" dur="600" fill="hold">
                                          <p:stCondLst>
                                            <p:cond delay="2400"/>
                                          </p:stCondLst>
                                        </p:cTn>
                                        <p:tgtEl>
                                          <p:spTgt spid="115"/>
                                        </p:tgtEl>
                                        <p:attrNameLst>
                                          <p:attrName>r</p:attrName>
                                        </p:attrNameLst>
                                      </p:cBhvr>
                                    </p:animRot>
                                  </p:childTnLst>
                                </p:cTn>
                              </p:par>
                              <p:par>
                                <p:cTn id="119" presetID="32" presetClass="emph" presetSubtype="0" repeatCount="indefinite" fill="hold" nodeType="withEffect">
                                  <p:stCondLst>
                                    <p:cond delay="600"/>
                                  </p:stCondLst>
                                  <p:childTnLst>
                                    <p:animRot by="120000">
                                      <p:cBhvr>
                                        <p:cTn id="120" dur="300" fill="hold">
                                          <p:stCondLst>
                                            <p:cond delay="0"/>
                                          </p:stCondLst>
                                        </p:cTn>
                                        <p:tgtEl>
                                          <p:spTgt spid="45"/>
                                        </p:tgtEl>
                                        <p:attrNameLst>
                                          <p:attrName>r</p:attrName>
                                        </p:attrNameLst>
                                      </p:cBhvr>
                                    </p:animRot>
                                    <p:animRot by="-240000">
                                      <p:cBhvr>
                                        <p:cTn id="121" dur="600" fill="hold">
                                          <p:stCondLst>
                                            <p:cond delay="600"/>
                                          </p:stCondLst>
                                        </p:cTn>
                                        <p:tgtEl>
                                          <p:spTgt spid="45"/>
                                        </p:tgtEl>
                                        <p:attrNameLst>
                                          <p:attrName>r</p:attrName>
                                        </p:attrNameLst>
                                      </p:cBhvr>
                                    </p:animRot>
                                    <p:animRot by="240000">
                                      <p:cBhvr>
                                        <p:cTn id="122" dur="600" fill="hold">
                                          <p:stCondLst>
                                            <p:cond delay="1200"/>
                                          </p:stCondLst>
                                        </p:cTn>
                                        <p:tgtEl>
                                          <p:spTgt spid="45"/>
                                        </p:tgtEl>
                                        <p:attrNameLst>
                                          <p:attrName>r</p:attrName>
                                        </p:attrNameLst>
                                      </p:cBhvr>
                                    </p:animRot>
                                    <p:animRot by="-240000">
                                      <p:cBhvr>
                                        <p:cTn id="123" dur="600" fill="hold">
                                          <p:stCondLst>
                                            <p:cond delay="1800"/>
                                          </p:stCondLst>
                                        </p:cTn>
                                        <p:tgtEl>
                                          <p:spTgt spid="45"/>
                                        </p:tgtEl>
                                        <p:attrNameLst>
                                          <p:attrName>r</p:attrName>
                                        </p:attrNameLst>
                                      </p:cBhvr>
                                    </p:animRot>
                                    <p:animRot by="120000">
                                      <p:cBhvr>
                                        <p:cTn id="124" dur="600" fill="hold">
                                          <p:stCondLst>
                                            <p:cond delay="2400"/>
                                          </p:stCondLst>
                                        </p:cTn>
                                        <p:tgtEl>
                                          <p:spTgt spid="45"/>
                                        </p:tgtEl>
                                        <p:attrNameLst>
                                          <p:attrName>r</p:attrName>
                                        </p:attrNameLst>
                                      </p:cBhvr>
                                    </p:animRot>
                                  </p:childTnLst>
                                </p:cTn>
                              </p:par>
                              <p:par>
                                <p:cTn id="125" presetID="32" presetClass="emph" presetSubtype="0" repeatCount="indefinite" fill="hold" nodeType="withEffect">
                                  <p:stCondLst>
                                    <p:cond delay="0"/>
                                  </p:stCondLst>
                                  <p:childTnLst>
                                    <p:animRot by="120000">
                                      <p:cBhvr>
                                        <p:cTn id="126" dur="300" fill="hold">
                                          <p:stCondLst>
                                            <p:cond delay="0"/>
                                          </p:stCondLst>
                                        </p:cTn>
                                        <p:tgtEl>
                                          <p:spTgt spid="24"/>
                                        </p:tgtEl>
                                        <p:attrNameLst>
                                          <p:attrName>r</p:attrName>
                                        </p:attrNameLst>
                                      </p:cBhvr>
                                    </p:animRot>
                                    <p:animRot by="-240000">
                                      <p:cBhvr>
                                        <p:cTn id="127" dur="600" fill="hold">
                                          <p:stCondLst>
                                            <p:cond delay="600"/>
                                          </p:stCondLst>
                                        </p:cTn>
                                        <p:tgtEl>
                                          <p:spTgt spid="24"/>
                                        </p:tgtEl>
                                        <p:attrNameLst>
                                          <p:attrName>r</p:attrName>
                                        </p:attrNameLst>
                                      </p:cBhvr>
                                    </p:animRot>
                                    <p:animRot by="240000">
                                      <p:cBhvr>
                                        <p:cTn id="128" dur="600" fill="hold">
                                          <p:stCondLst>
                                            <p:cond delay="1200"/>
                                          </p:stCondLst>
                                        </p:cTn>
                                        <p:tgtEl>
                                          <p:spTgt spid="24"/>
                                        </p:tgtEl>
                                        <p:attrNameLst>
                                          <p:attrName>r</p:attrName>
                                        </p:attrNameLst>
                                      </p:cBhvr>
                                    </p:animRot>
                                    <p:animRot by="-240000">
                                      <p:cBhvr>
                                        <p:cTn id="129" dur="600" fill="hold">
                                          <p:stCondLst>
                                            <p:cond delay="1800"/>
                                          </p:stCondLst>
                                        </p:cTn>
                                        <p:tgtEl>
                                          <p:spTgt spid="24"/>
                                        </p:tgtEl>
                                        <p:attrNameLst>
                                          <p:attrName>r</p:attrName>
                                        </p:attrNameLst>
                                      </p:cBhvr>
                                    </p:animRot>
                                    <p:animRot by="120000">
                                      <p:cBhvr>
                                        <p:cTn id="130" dur="600" fill="hold">
                                          <p:stCondLst>
                                            <p:cond delay="2400"/>
                                          </p:stCondLst>
                                        </p:cTn>
                                        <p:tgtEl>
                                          <p:spTgt spid="24"/>
                                        </p:tgtEl>
                                        <p:attrNameLst>
                                          <p:attrName>r</p:attrName>
                                        </p:attrNameLst>
                                      </p:cBhvr>
                                    </p:animRot>
                                  </p:childTnLst>
                                </p:cTn>
                              </p:par>
                              <p:par>
                                <p:cTn id="131" presetID="32" presetClass="emph" presetSubtype="0" repeatCount="indefinite" fill="hold" nodeType="withEffect">
                                  <p:stCondLst>
                                    <p:cond delay="200"/>
                                  </p:stCondLst>
                                  <p:childTnLst>
                                    <p:animRot by="120000">
                                      <p:cBhvr>
                                        <p:cTn id="132" dur="300" fill="hold">
                                          <p:stCondLst>
                                            <p:cond delay="0"/>
                                          </p:stCondLst>
                                        </p:cTn>
                                        <p:tgtEl>
                                          <p:spTgt spid="17"/>
                                        </p:tgtEl>
                                        <p:attrNameLst>
                                          <p:attrName>r</p:attrName>
                                        </p:attrNameLst>
                                      </p:cBhvr>
                                    </p:animRot>
                                    <p:animRot by="-240000">
                                      <p:cBhvr>
                                        <p:cTn id="133" dur="600" fill="hold">
                                          <p:stCondLst>
                                            <p:cond delay="600"/>
                                          </p:stCondLst>
                                        </p:cTn>
                                        <p:tgtEl>
                                          <p:spTgt spid="17"/>
                                        </p:tgtEl>
                                        <p:attrNameLst>
                                          <p:attrName>r</p:attrName>
                                        </p:attrNameLst>
                                      </p:cBhvr>
                                    </p:animRot>
                                    <p:animRot by="240000">
                                      <p:cBhvr>
                                        <p:cTn id="134" dur="600" fill="hold">
                                          <p:stCondLst>
                                            <p:cond delay="1200"/>
                                          </p:stCondLst>
                                        </p:cTn>
                                        <p:tgtEl>
                                          <p:spTgt spid="17"/>
                                        </p:tgtEl>
                                        <p:attrNameLst>
                                          <p:attrName>r</p:attrName>
                                        </p:attrNameLst>
                                      </p:cBhvr>
                                    </p:animRot>
                                    <p:animRot by="-240000">
                                      <p:cBhvr>
                                        <p:cTn id="135" dur="600" fill="hold">
                                          <p:stCondLst>
                                            <p:cond delay="1800"/>
                                          </p:stCondLst>
                                        </p:cTn>
                                        <p:tgtEl>
                                          <p:spTgt spid="17"/>
                                        </p:tgtEl>
                                        <p:attrNameLst>
                                          <p:attrName>r</p:attrName>
                                        </p:attrNameLst>
                                      </p:cBhvr>
                                    </p:animRot>
                                    <p:animRot by="120000">
                                      <p:cBhvr>
                                        <p:cTn id="136" dur="600" fill="hold">
                                          <p:stCondLst>
                                            <p:cond delay="2400"/>
                                          </p:stCondLst>
                                        </p:cTn>
                                        <p:tgtEl>
                                          <p:spTgt spid="17"/>
                                        </p:tgtEl>
                                        <p:attrNameLst>
                                          <p:attrName>r</p:attrName>
                                        </p:attrNameLst>
                                      </p:cBhvr>
                                    </p:animRot>
                                  </p:childTnLst>
                                </p:cTn>
                              </p:par>
                              <p:par>
                                <p:cTn id="137" presetID="32" presetClass="emph" presetSubtype="0" repeatCount="indefinite" fill="hold" nodeType="withEffect">
                                  <p:stCondLst>
                                    <p:cond delay="1300"/>
                                  </p:stCondLst>
                                  <p:childTnLst>
                                    <p:animRot by="120000">
                                      <p:cBhvr>
                                        <p:cTn id="138" dur="300" fill="hold">
                                          <p:stCondLst>
                                            <p:cond delay="0"/>
                                          </p:stCondLst>
                                        </p:cTn>
                                        <p:tgtEl>
                                          <p:spTgt spid="31"/>
                                        </p:tgtEl>
                                        <p:attrNameLst>
                                          <p:attrName>r</p:attrName>
                                        </p:attrNameLst>
                                      </p:cBhvr>
                                    </p:animRot>
                                    <p:animRot by="-240000">
                                      <p:cBhvr>
                                        <p:cTn id="139" dur="600" fill="hold">
                                          <p:stCondLst>
                                            <p:cond delay="600"/>
                                          </p:stCondLst>
                                        </p:cTn>
                                        <p:tgtEl>
                                          <p:spTgt spid="31"/>
                                        </p:tgtEl>
                                        <p:attrNameLst>
                                          <p:attrName>r</p:attrName>
                                        </p:attrNameLst>
                                      </p:cBhvr>
                                    </p:animRot>
                                    <p:animRot by="240000">
                                      <p:cBhvr>
                                        <p:cTn id="140" dur="600" fill="hold">
                                          <p:stCondLst>
                                            <p:cond delay="1200"/>
                                          </p:stCondLst>
                                        </p:cTn>
                                        <p:tgtEl>
                                          <p:spTgt spid="31"/>
                                        </p:tgtEl>
                                        <p:attrNameLst>
                                          <p:attrName>r</p:attrName>
                                        </p:attrNameLst>
                                      </p:cBhvr>
                                    </p:animRot>
                                    <p:animRot by="-240000">
                                      <p:cBhvr>
                                        <p:cTn id="141" dur="600" fill="hold">
                                          <p:stCondLst>
                                            <p:cond delay="1800"/>
                                          </p:stCondLst>
                                        </p:cTn>
                                        <p:tgtEl>
                                          <p:spTgt spid="31"/>
                                        </p:tgtEl>
                                        <p:attrNameLst>
                                          <p:attrName>r</p:attrName>
                                        </p:attrNameLst>
                                      </p:cBhvr>
                                    </p:animRot>
                                    <p:animRot by="120000">
                                      <p:cBhvr>
                                        <p:cTn id="142" dur="600" fill="hold">
                                          <p:stCondLst>
                                            <p:cond delay="2400"/>
                                          </p:stCondLst>
                                        </p:cTn>
                                        <p:tgtEl>
                                          <p:spTgt spid="31"/>
                                        </p:tgtEl>
                                        <p:attrNameLst>
                                          <p:attrName>r</p:attrName>
                                        </p:attrNameLst>
                                      </p:cBhvr>
                                    </p:animRot>
                                  </p:childTnLst>
                                </p:cTn>
                              </p:par>
                              <p:par>
                                <p:cTn id="143" presetID="32" presetClass="emph" presetSubtype="0" repeatCount="indefinite" fill="hold" nodeType="withEffect">
                                  <p:stCondLst>
                                    <p:cond delay="1300"/>
                                  </p:stCondLst>
                                  <p:childTnLst>
                                    <p:animRot by="120000">
                                      <p:cBhvr>
                                        <p:cTn id="144" dur="300" fill="hold">
                                          <p:stCondLst>
                                            <p:cond delay="0"/>
                                          </p:stCondLst>
                                        </p:cTn>
                                        <p:tgtEl>
                                          <p:spTgt spid="38"/>
                                        </p:tgtEl>
                                        <p:attrNameLst>
                                          <p:attrName>r</p:attrName>
                                        </p:attrNameLst>
                                      </p:cBhvr>
                                    </p:animRot>
                                    <p:animRot by="-240000">
                                      <p:cBhvr>
                                        <p:cTn id="145" dur="600" fill="hold">
                                          <p:stCondLst>
                                            <p:cond delay="600"/>
                                          </p:stCondLst>
                                        </p:cTn>
                                        <p:tgtEl>
                                          <p:spTgt spid="38"/>
                                        </p:tgtEl>
                                        <p:attrNameLst>
                                          <p:attrName>r</p:attrName>
                                        </p:attrNameLst>
                                      </p:cBhvr>
                                    </p:animRot>
                                    <p:animRot by="240000">
                                      <p:cBhvr>
                                        <p:cTn id="146" dur="600" fill="hold">
                                          <p:stCondLst>
                                            <p:cond delay="1200"/>
                                          </p:stCondLst>
                                        </p:cTn>
                                        <p:tgtEl>
                                          <p:spTgt spid="38"/>
                                        </p:tgtEl>
                                        <p:attrNameLst>
                                          <p:attrName>r</p:attrName>
                                        </p:attrNameLst>
                                      </p:cBhvr>
                                    </p:animRot>
                                    <p:animRot by="-240000">
                                      <p:cBhvr>
                                        <p:cTn id="147" dur="600" fill="hold">
                                          <p:stCondLst>
                                            <p:cond delay="1800"/>
                                          </p:stCondLst>
                                        </p:cTn>
                                        <p:tgtEl>
                                          <p:spTgt spid="38"/>
                                        </p:tgtEl>
                                        <p:attrNameLst>
                                          <p:attrName>r</p:attrName>
                                        </p:attrNameLst>
                                      </p:cBhvr>
                                    </p:animRot>
                                    <p:animRot by="120000">
                                      <p:cBhvr>
                                        <p:cTn id="148" dur="600" fill="hold">
                                          <p:stCondLst>
                                            <p:cond delay="2400"/>
                                          </p:stCondLst>
                                        </p:cTn>
                                        <p:tgtEl>
                                          <p:spTgt spid="38"/>
                                        </p:tgtEl>
                                        <p:attrNameLst>
                                          <p:attrName>r</p:attrName>
                                        </p:attrNameLst>
                                      </p:cBhvr>
                                    </p:animRot>
                                  </p:childTnLst>
                                </p:cTn>
                              </p:par>
                              <p:par>
                                <p:cTn id="149" presetID="26" presetClass="emph" presetSubtype="0" repeatCount="indefinite" fill="hold" nodeType="withEffect">
                                  <p:stCondLst>
                                    <p:cond delay="0"/>
                                  </p:stCondLst>
                                  <p:childTnLst>
                                    <p:animEffect transition="out" filter="fade">
                                      <p:cBhvr>
                                        <p:cTn id="150" dur="4000" tmFilter="0, 0; .2, .5; .8, .5; 1, 0"/>
                                        <p:tgtEl>
                                          <p:spTgt spid="53"/>
                                        </p:tgtEl>
                                      </p:cBhvr>
                                    </p:animEffect>
                                    <p:animScale>
                                      <p:cBhvr>
                                        <p:cTn id="151" dur="2000" autoRev="1" fill="hold"/>
                                        <p:tgtEl>
                                          <p:spTgt spid="53"/>
                                        </p:tgtEl>
                                      </p:cBhvr>
                                      <p:by x="105000" y="105000"/>
                                    </p:animScale>
                                  </p:childTnLst>
                                </p:cTn>
                              </p:par>
                              <p:par>
                                <p:cTn id="152" presetID="63" presetClass="path" presetSubtype="0" repeatCount="indefinite" accel="50000" decel="50000" fill="hold" grpId="0" nodeType="withEffect">
                                  <p:stCondLst>
                                    <p:cond delay="0"/>
                                  </p:stCondLst>
                                  <p:childTnLst>
                                    <p:animMotion origin="layout" path="M -1.11111E-6 4.19753E-6 L 0.01024 -0.00463 " pathEditMode="relative" rAng="0" ptsTypes="AA">
                                      <p:cBhvr>
                                        <p:cTn id="153" dur="5000" fill="hold"/>
                                        <p:tgtEl>
                                          <p:spTgt spid="57"/>
                                        </p:tgtEl>
                                        <p:attrNameLst>
                                          <p:attrName>ppt_x</p:attrName>
                                          <p:attrName>ppt_y</p:attrName>
                                        </p:attrNameLst>
                                      </p:cBhvr>
                                      <p:rCtr x="50300" y="-24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57" grpId="0" animBg="1"/>
      <p:bldP spid="72" grpId="0" animBg="1"/>
      <p:bldP spid="73" grpId="0" animBg="1"/>
      <p:bldP spid="74" grpId="0" animBg="1"/>
      <p:bldP spid="75" grpId="0" animBg="1"/>
      <p:bldP spid="76" grpId="0" animBg="1"/>
      <p:bldP spid="80" grpId="0" animBg="1"/>
      <p:bldP spid="81" grpId="0" animBg="1"/>
      <p:bldP spid="82" grpId="0" animBg="1"/>
      <p:bldP spid="83" grpId="0" animBg="1"/>
      <p:bldP spid="84" grpId="0" animBg="1"/>
      <p:bldP spid="85" grpId="0" animBg="1"/>
      <p:bldP spid="87" grpId="0" animBg="1"/>
      <p:bldP spid="88" grpId="0" animBg="1"/>
      <p:bldP spid="89"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3">
  <p:cSld name="SECTION_HEADER_1">
    <p:bg>
      <p:bgPr>
        <a:solidFill>
          <a:schemeClr val="lt1"/>
        </a:solidFill>
        <a:effectLst/>
      </p:bgPr>
    </p:bg>
    <p:spTree>
      <p:nvGrpSpPr>
        <p:cNvPr id="1" name="Shape 825"/>
        <p:cNvGrpSpPr/>
        <p:nvPr/>
      </p:nvGrpSpPr>
      <p:grpSpPr>
        <a:xfrm>
          <a:off x="0" y="0"/>
          <a:ext cx="0" cy="0"/>
          <a:chOff x="0" y="0"/>
          <a:chExt cx="0" cy="0"/>
        </a:xfrm>
      </p:grpSpPr>
      <p:grpSp>
        <p:nvGrpSpPr>
          <p:cNvPr id="69" name="Google Shape;716;p14">
            <a:extLst>
              <a:ext uri="{FF2B5EF4-FFF2-40B4-BE49-F238E27FC236}">
                <a16:creationId xmlns:a16="http://schemas.microsoft.com/office/drawing/2014/main" id="{21CB4E3E-00E5-4766-8DFA-4C7CBDD21F26}"/>
              </a:ext>
            </a:extLst>
          </p:cNvPr>
          <p:cNvGrpSpPr/>
          <p:nvPr userDrawn="1"/>
        </p:nvGrpSpPr>
        <p:grpSpPr>
          <a:xfrm rot="1674062">
            <a:off x="-623124" y="631387"/>
            <a:ext cx="2259684" cy="1079241"/>
            <a:chOff x="2052965" y="3649007"/>
            <a:chExt cx="2519036" cy="1203110"/>
          </a:xfrm>
        </p:grpSpPr>
        <p:grpSp>
          <p:nvGrpSpPr>
            <p:cNvPr id="70" name="Google Shape;717;p14">
              <a:extLst>
                <a:ext uri="{FF2B5EF4-FFF2-40B4-BE49-F238E27FC236}">
                  <a16:creationId xmlns:a16="http://schemas.microsoft.com/office/drawing/2014/main" id="{9DB0600B-87B7-486C-86CE-5AA94CA53F9C}"/>
                </a:ext>
              </a:extLst>
            </p:cNvPr>
            <p:cNvGrpSpPr/>
            <p:nvPr/>
          </p:nvGrpSpPr>
          <p:grpSpPr>
            <a:xfrm flipH="1">
              <a:off x="2052965" y="3649007"/>
              <a:ext cx="2284207" cy="1203110"/>
              <a:chOff x="4192225" y="4546238"/>
              <a:chExt cx="1156854" cy="569681"/>
            </a:xfrm>
          </p:grpSpPr>
          <p:sp>
            <p:nvSpPr>
              <p:cNvPr id="81" name="Google Shape;718;p14">
                <a:extLst>
                  <a:ext uri="{FF2B5EF4-FFF2-40B4-BE49-F238E27FC236}">
                    <a16:creationId xmlns:a16="http://schemas.microsoft.com/office/drawing/2014/main" id="{2A7A0F6A-B69B-4359-802A-4BF5817C9618}"/>
                  </a:ext>
                </a:extLst>
              </p:cNvPr>
              <p:cNvSpPr/>
              <p:nvPr/>
            </p:nvSpPr>
            <p:spPr>
              <a:xfrm>
                <a:off x="4192225" y="4546238"/>
                <a:ext cx="1156854" cy="550521"/>
              </a:xfrm>
              <a:custGeom>
                <a:avLst/>
                <a:gdLst/>
                <a:ahLst/>
                <a:cxnLst/>
                <a:rect l="l" t="t" r="r" b="b"/>
                <a:pathLst>
                  <a:path w="18862" h="8976" extrusionOk="0">
                    <a:moveTo>
                      <a:pt x="1" y="4343"/>
                    </a:moveTo>
                    <a:cubicBezTo>
                      <a:pt x="2" y="4344"/>
                      <a:pt x="4" y="4345"/>
                      <a:pt x="6" y="4346"/>
                    </a:cubicBezTo>
                    <a:lnTo>
                      <a:pt x="6" y="4346"/>
                    </a:lnTo>
                    <a:cubicBezTo>
                      <a:pt x="4" y="4345"/>
                      <a:pt x="2" y="4344"/>
                      <a:pt x="1" y="4343"/>
                    </a:cubicBezTo>
                    <a:close/>
                    <a:moveTo>
                      <a:pt x="17310" y="1"/>
                    </a:moveTo>
                    <a:cubicBezTo>
                      <a:pt x="16587" y="1"/>
                      <a:pt x="16195" y="402"/>
                      <a:pt x="15605" y="872"/>
                    </a:cubicBezTo>
                    <a:cubicBezTo>
                      <a:pt x="14787" y="1516"/>
                      <a:pt x="13918" y="2094"/>
                      <a:pt x="12997" y="2590"/>
                    </a:cubicBezTo>
                    <a:cubicBezTo>
                      <a:pt x="11126" y="3607"/>
                      <a:pt x="9081" y="4292"/>
                      <a:pt x="6980" y="4625"/>
                    </a:cubicBezTo>
                    <a:cubicBezTo>
                      <a:pt x="5963" y="4783"/>
                      <a:pt x="4734" y="4923"/>
                      <a:pt x="3513" y="4923"/>
                    </a:cubicBezTo>
                    <a:cubicBezTo>
                      <a:pt x="2256" y="4923"/>
                      <a:pt x="1007" y="4775"/>
                      <a:pt x="6" y="4346"/>
                    </a:cubicBezTo>
                    <a:lnTo>
                      <a:pt x="6" y="4346"/>
                    </a:lnTo>
                    <a:cubicBezTo>
                      <a:pt x="1630" y="5042"/>
                      <a:pt x="3385" y="5339"/>
                      <a:pt x="5157" y="5339"/>
                    </a:cubicBezTo>
                    <a:cubicBezTo>
                      <a:pt x="6279" y="5339"/>
                      <a:pt x="7408" y="5220"/>
                      <a:pt x="8513" y="5008"/>
                    </a:cubicBezTo>
                    <a:lnTo>
                      <a:pt x="8513" y="5008"/>
                    </a:lnTo>
                    <a:cubicBezTo>
                      <a:pt x="8161" y="5422"/>
                      <a:pt x="7777" y="5816"/>
                      <a:pt x="7373" y="6184"/>
                    </a:cubicBezTo>
                    <a:cubicBezTo>
                      <a:pt x="6427" y="7033"/>
                      <a:pt x="5354" y="7733"/>
                      <a:pt x="4203" y="8265"/>
                    </a:cubicBezTo>
                    <a:cubicBezTo>
                      <a:pt x="3564" y="8561"/>
                      <a:pt x="2894" y="8807"/>
                      <a:pt x="2204" y="8976"/>
                    </a:cubicBezTo>
                    <a:cubicBezTo>
                      <a:pt x="4219" y="8495"/>
                      <a:pt x="6156" y="7697"/>
                      <a:pt x="7925" y="6629"/>
                    </a:cubicBezTo>
                    <a:cubicBezTo>
                      <a:pt x="8421" y="6327"/>
                      <a:pt x="8907" y="6005"/>
                      <a:pt x="9311" y="5581"/>
                    </a:cubicBezTo>
                    <a:cubicBezTo>
                      <a:pt x="9567" y="5320"/>
                      <a:pt x="9786" y="5013"/>
                      <a:pt x="9930" y="4681"/>
                    </a:cubicBezTo>
                    <a:cubicBezTo>
                      <a:pt x="12225" y="4067"/>
                      <a:pt x="14408" y="3106"/>
                      <a:pt x="16545" y="2079"/>
                    </a:cubicBezTo>
                    <a:cubicBezTo>
                      <a:pt x="16954" y="1879"/>
                      <a:pt x="18856" y="1266"/>
                      <a:pt x="18856" y="749"/>
                    </a:cubicBezTo>
                    <a:cubicBezTo>
                      <a:pt x="18862" y="264"/>
                      <a:pt x="17875" y="54"/>
                      <a:pt x="17537" y="13"/>
                    </a:cubicBezTo>
                    <a:cubicBezTo>
                      <a:pt x="17458" y="5"/>
                      <a:pt x="17382" y="1"/>
                      <a:pt x="17310" y="1"/>
                    </a:cubicBezTo>
                    <a:close/>
                  </a:path>
                </a:pathLst>
              </a:custGeom>
              <a:solidFill>
                <a:schemeClr val="dk1"/>
              </a:solidFill>
              <a:ln>
                <a:noFill/>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19;p14">
                <a:extLst>
                  <a:ext uri="{FF2B5EF4-FFF2-40B4-BE49-F238E27FC236}">
                    <a16:creationId xmlns:a16="http://schemas.microsoft.com/office/drawing/2014/main" id="{CDF6EA3F-6677-4A71-9028-5851A183B67F}"/>
                  </a:ext>
                </a:extLst>
              </p:cNvPr>
              <p:cNvSpPr/>
              <p:nvPr/>
            </p:nvSpPr>
            <p:spPr>
              <a:xfrm>
                <a:off x="4529323" y="4996076"/>
                <a:ext cx="154374" cy="119844"/>
              </a:xfrm>
              <a:custGeom>
                <a:avLst/>
                <a:gdLst/>
                <a:ahLst/>
                <a:cxnLst/>
                <a:rect l="l" t="t" r="r" b="b"/>
                <a:pathLst>
                  <a:path w="2517" h="1954" extrusionOk="0">
                    <a:moveTo>
                      <a:pt x="972" y="0"/>
                    </a:moveTo>
                    <a:cubicBezTo>
                      <a:pt x="972" y="0"/>
                      <a:pt x="384" y="287"/>
                      <a:pt x="190" y="823"/>
                    </a:cubicBezTo>
                    <a:cubicBezTo>
                      <a:pt x="1" y="1365"/>
                      <a:pt x="282" y="1953"/>
                      <a:pt x="282" y="1953"/>
                    </a:cubicBezTo>
                    <a:cubicBezTo>
                      <a:pt x="282" y="1953"/>
                      <a:pt x="870" y="1667"/>
                      <a:pt x="1059" y="1130"/>
                    </a:cubicBezTo>
                    <a:cubicBezTo>
                      <a:pt x="1126" y="946"/>
                      <a:pt x="1136" y="757"/>
                      <a:pt x="1126" y="593"/>
                    </a:cubicBezTo>
                    <a:lnTo>
                      <a:pt x="1126" y="593"/>
                    </a:lnTo>
                    <a:cubicBezTo>
                      <a:pt x="1197" y="747"/>
                      <a:pt x="1299" y="905"/>
                      <a:pt x="1438" y="1038"/>
                    </a:cubicBezTo>
                    <a:cubicBezTo>
                      <a:pt x="1808" y="1369"/>
                      <a:pt x="2341" y="1392"/>
                      <a:pt x="2482" y="1392"/>
                    </a:cubicBezTo>
                    <a:cubicBezTo>
                      <a:pt x="2504" y="1392"/>
                      <a:pt x="2516" y="1391"/>
                      <a:pt x="2516" y="1391"/>
                    </a:cubicBezTo>
                    <a:cubicBezTo>
                      <a:pt x="2516" y="1391"/>
                      <a:pt x="2475" y="731"/>
                      <a:pt x="2046" y="353"/>
                    </a:cubicBezTo>
                    <a:cubicBezTo>
                      <a:pt x="1653" y="10"/>
                      <a:pt x="1068" y="5"/>
                      <a:pt x="979" y="5"/>
                    </a:cubicBezTo>
                    <a:cubicBezTo>
                      <a:pt x="976" y="5"/>
                      <a:pt x="974" y="5"/>
                      <a:pt x="972" y="5"/>
                    </a:cubicBezTo>
                    <a:lnTo>
                      <a:pt x="972" y="0"/>
                    </a:lnTo>
                    <a:close/>
                  </a:path>
                </a:pathLst>
              </a:custGeom>
              <a:solidFill>
                <a:schemeClr val="accent4"/>
              </a:solidFill>
              <a:ln>
                <a:noFill/>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20;p14">
                <a:extLst>
                  <a:ext uri="{FF2B5EF4-FFF2-40B4-BE49-F238E27FC236}">
                    <a16:creationId xmlns:a16="http://schemas.microsoft.com/office/drawing/2014/main" id="{8A5AB96C-C91E-40B8-9289-AA8532A27C27}"/>
                  </a:ext>
                </a:extLst>
              </p:cNvPr>
              <p:cNvSpPr/>
              <p:nvPr/>
            </p:nvSpPr>
            <p:spPr>
              <a:xfrm>
                <a:off x="4405181" y="4739876"/>
                <a:ext cx="159035" cy="112913"/>
              </a:xfrm>
              <a:custGeom>
                <a:avLst/>
                <a:gdLst/>
                <a:ahLst/>
                <a:cxnLst/>
                <a:rect l="l" t="t" r="r" b="b"/>
                <a:pathLst>
                  <a:path w="2593" h="1841" extrusionOk="0">
                    <a:moveTo>
                      <a:pt x="179" y="0"/>
                    </a:moveTo>
                    <a:cubicBezTo>
                      <a:pt x="179" y="0"/>
                      <a:pt x="0" y="639"/>
                      <a:pt x="281" y="1146"/>
                    </a:cubicBezTo>
                    <a:cubicBezTo>
                      <a:pt x="563" y="1657"/>
                      <a:pt x="1202" y="1841"/>
                      <a:pt x="1202" y="1841"/>
                    </a:cubicBezTo>
                    <a:cubicBezTo>
                      <a:pt x="1202" y="1841"/>
                      <a:pt x="1202" y="1836"/>
                      <a:pt x="1207" y="1815"/>
                    </a:cubicBezTo>
                    <a:cubicBezTo>
                      <a:pt x="1330" y="1805"/>
                      <a:pt x="1892" y="1708"/>
                      <a:pt x="2224" y="1314"/>
                    </a:cubicBezTo>
                    <a:cubicBezTo>
                      <a:pt x="2592" y="864"/>
                      <a:pt x="2536" y="205"/>
                      <a:pt x="2536" y="205"/>
                    </a:cubicBezTo>
                    <a:lnTo>
                      <a:pt x="2536" y="205"/>
                    </a:lnTo>
                    <a:cubicBezTo>
                      <a:pt x="2536" y="205"/>
                      <a:pt x="1877" y="271"/>
                      <a:pt x="1498" y="716"/>
                    </a:cubicBezTo>
                    <a:cubicBezTo>
                      <a:pt x="1370" y="869"/>
                      <a:pt x="1294" y="1048"/>
                      <a:pt x="1253" y="1217"/>
                    </a:cubicBezTo>
                    <a:cubicBezTo>
                      <a:pt x="1237" y="1048"/>
                      <a:pt x="1191" y="864"/>
                      <a:pt x="1099" y="701"/>
                    </a:cubicBezTo>
                    <a:cubicBezTo>
                      <a:pt x="818" y="190"/>
                      <a:pt x="179" y="0"/>
                      <a:pt x="179" y="0"/>
                    </a:cubicBezTo>
                    <a:close/>
                  </a:path>
                </a:pathLst>
              </a:custGeom>
              <a:solidFill>
                <a:schemeClr val="accent4"/>
              </a:solidFill>
              <a:ln>
                <a:noFill/>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21;p14">
              <a:extLst>
                <a:ext uri="{FF2B5EF4-FFF2-40B4-BE49-F238E27FC236}">
                  <a16:creationId xmlns:a16="http://schemas.microsoft.com/office/drawing/2014/main" id="{CB3827C1-44F4-41E8-A1AA-F36C0342FE7D}"/>
                </a:ext>
              </a:extLst>
            </p:cNvPr>
            <p:cNvGrpSpPr/>
            <p:nvPr/>
          </p:nvGrpSpPr>
          <p:grpSpPr>
            <a:xfrm>
              <a:off x="4034715" y="3980044"/>
              <a:ext cx="537287" cy="496942"/>
              <a:chOff x="314888" y="1788230"/>
              <a:chExt cx="470479" cy="435151"/>
            </a:xfrm>
          </p:grpSpPr>
          <p:sp>
            <p:nvSpPr>
              <p:cNvPr id="77" name="Google Shape;722;p14">
                <a:extLst>
                  <a:ext uri="{FF2B5EF4-FFF2-40B4-BE49-F238E27FC236}">
                    <a16:creationId xmlns:a16="http://schemas.microsoft.com/office/drawing/2014/main" id="{52347E87-6CE1-4D47-A3EB-A667649B864A}"/>
                  </a:ext>
                </a:extLst>
              </p:cNvPr>
              <p:cNvSpPr/>
              <p:nvPr/>
            </p:nvSpPr>
            <p:spPr>
              <a:xfrm rot="-1111104">
                <a:off x="337754" y="1804789"/>
                <a:ext cx="131243" cy="165355"/>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4"/>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23;p14">
                <a:extLst>
                  <a:ext uri="{FF2B5EF4-FFF2-40B4-BE49-F238E27FC236}">
                    <a16:creationId xmlns:a16="http://schemas.microsoft.com/office/drawing/2014/main" id="{5143DFCC-20BD-46E7-B80F-30CA3AC61E1E}"/>
                  </a:ext>
                </a:extLst>
              </p:cNvPr>
              <p:cNvSpPr/>
              <p:nvPr/>
            </p:nvSpPr>
            <p:spPr>
              <a:xfrm>
                <a:off x="347023" y="1802511"/>
                <a:ext cx="438344" cy="420869"/>
              </a:xfrm>
              <a:custGeom>
                <a:avLst/>
                <a:gdLst/>
                <a:ahLst/>
                <a:cxnLst/>
                <a:rect l="l" t="t" r="r" b="b"/>
                <a:pathLst>
                  <a:path w="18412" h="17678" extrusionOk="0">
                    <a:moveTo>
                      <a:pt x="9740" y="8161"/>
                    </a:moveTo>
                    <a:lnTo>
                      <a:pt x="9720" y="8243"/>
                    </a:lnTo>
                    <a:cubicBezTo>
                      <a:pt x="9909" y="8642"/>
                      <a:pt x="10160" y="9010"/>
                      <a:pt x="10456" y="9337"/>
                    </a:cubicBezTo>
                    <a:cubicBezTo>
                      <a:pt x="10139" y="9283"/>
                      <a:pt x="9820" y="9252"/>
                      <a:pt x="9501" y="9252"/>
                    </a:cubicBezTo>
                    <a:cubicBezTo>
                      <a:pt x="9311" y="9252"/>
                      <a:pt x="9122" y="9263"/>
                      <a:pt x="8932" y="9286"/>
                    </a:cubicBezTo>
                    <a:lnTo>
                      <a:pt x="8595" y="9225"/>
                    </a:lnTo>
                    <a:cubicBezTo>
                      <a:pt x="8590" y="9230"/>
                      <a:pt x="8580" y="9230"/>
                      <a:pt x="8575" y="9235"/>
                    </a:cubicBezTo>
                    <a:cubicBezTo>
                      <a:pt x="8447" y="8892"/>
                      <a:pt x="8283" y="8565"/>
                      <a:pt x="8084" y="8263"/>
                    </a:cubicBezTo>
                    <a:lnTo>
                      <a:pt x="8084" y="8263"/>
                    </a:lnTo>
                    <a:cubicBezTo>
                      <a:pt x="8299" y="8299"/>
                      <a:pt x="8517" y="8320"/>
                      <a:pt x="8736" y="8320"/>
                    </a:cubicBezTo>
                    <a:cubicBezTo>
                      <a:pt x="8798" y="8320"/>
                      <a:pt x="8860" y="8318"/>
                      <a:pt x="8922" y="8315"/>
                    </a:cubicBezTo>
                    <a:lnTo>
                      <a:pt x="9255" y="8412"/>
                    </a:lnTo>
                    <a:cubicBezTo>
                      <a:pt x="9418" y="8335"/>
                      <a:pt x="9577" y="8253"/>
                      <a:pt x="9740" y="8161"/>
                    </a:cubicBezTo>
                    <a:close/>
                    <a:moveTo>
                      <a:pt x="10023" y="1"/>
                    </a:moveTo>
                    <a:cubicBezTo>
                      <a:pt x="9613" y="1"/>
                      <a:pt x="9206" y="116"/>
                      <a:pt x="8876" y="359"/>
                    </a:cubicBezTo>
                    <a:cubicBezTo>
                      <a:pt x="8258" y="814"/>
                      <a:pt x="7864" y="1632"/>
                      <a:pt x="7112" y="1806"/>
                    </a:cubicBezTo>
                    <a:cubicBezTo>
                      <a:pt x="7013" y="1829"/>
                      <a:pt x="6913" y="1840"/>
                      <a:pt x="6813" y="1840"/>
                    </a:cubicBezTo>
                    <a:cubicBezTo>
                      <a:pt x="6071" y="1840"/>
                      <a:pt x="5325" y="1276"/>
                      <a:pt x="4607" y="1276"/>
                    </a:cubicBezTo>
                    <a:cubicBezTo>
                      <a:pt x="4464" y="1276"/>
                      <a:pt x="4323" y="1298"/>
                      <a:pt x="4183" y="1351"/>
                    </a:cubicBezTo>
                    <a:cubicBezTo>
                      <a:pt x="3764" y="1510"/>
                      <a:pt x="3482" y="1934"/>
                      <a:pt x="3385" y="2374"/>
                    </a:cubicBezTo>
                    <a:cubicBezTo>
                      <a:pt x="3288" y="2813"/>
                      <a:pt x="3360" y="3274"/>
                      <a:pt x="3467" y="3708"/>
                    </a:cubicBezTo>
                    <a:cubicBezTo>
                      <a:pt x="3666" y="4506"/>
                      <a:pt x="4004" y="5273"/>
                      <a:pt x="4474" y="5947"/>
                    </a:cubicBezTo>
                    <a:cubicBezTo>
                      <a:pt x="4050" y="5864"/>
                      <a:pt x="3623" y="5825"/>
                      <a:pt x="3196" y="5825"/>
                    </a:cubicBezTo>
                    <a:cubicBezTo>
                      <a:pt x="2995" y="5825"/>
                      <a:pt x="2794" y="5834"/>
                      <a:pt x="2593" y="5850"/>
                    </a:cubicBezTo>
                    <a:cubicBezTo>
                      <a:pt x="2133" y="5886"/>
                      <a:pt x="1667" y="5978"/>
                      <a:pt x="1263" y="6208"/>
                    </a:cubicBezTo>
                    <a:cubicBezTo>
                      <a:pt x="343" y="6745"/>
                      <a:pt x="1" y="8074"/>
                      <a:pt x="548" y="8989"/>
                    </a:cubicBezTo>
                    <a:cubicBezTo>
                      <a:pt x="946" y="9644"/>
                      <a:pt x="1724" y="10104"/>
                      <a:pt x="1831" y="10871"/>
                    </a:cubicBezTo>
                    <a:cubicBezTo>
                      <a:pt x="1974" y="11868"/>
                      <a:pt x="849" y="12778"/>
                      <a:pt x="1125" y="13749"/>
                    </a:cubicBezTo>
                    <a:cubicBezTo>
                      <a:pt x="1243" y="14184"/>
                      <a:pt x="1642" y="14501"/>
                      <a:pt x="2071" y="14629"/>
                    </a:cubicBezTo>
                    <a:cubicBezTo>
                      <a:pt x="2291" y="14700"/>
                      <a:pt x="2524" y="14728"/>
                      <a:pt x="2758" y="14728"/>
                    </a:cubicBezTo>
                    <a:cubicBezTo>
                      <a:pt x="2975" y="14728"/>
                      <a:pt x="3194" y="14704"/>
                      <a:pt x="3406" y="14670"/>
                    </a:cubicBezTo>
                    <a:cubicBezTo>
                      <a:pt x="4336" y="14521"/>
                      <a:pt x="5246" y="14189"/>
                      <a:pt x="6034" y="13678"/>
                    </a:cubicBezTo>
                    <a:lnTo>
                      <a:pt x="6034" y="13678"/>
                    </a:lnTo>
                    <a:cubicBezTo>
                      <a:pt x="6008" y="14383"/>
                      <a:pt x="6095" y="15089"/>
                      <a:pt x="6279" y="15769"/>
                    </a:cubicBezTo>
                    <a:cubicBezTo>
                      <a:pt x="6402" y="16214"/>
                      <a:pt x="6576" y="16659"/>
                      <a:pt x="6877" y="17006"/>
                    </a:cubicBezTo>
                    <a:cubicBezTo>
                      <a:pt x="7258" y="17449"/>
                      <a:pt x="7843" y="17678"/>
                      <a:pt x="8425" y="17678"/>
                    </a:cubicBezTo>
                    <a:cubicBezTo>
                      <a:pt x="8904" y="17678"/>
                      <a:pt x="9382" y="17522"/>
                      <a:pt x="9740" y="17200"/>
                    </a:cubicBezTo>
                    <a:cubicBezTo>
                      <a:pt x="10313" y="16689"/>
                      <a:pt x="10620" y="15840"/>
                      <a:pt x="11351" y="15590"/>
                    </a:cubicBezTo>
                    <a:cubicBezTo>
                      <a:pt x="11495" y="15541"/>
                      <a:pt x="11643" y="15521"/>
                      <a:pt x="11793" y="15521"/>
                    </a:cubicBezTo>
                    <a:cubicBezTo>
                      <a:pt x="12432" y="15521"/>
                      <a:pt x="13111" y="15880"/>
                      <a:pt x="13737" y="15880"/>
                    </a:cubicBezTo>
                    <a:cubicBezTo>
                      <a:pt x="13933" y="15880"/>
                      <a:pt x="14123" y="15845"/>
                      <a:pt x="14306" y="15754"/>
                    </a:cubicBezTo>
                    <a:cubicBezTo>
                      <a:pt x="14710" y="15559"/>
                      <a:pt x="14955" y="15109"/>
                      <a:pt x="15006" y="14665"/>
                    </a:cubicBezTo>
                    <a:cubicBezTo>
                      <a:pt x="15058" y="14215"/>
                      <a:pt x="14945" y="13770"/>
                      <a:pt x="14792" y="13340"/>
                    </a:cubicBezTo>
                    <a:cubicBezTo>
                      <a:pt x="14485" y="12476"/>
                      <a:pt x="14015" y="11663"/>
                      <a:pt x="13386" y="10999"/>
                    </a:cubicBezTo>
                    <a:lnTo>
                      <a:pt x="13386" y="10999"/>
                    </a:lnTo>
                    <a:cubicBezTo>
                      <a:pt x="13812" y="11085"/>
                      <a:pt x="14249" y="11127"/>
                      <a:pt x="14686" y="11127"/>
                    </a:cubicBezTo>
                    <a:cubicBezTo>
                      <a:pt x="15155" y="11127"/>
                      <a:pt x="15625" y="11079"/>
                      <a:pt x="16085" y="10983"/>
                    </a:cubicBezTo>
                    <a:cubicBezTo>
                      <a:pt x="16540" y="10886"/>
                      <a:pt x="16990" y="10743"/>
                      <a:pt x="17358" y="10472"/>
                    </a:cubicBezTo>
                    <a:cubicBezTo>
                      <a:pt x="18227" y="9838"/>
                      <a:pt x="18411" y="8478"/>
                      <a:pt x="17752" y="7635"/>
                    </a:cubicBezTo>
                    <a:cubicBezTo>
                      <a:pt x="17282" y="7026"/>
                      <a:pt x="16448" y="6663"/>
                      <a:pt x="16259" y="5912"/>
                    </a:cubicBezTo>
                    <a:cubicBezTo>
                      <a:pt x="16003" y="4935"/>
                      <a:pt x="17011" y="3907"/>
                      <a:pt x="16622" y="2972"/>
                    </a:cubicBezTo>
                    <a:cubicBezTo>
                      <a:pt x="16448" y="2558"/>
                      <a:pt x="16019" y="2287"/>
                      <a:pt x="15579" y="2205"/>
                    </a:cubicBezTo>
                    <a:cubicBezTo>
                      <a:pt x="15456" y="2182"/>
                      <a:pt x="15332" y="2172"/>
                      <a:pt x="15207" y="2172"/>
                    </a:cubicBezTo>
                    <a:cubicBezTo>
                      <a:pt x="14884" y="2172"/>
                      <a:pt x="14558" y="2239"/>
                      <a:pt x="14245" y="2328"/>
                    </a:cubicBezTo>
                    <a:cubicBezTo>
                      <a:pt x="13554" y="2522"/>
                      <a:pt x="12885" y="2818"/>
                      <a:pt x="12286" y="3222"/>
                    </a:cubicBezTo>
                    <a:cubicBezTo>
                      <a:pt x="12281" y="2854"/>
                      <a:pt x="12246" y="2481"/>
                      <a:pt x="12179" y="2118"/>
                    </a:cubicBezTo>
                    <a:cubicBezTo>
                      <a:pt x="12097" y="1663"/>
                      <a:pt x="11969" y="1203"/>
                      <a:pt x="11709" y="825"/>
                    </a:cubicBezTo>
                    <a:cubicBezTo>
                      <a:pt x="11332" y="291"/>
                      <a:pt x="10673" y="1"/>
                      <a:pt x="10023" y="1"/>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24;p14">
                <a:extLst>
                  <a:ext uri="{FF2B5EF4-FFF2-40B4-BE49-F238E27FC236}">
                    <a16:creationId xmlns:a16="http://schemas.microsoft.com/office/drawing/2014/main" id="{6C46F1CA-BD52-4243-9C7E-602E9B68349A}"/>
                  </a:ext>
                </a:extLst>
              </p:cNvPr>
              <p:cNvSpPr/>
              <p:nvPr/>
            </p:nvSpPr>
            <p:spPr>
              <a:xfrm>
                <a:off x="405095" y="1850844"/>
                <a:ext cx="317711" cy="311878"/>
              </a:xfrm>
              <a:custGeom>
                <a:avLst/>
                <a:gdLst/>
                <a:ahLst/>
                <a:cxnLst/>
                <a:rect l="l" t="t" r="r" b="b"/>
                <a:pathLst>
                  <a:path w="13345" h="13100" extrusionOk="0">
                    <a:moveTo>
                      <a:pt x="7087" y="5671"/>
                    </a:moveTo>
                    <a:cubicBezTo>
                      <a:pt x="7005" y="6039"/>
                      <a:pt x="6974" y="6412"/>
                      <a:pt x="7005" y="6786"/>
                    </a:cubicBezTo>
                    <a:lnTo>
                      <a:pt x="6949" y="7031"/>
                    </a:lnTo>
                    <a:cubicBezTo>
                      <a:pt x="6949" y="7041"/>
                      <a:pt x="6954" y="7046"/>
                      <a:pt x="6954" y="7052"/>
                    </a:cubicBezTo>
                    <a:cubicBezTo>
                      <a:pt x="6703" y="7128"/>
                      <a:pt x="6463" y="7246"/>
                      <a:pt x="6233" y="7384"/>
                    </a:cubicBezTo>
                    <a:cubicBezTo>
                      <a:pt x="6269" y="7179"/>
                      <a:pt x="6289" y="6975"/>
                      <a:pt x="6294" y="6770"/>
                    </a:cubicBezTo>
                    <a:lnTo>
                      <a:pt x="6371" y="6530"/>
                    </a:lnTo>
                    <a:cubicBezTo>
                      <a:pt x="6320" y="6407"/>
                      <a:pt x="6263" y="6285"/>
                      <a:pt x="6202" y="6167"/>
                    </a:cubicBezTo>
                    <a:lnTo>
                      <a:pt x="6202" y="6167"/>
                    </a:lnTo>
                    <a:lnTo>
                      <a:pt x="6263" y="6182"/>
                    </a:lnTo>
                    <a:cubicBezTo>
                      <a:pt x="6565" y="6055"/>
                      <a:pt x="6841" y="5876"/>
                      <a:pt x="7087" y="5671"/>
                    </a:cubicBezTo>
                    <a:close/>
                    <a:moveTo>
                      <a:pt x="6865" y="0"/>
                    </a:moveTo>
                    <a:cubicBezTo>
                      <a:pt x="6568" y="0"/>
                      <a:pt x="6272" y="83"/>
                      <a:pt x="6028" y="257"/>
                    </a:cubicBezTo>
                    <a:cubicBezTo>
                      <a:pt x="5568" y="594"/>
                      <a:pt x="5282" y="1192"/>
                      <a:pt x="4724" y="1315"/>
                    </a:cubicBezTo>
                    <a:cubicBezTo>
                      <a:pt x="4656" y="1330"/>
                      <a:pt x="4587" y="1337"/>
                      <a:pt x="4518" y="1337"/>
                    </a:cubicBezTo>
                    <a:cubicBezTo>
                      <a:pt x="3971" y="1337"/>
                      <a:pt x="3417" y="913"/>
                      <a:pt x="2885" y="913"/>
                    </a:cubicBezTo>
                    <a:cubicBezTo>
                      <a:pt x="2782" y="913"/>
                      <a:pt x="2679" y="929"/>
                      <a:pt x="2577" y="967"/>
                    </a:cubicBezTo>
                    <a:cubicBezTo>
                      <a:pt x="2265" y="1085"/>
                      <a:pt x="2061" y="1392"/>
                      <a:pt x="1984" y="1719"/>
                    </a:cubicBezTo>
                    <a:cubicBezTo>
                      <a:pt x="1912" y="2041"/>
                      <a:pt x="1958" y="2373"/>
                      <a:pt x="2035" y="2701"/>
                    </a:cubicBezTo>
                    <a:cubicBezTo>
                      <a:pt x="2153" y="3217"/>
                      <a:pt x="2368" y="3708"/>
                      <a:pt x="2638" y="4163"/>
                    </a:cubicBezTo>
                    <a:cubicBezTo>
                      <a:pt x="2605" y="4162"/>
                      <a:pt x="2571" y="4162"/>
                      <a:pt x="2537" y="4162"/>
                    </a:cubicBezTo>
                    <a:cubicBezTo>
                      <a:pt x="2298" y="4162"/>
                      <a:pt x="2057" y="4178"/>
                      <a:pt x="1815" y="4209"/>
                    </a:cubicBezTo>
                    <a:cubicBezTo>
                      <a:pt x="1478" y="4255"/>
                      <a:pt x="1140" y="4337"/>
                      <a:pt x="859" y="4521"/>
                    </a:cubicBezTo>
                    <a:cubicBezTo>
                      <a:pt x="200" y="4950"/>
                      <a:pt x="0" y="5942"/>
                      <a:pt x="435" y="6591"/>
                    </a:cubicBezTo>
                    <a:cubicBezTo>
                      <a:pt x="757" y="7062"/>
                      <a:pt x="1345" y="7374"/>
                      <a:pt x="1452" y="7921"/>
                    </a:cubicBezTo>
                    <a:cubicBezTo>
                      <a:pt x="1590" y="8652"/>
                      <a:pt x="798" y="9362"/>
                      <a:pt x="1043" y="10063"/>
                    </a:cubicBezTo>
                    <a:cubicBezTo>
                      <a:pt x="1151" y="10375"/>
                      <a:pt x="1452" y="10595"/>
                      <a:pt x="1769" y="10676"/>
                    </a:cubicBezTo>
                    <a:cubicBezTo>
                      <a:pt x="1900" y="10710"/>
                      <a:pt x="2033" y="10723"/>
                      <a:pt x="2166" y="10723"/>
                    </a:cubicBezTo>
                    <a:cubicBezTo>
                      <a:pt x="2363" y="10723"/>
                      <a:pt x="2561" y="10693"/>
                      <a:pt x="2756" y="10651"/>
                    </a:cubicBezTo>
                    <a:cubicBezTo>
                      <a:pt x="3349" y="10528"/>
                      <a:pt x="3917" y="10298"/>
                      <a:pt x="4428" y="9966"/>
                    </a:cubicBezTo>
                    <a:lnTo>
                      <a:pt x="4428" y="9966"/>
                    </a:lnTo>
                    <a:cubicBezTo>
                      <a:pt x="4326" y="10421"/>
                      <a:pt x="4290" y="10886"/>
                      <a:pt x="4310" y="11346"/>
                    </a:cubicBezTo>
                    <a:cubicBezTo>
                      <a:pt x="4326" y="11684"/>
                      <a:pt x="4377" y="12031"/>
                      <a:pt x="4540" y="12333"/>
                    </a:cubicBezTo>
                    <a:cubicBezTo>
                      <a:pt x="4797" y="12814"/>
                      <a:pt x="5345" y="13099"/>
                      <a:pt x="5887" y="13099"/>
                    </a:cubicBezTo>
                    <a:cubicBezTo>
                      <a:pt x="6122" y="13099"/>
                      <a:pt x="6356" y="13046"/>
                      <a:pt x="6565" y="12931"/>
                    </a:cubicBezTo>
                    <a:cubicBezTo>
                      <a:pt x="7061" y="12660"/>
                      <a:pt x="7419" y="12093"/>
                      <a:pt x="7981" y="12036"/>
                    </a:cubicBezTo>
                    <a:cubicBezTo>
                      <a:pt x="8013" y="12033"/>
                      <a:pt x="8045" y="12032"/>
                      <a:pt x="8076" y="12032"/>
                    </a:cubicBezTo>
                    <a:cubicBezTo>
                      <a:pt x="8705" y="12032"/>
                      <a:pt x="9268" y="12663"/>
                      <a:pt x="9879" y="12663"/>
                    </a:cubicBezTo>
                    <a:cubicBezTo>
                      <a:pt x="9944" y="12663"/>
                      <a:pt x="10011" y="12656"/>
                      <a:pt x="10077" y="12640"/>
                    </a:cubicBezTo>
                    <a:cubicBezTo>
                      <a:pt x="10400" y="12563"/>
                      <a:pt x="10650" y="12282"/>
                      <a:pt x="10757" y="11965"/>
                    </a:cubicBezTo>
                    <a:cubicBezTo>
                      <a:pt x="10865" y="11653"/>
                      <a:pt x="10860" y="11316"/>
                      <a:pt x="10819" y="10983"/>
                    </a:cubicBezTo>
                    <a:cubicBezTo>
                      <a:pt x="10737" y="10293"/>
                      <a:pt x="10522" y="9618"/>
                      <a:pt x="10164" y="9020"/>
                    </a:cubicBezTo>
                    <a:lnTo>
                      <a:pt x="10164" y="9020"/>
                    </a:lnTo>
                    <a:cubicBezTo>
                      <a:pt x="10288" y="9030"/>
                      <a:pt x="10411" y="9034"/>
                      <a:pt x="10535" y="9034"/>
                    </a:cubicBezTo>
                    <a:cubicBezTo>
                      <a:pt x="10929" y="9034"/>
                      <a:pt x="11323" y="8986"/>
                      <a:pt x="11708" y="8892"/>
                    </a:cubicBezTo>
                    <a:cubicBezTo>
                      <a:pt x="12041" y="8815"/>
                      <a:pt x="12368" y="8703"/>
                      <a:pt x="12634" y="8483"/>
                    </a:cubicBezTo>
                    <a:cubicBezTo>
                      <a:pt x="13237" y="8008"/>
                      <a:pt x="13345" y="7000"/>
                      <a:pt x="12849" y="6397"/>
                    </a:cubicBezTo>
                    <a:cubicBezTo>
                      <a:pt x="12491" y="5963"/>
                      <a:pt x="11867" y="5712"/>
                      <a:pt x="11708" y="5165"/>
                    </a:cubicBezTo>
                    <a:cubicBezTo>
                      <a:pt x="11499" y="4459"/>
                      <a:pt x="12215" y="3672"/>
                      <a:pt x="11913" y="3002"/>
                    </a:cubicBezTo>
                    <a:cubicBezTo>
                      <a:pt x="11780" y="2701"/>
                      <a:pt x="11453" y="2506"/>
                      <a:pt x="11126" y="2465"/>
                    </a:cubicBezTo>
                    <a:cubicBezTo>
                      <a:pt x="11051" y="2455"/>
                      <a:pt x="10976" y="2450"/>
                      <a:pt x="10901" y="2450"/>
                    </a:cubicBezTo>
                    <a:cubicBezTo>
                      <a:pt x="10651" y="2450"/>
                      <a:pt x="10397" y="2504"/>
                      <a:pt x="10149" y="2583"/>
                    </a:cubicBezTo>
                    <a:cubicBezTo>
                      <a:pt x="9505" y="2793"/>
                      <a:pt x="8896" y="3115"/>
                      <a:pt x="8390" y="3560"/>
                    </a:cubicBezTo>
                    <a:cubicBezTo>
                      <a:pt x="8554" y="2910"/>
                      <a:pt x="8564" y="2230"/>
                      <a:pt x="8457" y="1571"/>
                    </a:cubicBezTo>
                    <a:cubicBezTo>
                      <a:pt x="8401" y="1238"/>
                      <a:pt x="8308" y="896"/>
                      <a:pt x="8109" y="620"/>
                    </a:cubicBezTo>
                    <a:cubicBezTo>
                      <a:pt x="7834" y="218"/>
                      <a:pt x="7348" y="0"/>
                      <a:pt x="6865" y="0"/>
                    </a:cubicBezTo>
                    <a:close/>
                  </a:path>
                </a:pathLst>
              </a:custGeom>
              <a:solidFill>
                <a:schemeClr val="accent6"/>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25;p14">
                <a:extLst>
                  <a:ext uri="{FF2B5EF4-FFF2-40B4-BE49-F238E27FC236}">
                    <a16:creationId xmlns:a16="http://schemas.microsoft.com/office/drawing/2014/main" id="{D0460C0A-6D81-4D91-8B45-EE93050B8C11}"/>
                  </a:ext>
                </a:extLst>
              </p:cNvPr>
              <p:cNvSpPr/>
              <p:nvPr/>
            </p:nvSpPr>
            <p:spPr>
              <a:xfrm>
                <a:off x="462905" y="1903699"/>
                <a:ext cx="189912" cy="180532"/>
              </a:xfrm>
              <a:custGeom>
                <a:avLst/>
                <a:gdLst/>
                <a:ahLst/>
                <a:cxnLst/>
                <a:rect l="l" t="t" r="r" b="b"/>
                <a:pathLst>
                  <a:path w="7977" h="7583" extrusionOk="0">
                    <a:moveTo>
                      <a:pt x="4009" y="0"/>
                    </a:moveTo>
                    <a:lnTo>
                      <a:pt x="4009" y="0"/>
                    </a:lnTo>
                    <a:cubicBezTo>
                      <a:pt x="4035" y="297"/>
                      <a:pt x="4065" y="583"/>
                      <a:pt x="4086" y="869"/>
                    </a:cubicBezTo>
                    <a:cubicBezTo>
                      <a:pt x="4106" y="1161"/>
                      <a:pt x="4117" y="1442"/>
                      <a:pt x="4117" y="1728"/>
                    </a:cubicBezTo>
                    <a:cubicBezTo>
                      <a:pt x="4122" y="2014"/>
                      <a:pt x="4111" y="2296"/>
                      <a:pt x="4091" y="2582"/>
                    </a:cubicBezTo>
                    <a:cubicBezTo>
                      <a:pt x="4081" y="2781"/>
                      <a:pt x="4065" y="2976"/>
                      <a:pt x="4045" y="3170"/>
                    </a:cubicBezTo>
                    <a:cubicBezTo>
                      <a:pt x="3979" y="3180"/>
                      <a:pt x="3907" y="3190"/>
                      <a:pt x="3835" y="3211"/>
                    </a:cubicBezTo>
                    <a:cubicBezTo>
                      <a:pt x="3830" y="3190"/>
                      <a:pt x="3815" y="3170"/>
                      <a:pt x="3810" y="3144"/>
                    </a:cubicBezTo>
                    <a:cubicBezTo>
                      <a:pt x="3728" y="2960"/>
                      <a:pt x="3646" y="2776"/>
                      <a:pt x="3554" y="2592"/>
                    </a:cubicBezTo>
                    <a:cubicBezTo>
                      <a:pt x="3467" y="2403"/>
                      <a:pt x="3380" y="2224"/>
                      <a:pt x="3288" y="2040"/>
                    </a:cubicBezTo>
                    <a:cubicBezTo>
                      <a:pt x="3196" y="1856"/>
                      <a:pt x="3099" y="1677"/>
                      <a:pt x="2987" y="1498"/>
                    </a:cubicBezTo>
                    <a:lnTo>
                      <a:pt x="2987" y="1498"/>
                    </a:lnTo>
                    <a:cubicBezTo>
                      <a:pt x="2997" y="1708"/>
                      <a:pt x="3038" y="1917"/>
                      <a:pt x="3094" y="2117"/>
                    </a:cubicBezTo>
                    <a:cubicBezTo>
                      <a:pt x="3150" y="2321"/>
                      <a:pt x="3227" y="2515"/>
                      <a:pt x="3319" y="2705"/>
                    </a:cubicBezTo>
                    <a:cubicBezTo>
                      <a:pt x="3406" y="2889"/>
                      <a:pt x="3508" y="3078"/>
                      <a:pt x="3631" y="3247"/>
                    </a:cubicBezTo>
                    <a:cubicBezTo>
                      <a:pt x="3636" y="3257"/>
                      <a:pt x="3646" y="3262"/>
                      <a:pt x="3651" y="3272"/>
                    </a:cubicBezTo>
                    <a:cubicBezTo>
                      <a:pt x="3498" y="3339"/>
                      <a:pt x="3350" y="3441"/>
                      <a:pt x="3222" y="3569"/>
                    </a:cubicBezTo>
                    <a:cubicBezTo>
                      <a:pt x="3048" y="3748"/>
                      <a:pt x="2936" y="3973"/>
                      <a:pt x="2884" y="4203"/>
                    </a:cubicBezTo>
                    <a:cubicBezTo>
                      <a:pt x="2767" y="4177"/>
                      <a:pt x="2649" y="4152"/>
                      <a:pt x="2527" y="4131"/>
                    </a:cubicBezTo>
                    <a:cubicBezTo>
                      <a:pt x="2245" y="4085"/>
                      <a:pt x="1969" y="4054"/>
                      <a:pt x="1688" y="4034"/>
                    </a:cubicBezTo>
                    <a:cubicBezTo>
                      <a:pt x="1492" y="4027"/>
                      <a:pt x="1297" y="4017"/>
                      <a:pt x="1101" y="4017"/>
                    </a:cubicBezTo>
                    <a:cubicBezTo>
                      <a:pt x="1015" y="4017"/>
                      <a:pt x="930" y="4019"/>
                      <a:pt x="844" y="4024"/>
                    </a:cubicBezTo>
                    <a:cubicBezTo>
                      <a:pt x="563" y="4029"/>
                      <a:pt x="282" y="4054"/>
                      <a:pt x="1" y="4106"/>
                    </a:cubicBezTo>
                    <a:cubicBezTo>
                      <a:pt x="282" y="4162"/>
                      <a:pt x="558" y="4192"/>
                      <a:pt x="839" y="4223"/>
                    </a:cubicBezTo>
                    <a:cubicBezTo>
                      <a:pt x="1121" y="4259"/>
                      <a:pt x="1397" y="4274"/>
                      <a:pt x="1678" y="4295"/>
                    </a:cubicBezTo>
                    <a:cubicBezTo>
                      <a:pt x="1959" y="4310"/>
                      <a:pt x="2230" y="4330"/>
                      <a:pt x="2511" y="4336"/>
                    </a:cubicBezTo>
                    <a:cubicBezTo>
                      <a:pt x="2629" y="4336"/>
                      <a:pt x="2752" y="4341"/>
                      <a:pt x="2864" y="4341"/>
                    </a:cubicBezTo>
                    <a:cubicBezTo>
                      <a:pt x="2838" y="4561"/>
                      <a:pt x="2869" y="4775"/>
                      <a:pt x="2956" y="4980"/>
                    </a:cubicBezTo>
                    <a:cubicBezTo>
                      <a:pt x="2879" y="5026"/>
                      <a:pt x="2808" y="5072"/>
                      <a:pt x="2731" y="5123"/>
                    </a:cubicBezTo>
                    <a:cubicBezTo>
                      <a:pt x="2573" y="5225"/>
                      <a:pt x="2409" y="5327"/>
                      <a:pt x="2256" y="5440"/>
                    </a:cubicBezTo>
                    <a:cubicBezTo>
                      <a:pt x="2102" y="5547"/>
                      <a:pt x="1944" y="5665"/>
                      <a:pt x="1795" y="5798"/>
                    </a:cubicBezTo>
                    <a:cubicBezTo>
                      <a:pt x="1995" y="5762"/>
                      <a:pt x="2179" y="5696"/>
                      <a:pt x="2358" y="5619"/>
                    </a:cubicBezTo>
                    <a:cubicBezTo>
                      <a:pt x="2537" y="5542"/>
                      <a:pt x="2711" y="5445"/>
                      <a:pt x="2869" y="5343"/>
                    </a:cubicBezTo>
                    <a:cubicBezTo>
                      <a:pt x="2936" y="5302"/>
                      <a:pt x="3002" y="5256"/>
                      <a:pt x="3069" y="5205"/>
                    </a:cubicBezTo>
                    <a:cubicBezTo>
                      <a:pt x="3120" y="5281"/>
                      <a:pt x="3176" y="5358"/>
                      <a:pt x="3247" y="5419"/>
                    </a:cubicBezTo>
                    <a:cubicBezTo>
                      <a:pt x="3488" y="5660"/>
                      <a:pt x="3815" y="5793"/>
                      <a:pt x="4152" y="5793"/>
                    </a:cubicBezTo>
                    <a:lnTo>
                      <a:pt x="4198" y="5793"/>
                    </a:lnTo>
                    <a:cubicBezTo>
                      <a:pt x="4178" y="5869"/>
                      <a:pt x="4163" y="5946"/>
                      <a:pt x="4147" y="6028"/>
                    </a:cubicBezTo>
                    <a:cubicBezTo>
                      <a:pt x="4117" y="6202"/>
                      <a:pt x="4117" y="6381"/>
                      <a:pt x="4117" y="6560"/>
                    </a:cubicBezTo>
                    <a:cubicBezTo>
                      <a:pt x="4127" y="6739"/>
                      <a:pt x="4147" y="6912"/>
                      <a:pt x="4193" y="7081"/>
                    </a:cubicBezTo>
                    <a:cubicBezTo>
                      <a:pt x="4239" y="7255"/>
                      <a:pt x="4296" y="7424"/>
                      <a:pt x="4393" y="7582"/>
                    </a:cubicBezTo>
                    <a:cubicBezTo>
                      <a:pt x="4403" y="7403"/>
                      <a:pt x="4403" y="7229"/>
                      <a:pt x="4398" y="7056"/>
                    </a:cubicBezTo>
                    <a:cubicBezTo>
                      <a:pt x="4398" y="6887"/>
                      <a:pt x="4382" y="6718"/>
                      <a:pt x="4377" y="6544"/>
                    </a:cubicBezTo>
                    <a:cubicBezTo>
                      <a:pt x="4367" y="6381"/>
                      <a:pt x="4357" y="6207"/>
                      <a:pt x="4347" y="6033"/>
                    </a:cubicBezTo>
                    <a:cubicBezTo>
                      <a:pt x="4342" y="5951"/>
                      <a:pt x="4331" y="5864"/>
                      <a:pt x="4326" y="5777"/>
                    </a:cubicBezTo>
                    <a:cubicBezTo>
                      <a:pt x="4485" y="5752"/>
                      <a:pt x="4648" y="5701"/>
                      <a:pt x="4786" y="5624"/>
                    </a:cubicBezTo>
                    <a:cubicBezTo>
                      <a:pt x="4812" y="5685"/>
                      <a:pt x="4838" y="5747"/>
                      <a:pt x="4868" y="5803"/>
                    </a:cubicBezTo>
                    <a:cubicBezTo>
                      <a:pt x="4965" y="6007"/>
                      <a:pt x="5073" y="6207"/>
                      <a:pt x="5190" y="6406"/>
                    </a:cubicBezTo>
                    <a:cubicBezTo>
                      <a:pt x="5303" y="6595"/>
                      <a:pt x="5425" y="6795"/>
                      <a:pt x="5553" y="6979"/>
                    </a:cubicBezTo>
                    <a:cubicBezTo>
                      <a:pt x="5681" y="7163"/>
                      <a:pt x="5824" y="7352"/>
                      <a:pt x="5983" y="7516"/>
                    </a:cubicBezTo>
                    <a:cubicBezTo>
                      <a:pt x="5916" y="7291"/>
                      <a:pt x="5829" y="7081"/>
                      <a:pt x="5727" y="6877"/>
                    </a:cubicBezTo>
                    <a:cubicBezTo>
                      <a:pt x="5630" y="6672"/>
                      <a:pt x="5523" y="6478"/>
                      <a:pt x="5405" y="6278"/>
                    </a:cubicBezTo>
                    <a:cubicBezTo>
                      <a:pt x="5293" y="6084"/>
                      <a:pt x="5170" y="5885"/>
                      <a:pt x="5037" y="5701"/>
                    </a:cubicBezTo>
                    <a:cubicBezTo>
                      <a:pt x="5001" y="5644"/>
                      <a:pt x="4960" y="5593"/>
                      <a:pt x="4914" y="5537"/>
                    </a:cubicBezTo>
                    <a:cubicBezTo>
                      <a:pt x="4976" y="5491"/>
                      <a:pt x="5022" y="5445"/>
                      <a:pt x="5073" y="5394"/>
                    </a:cubicBezTo>
                    <a:cubicBezTo>
                      <a:pt x="5272" y="5189"/>
                      <a:pt x="5395" y="4934"/>
                      <a:pt x="5425" y="4658"/>
                    </a:cubicBezTo>
                    <a:cubicBezTo>
                      <a:pt x="5530" y="4665"/>
                      <a:pt x="5636" y="4669"/>
                      <a:pt x="5742" y="4669"/>
                    </a:cubicBezTo>
                    <a:cubicBezTo>
                      <a:pt x="5849" y="4669"/>
                      <a:pt x="5955" y="4665"/>
                      <a:pt x="6059" y="4658"/>
                    </a:cubicBezTo>
                    <a:cubicBezTo>
                      <a:pt x="6284" y="4647"/>
                      <a:pt x="6509" y="4622"/>
                      <a:pt x="6724" y="4581"/>
                    </a:cubicBezTo>
                    <a:cubicBezTo>
                      <a:pt x="6944" y="4545"/>
                      <a:pt x="7164" y="4489"/>
                      <a:pt x="7379" y="4412"/>
                    </a:cubicBezTo>
                    <a:cubicBezTo>
                      <a:pt x="7212" y="4393"/>
                      <a:pt x="7045" y="4383"/>
                      <a:pt x="6878" y="4383"/>
                    </a:cubicBezTo>
                    <a:cubicBezTo>
                      <a:pt x="6820" y="4383"/>
                      <a:pt x="6762" y="4384"/>
                      <a:pt x="6704" y="4387"/>
                    </a:cubicBezTo>
                    <a:cubicBezTo>
                      <a:pt x="6612" y="4372"/>
                      <a:pt x="6513" y="4367"/>
                      <a:pt x="6411" y="4367"/>
                    </a:cubicBezTo>
                    <a:cubicBezTo>
                      <a:pt x="6298" y="4367"/>
                      <a:pt x="6180" y="4374"/>
                      <a:pt x="6065" y="4382"/>
                    </a:cubicBezTo>
                    <a:cubicBezTo>
                      <a:pt x="5860" y="4392"/>
                      <a:pt x="5666" y="4407"/>
                      <a:pt x="5461" y="4433"/>
                    </a:cubicBezTo>
                    <a:cubicBezTo>
                      <a:pt x="5451" y="4162"/>
                      <a:pt x="5364" y="3911"/>
                      <a:pt x="5211" y="3697"/>
                    </a:cubicBezTo>
                    <a:cubicBezTo>
                      <a:pt x="5247" y="3671"/>
                      <a:pt x="5293" y="3640"/>
                      <a:pt x="5333" y="3615"/>
                    </a:cubicBezTo>
                    <a:cubicBezTo>
                      <a:pt x="5604" y="3436"/>
                      <a:pt x="5886" y="3262"/>
                      <a:pt x="6177" y="3109"/>
                    </a:cubicBezTo>
                    <a:cubicBezTo>
                      <a:pt x="6463" y="2950"/>
                      <a:pt x="6755" y="2807"/>
                      <a:pt x="7056" y="2669"/>
                    </a:cubicBezTo>
                    <a:cubicBezTo>
                      <a:pt x="7358" y="2531"/>
                      <a:pt x="7665" y="2403"/>
                      <a:pt x="7977" y="2275"/>
                    </a:cubicBezTo>
                    <a:lnTo>
                      <a:pt x="7977" y="2275"/>
                    </a:lnTo>
                    <a:cubicBezTo>
                      <a:pt x="7639" y="2301"/>
                      <a:pt x="7307" y="2372"/>
                      <a:pt x="6985" y="2475"/>
                    </a:cubicBezTo>
                    <a:cubicBezTo>
                      <a:pt x="6663" y="2577"/>
                      <a:pt x="6356" y="2720"/>
                      <a:pt x="6054" y="2878"/>
                    </a:cubicBezTo>
                    <a:cubicBezTo>
                      <a:pt x="5758" y="3042"/>
                      <a:pt x="5471" y="3231"/>
                      <a:pt x="5216" y="3446"/>
                    </a:cubicBezTo>
                    <a:cubicBezTo>
                      <a:pt x="5180" y="3477"/>
                      <a:pt x="5134" y="3518"/>
                      <a:pt x="5093" y="3553"/>
                    </a:cubicBezTo>
                    <a:cubicBezTo>
                      <a:pt x="5083" y="3543"/>
                      <a:pt x="5078" y="3528"/>
                      <a:pt x="5062" y="3523"/>
                    </a:cubicBezTo>
                    <a:cubicBezTo>
                      <a:pt x="4812" y="3277"/>
                      <a:pt x="4483" y="3160"/>
                      <a:pt x="4158" y="3160"/>
                    </a:cubicBezTo>
                    <a:cubicBezTo>
                      <a:pt x="4151" y="3160"/>
                      <a:pt x="4144" y="3160"/>
                      <a:pt x="4137" y="3160"/>
                    </a:cubicBezTo>
                    <a:cubicBezTo>
                      <a:pt x="4198" y="2981"/>
                      <a:pt x="4250" y="2786"/>
                      <a:pt x="4290" y="2602"/>
                    </a:cubicBezTo>
                    <a:cubicBezTo>
                      <a:pt x="4347" y="2316"/>
                      <a:pt x="4372" y="2014"/>
                      <a:pt x="4372" y="1723"/>
                    </a:cubicBezTo>
                    <a:cubicBezTo>
                      <a:pt x="4367" y="1426"/>
                      <a:pt x="4342" y="1125"/>
                      <a:pt x="4285" y="839"/>
                    </a:cubicBezTo>
                    <a:cubicBezTo>
                      <a:pt x="4224" y="552"/>
                      <a:pt x="4137" y="266"/>
                      <a:pt x="4009" y="0"/>
                    </a:cubicBezTo>
                    <a:close/>
                  </a:path>
                </a:pathLst>
              </a:custGeom>
              <a:solidFill>
                <a:schemeClr val="lt2"/>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726;p14">
              <a:extLst>
                <a:ext uri="{FF2B5EF4-FFF2-40B4-BE49-F238E27FC236}">
                  <a16:creationId xmlns:a16="http://schemas.microsoft.com/office/drawing/2014/main" id="{02354B97-3A4F-467B-B3EB-E12B191DF08D}"/>
                </a:ext>
              </a:extLst>
            </p:cNvPr>
            <p:cNvGrpSpPr/>
            <p:nvPr/>
          </p:nvGrpSpPr>
          <p:grpSpPr>
            <a:xfrm>
              <a:off x="2817840" y="4074119"/>
              <a:ext cx="537287" cy="496942"/>
              <a:chOff x="314888" y="1788230"/>
              <a:chExt cx="470479" cy="435151"/>
            </a:xfrm>
          </p:grpSpPr>
          <p:sp>
            <p:nvSpPr>
              <p:cNvPr id="73" name="Google Shape;727;p14">
                <a:extLst>
                  <a:ext uri="{FF2B5EF4-FFF2-40B4-BE49-F238E27FC236}">
                    <a16:creationId xmlns:a16="http://schemas.microsoft.com/office/drawing/2014/main" id="{8997E4D8-29BF-4B43-91D0-4786037E5553}"/>
                  </a:ext>
                </a:extLst>
              </p:cNvPr>
              <p:cNvSpPr/>
              <p:nvPr/>
            </p:nvSpPr>
            <p:spPr>
              <a:xfrm rot="-1111104">
                <a:off x="337754" y="1804789"/>
                <a:ext cx="131243" cy="165355"/>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4"/>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28;p14">
                <a:extLst>
                  <a:ext uri="{FF2B5EF4-FFF2-40B4-BE49-F238E27FC236}">
                    <a16:creationId xmlns:a16="http://schemas.microsoft.com/office/drawing/2014/main" id="{89335AD8-B70D-4A31-926A-B5BB9A8B4A10}"/>
                  </a:ext>
                </a:extLst>
              </p:cNvPr>
              <p:cNvSpPr/>
              <p:nvPr/>
            </p:nvSpPr>
            <p:spPr>
              <a:xfrm>
                <a:off x="347023" y="1802511"/>
                <a:ext cx="438344" cy="420869"/>
              </a:xfrm>
              <a:custGeom>
                <a:avLst/>
                <a:gdLst/>
                <a:ahLst/>
                <a:cxnLst/>
                <a:rect l="l" t="t" r="r" b="b"/>
                <a:pathLst>
                  <a:path w="18412" h="17678" extrusionOk="0">
                    <a:moveTo>
                      <a:pt x="9740" y="8161"/>
                    </a:moveTo>
                    <a:lnTo>
                      <a:pt x="9720" y="8243"/>
                    </a:lnTo>
                    <a:cubicBezTo>
                      <a:pt x="9909" y="8642"/>
                      <a:pt x="10160" y="9010"/>
                      <a:pt x="10456" y="9337"/>
                    </a:cubicBezTo>
                    <a:cubicBezTo>
                      <a:pt x="10139" y="9283"/>
                      <a:pt x="9820" y="9252"/>
                      <a:pt x="9501" y="9252"/>
                    </a:cubicBezTo>
                    <a:cubicBezTo>
                      <a:pt x="9311" y="9252"/>
                      <a:pt x="9122" y="9263"/>
                      <a:pt x="8932" y="9286"/>
                    </a:cubicBezTo>
                    <a:lnTo>
                      <a:pt x="8595" y="9225"/>
                    </a:lnTo>
                    <a:cubicBezTo>
                      <a:pt x="8590" y="9230"/>
                      <a:pt x="8580" y="9230"/>
                      <a:pt x="8575" y="9235"/>
                    </a:cubicBezTo>
                    <a:cubicBezTo>
                      <a:pt x="8447" y="8892"/>
                      <a:pt x="8283" y="8565"/>
                      <a:pt x="8084" y="8263"/>
                    </a:cubicBezTo>
                    <a:lnTo>
                      <a:pt x="8084" y="8263"/>
                    </a:lnTo>
                    <a:cubicBezTo>
                      <a:pt x="8299" y="8299"/>
                      <a:pt x="8517" y="8320"/>
                      <a:pt x="8736" y="8320"/>
                    </a:cubicBezTo>
                    <a:cubicBezTo>
                      <a:pt x="8798" y="8320"/>
                      <a:pt x="8860" y="8318"/>
                      <a:pt x="8922" y="8315"/>
                    </a:cubicBezTo>
                    <a:lnTo>
                      <a:pt x="9255" y="8412"/>
                    </a:lnTo>
                    <a:cubicBezTo>
                      <a:pt x="9418" y="8335"/>
                      <a:pt x="9577" y="8253"/>
                      <a:pt x="9740" y="8161"/>
                    </a:cubicBezTo>
                    <a:close/>
                    <a:moveTo>
                      <a:pt x="10023" y="1"/>
                    </a:moveTo>
                    <a:cubicBezTo>
                      <a:pt x="9613" y="1"/>
                      <a:pt x="9206" y="116"/>
                      <a:pt x="8876" y="359"/>
                    </a:cubicBezTo>
                    <a:cubicBezTo>
                      <a:pt x="8258" y="814"/>
                      <a:pt x="7864" y="1632"/>
                      <a:pt x="7112" y="1806"/>
                    </a:cubicBezTo>
                    <a:cubicBezTo>
                      <a:pt x="7013" y="1829"/>
                      <a:pt x="6913" y="1840"/>
                      <a:pt x="6813" y="1840"/>
                    </a:cubicBezTo>
                    <a:cubicBezTo>
                      <a:pt x="6071" y="1840"/>
                      <a:pt x="5325" y="1276"/>
                      <a:pt x="4607" y="1276"/>
                    </a:cubicBezTo>
                    <a:cubicBezTo>
                      <a:pt x="4464" y="1276"/>
                      <a:pt x="4323" y="1298"/>
                      <a:pt x="4183" y="1351"/>
                    </a:cubicBezTo>
                    <a:cubicBezTo>
                      <a:pt x="3764" y="1510"/>
                      <a:pt x="3482" y="1934"/>
                      <a:pt x="3385" y="2374"/>
                    </a:cubicBezTo>
                    <a:cubicBezTo>
                      <a:pt x="3288" y="2813"/>
                      <a:pt x="3360" y="3274"/>
                      <a:pt x="3467" y="3708"/>
                    </a:cubicBezTo>
                    <a:cubicBezTo>
                      <a:pt x="3666" y="4506"/>
                      <a:pt x="4004" y="5273"/>
                      <a:pt x="4474" y="5947"/>
                    </a:cubicBezTo>
                    <a:cubicBezTo>
                      <a:pt x="4050" y="5864"/>
                      <a:pt x="3623" y="5825"/>
                      <a:pt x="3196" y="5825"/>
                    </a:cubicBezTo>
                    <a:cubicBezTo>
                      <a:pt x="2995" y="5825"/>
                      <a:pt x="2794" y="5834"/>
                      <a:pt x="2593" y="5850"/>
                    </a:cubicBezTo>
                    <a:cubicBezTo>
                      <a:pt x="2133" y="5886"/>
                      <a:pt x="1667" y="5978"/>
                      <a:pt x="1263" y="6208"/>
                    </a:cubicBezTo>
                    <a:cubicBezTo>
                      <a:pt x="343" y="6745"/>
                      <a:pt x="1" y="8074"/>
                      <a:pt x="548" y="8989"/>
                    </a:cubicBezTo>
                    <a:cubicBezTo>
                      <a:pt x="946" y="9644"/>
                      <a:pt x="1724" y="10104"/>
                      <a:pt x="1831" y="10871"/>
                    </a:cubicBezTo>
                    <a:cubicBezTo>
                      <a:pt x="1974" y="11868"/>
                      <a:pt x="849" y="12778"/>
                      <a:pt x="1125" y="13749"/>
                    </a:cubicBezTo>
                    <a:cubicBezTo>
                      <a:pt x="1243" y="14184"/>
                      <a:pt x="1642" y="14501"/>
                      <a:pt x="2071" y="14629"/>
                    </a:cubicBezTo>
                    <a:cubicBezTo>
                      <a:pt x="2291" y="14700"/>
                      <a:pt x="2524" y="14728"/>
                      <a:pt x="2758" y="14728"/>
                    </a:cubicBezTo>
                    <a:cubicBezTo>
                      <a:pt x="2975" y="14728"/>
                      <a:pt x="3194" y="14704"/>
                      <a:pt x="3406" y="14670"/>
                    </a:cubicBezTo>
                    <a:cubicBezTo>
                      <a:pt x="4336" y="14521"/>
                      <a:pt x="5246" y="14189"/>
                      <a:pt x="6034" y="13678"/>
                    </a:cubicBezTo>
                    <a:lnTo>
                      <a:pt x="6034" y="13678"/>
                    </a:lnTo>
                    <a:cubicBezTo>
                      <a:pt x="6008" y="14383"/>
                      <a:pt x="6095" y="15089"/>
                      <a:pt x="6279" y="15769"/>
                    </a:cubicBezTo>
                    <a:cubicBezTo>
                      <a:pt x="6402" y="16214"/>
                      <a:pt x="6576" y="16659"/>
                      <a:pt x="6877" y="17006"/>
                    </a:cubicBezTo>
                    <a:cubicBezTo>
                      <a:pt x="7258" y="17449"/>
                      <a:pt x="7843" y="17678"/>
                      <a:pt x="8425" y="17678"/>
                    </a:cubicBezTo>
                    <a:cubicBezTo>
                      <a:pt x="8904" y="17678"/>
                      <a:pt x="9382" y="17522"/>
                      <a:pt x="9740" y="17200"/>
                    </a:cubicBezTo>
                    <a:cubicBezTo>
                      <a:pt x="10313" y="16689"/>
                      <a:pt x="10620" y="15840"/>
                      <a:pt x="11351" y="15590"/>
                    </a:cubicBezTo>
                    <a:cubicBezTo>
                      <a:pt x="11495" y="15541"/>
                      <a:pt x="11643" y="15521"/>
                      <a:pt x="11793" y="15521"/>
                    </a:cubicBezTo>
                    <a:cubicBezTo>
                      <a:pt x="12432" y="15521"/>
                      <a:pt x="13111" y="15880"/>
                      <a:pt x="13737" y="15880"/>
                    </a:cubicBezTo>
                    <a:cubicBezTo>
                      <a:pt x="13933" y="15880"/>
                      <a:pt x="14123" y="15845"/>
                      <a:pt x="14306" y="15754"/>
                    </a:cubicBezTo>
                    <a:cubicBezTo>
                      <a:pt x="14710" y="15559"/>
                      <a:pt x="14955" y="15109"/>
                      <a:pt x="15006" y="14665"/>
                    </a:cubicBezTo>
                    <a:cubicBezTo>
                      <a:pt x="15058" y="14215"/>
                      <a:pt x="14945" y="13770"/>
                      <a:pt x="14792" y="13340"/>
                    </a:cubicBezTo>
                    <a:cubicBezTo>
                      <a:pt x="14485" y="12476"/>
                      <a:pt x="14015" y="11663"/>
                      <a:pt x="13386" y="10999"/>
                    </a:cubicBezTo>
                    <a:lnTo>
                      <a:pt x="13386" y="10999"/>
                    </a:lnTo>
                    <a:cubicBezTo>
                      <a:pt x="13812" y="11085"/>
                      <a:pt x="14249" y="11127"/>
                      <a:pt x="14686" y="11127"/>
                    </a:cubicBezTo>
                    <a:cubicBezTo>
                      <a:pt x="15155" y="11127"/>
                      <a:pt x="15625" y="11079"/>
                      <a:pt x="16085" y="10983"/>
                    </a:cubicBezTo>
                    <a:cubicBezTo>
                      <a:pt x="16540" y="10886"/>
                      <a:pt x="16990" y="10743"/>
                      <a:pt x="17358" y="10472"/>
                    </a:cubicBezTo>
                    <a:cubicBezTo>
                      <a:pt x="18227" y="9838"/>
                      <a:pt x="18411" y="8478"/>
                      <a:pt x="17752" y="7635"/>
                    </a:cubicBezTo>
                    <a:cubicBezTo>
                      <a:pt x="17282" y="7026"/>
                      <a:pt x="16448" y="6663"/>
                      <a:pt x="16259" y="5912"/>
                    </a:cubicBezTo>
                    <a:cubicBezTo>
                      <a:pt x="16003" y="4935"/>
                      <a:pt x="17011" y="3907"/>
                      <a:pt x="16622" y="2972"/>
                    </a:cubicBezTo>
                    <a:cubicBezTo>
                      <a:pt x="16448" y="2558"/>
                      <a:pt x="16019" y="2287"/>
                      <a:pt x="15579" y="2205"/>
                    </a:cubicBezTo>
                    <a:cubicBezTo>
                      <a:pt x="15456" y="2182"/>
                      <a:pt x="15332" y="2172"/>
                      <a:pt x="15207" y="2172"/>
                    </a:cubicBezTo>
                    <a:cubicBezTo>
                      <a:pt x="14884" y="2172"/>
                      <a:pt x="14558" y="2239"/>
                      <a:pt x="14245" y="2328"/>
                    </a:cubicBezTo>
                    <a:cubicBezTo>
                      <a:pt x="13554" y="2522"/>
                      <a:pt x="12885" y="2818"/>
                      <a:pt x="12286" y="3222"/>
                    </a:cubicBezTo>
                    <a:cubicBezTo>
                      <a:pt x="12281" y="2854"/>
                      <a:pt x="12246" y="2481"/>
                      <a:pt x="12179" y="2118"/>
                    </a:cubicBezTo>
                    <a:cubicBezTo>
                      <a:pt x="12097" y="1663"/>
                      <a:pt x="11969" y="1203"/>
                      <a:pt x="11709" y="825"/>
                    </a:cubicBezTo>
                    <a:cubicBezTo>
                      <a:pt x="11332" y="291"/>
                      <a:pt x="10673" y="1"/>
                      <a:pt x="10023" y="1"/>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29;p14">
                <a:extLst>
                  <a:ext uri="{FF2B5EF4-FFF2-40B4-BE49-F238E27FC236}">
                    <a16:creationId xmlns:a16="http://schemas.microsoft.com/office/drawing/2014/main" id="{A702E0C5-D7B1-4315-AB1F-F2634DB08003}"/>
                  </a:ext>
                </a:extLst>
              </p:cNvPr>
              <p:cNvSpPr/>
              <p:nvPr/>
            </p:nvSpPr>
            <p:spPr>
              <a:xfrm>
                <a:off x="405095" y="1850844"/>
                <a:ext cx="317711" cy="311878"/>
              </a:xfrm>
              <a:custGeom>
                <a:avLst/>
                <a:gdLst/>
                <a:ahLst/>
                <a:cxnLst/>
                <a:rect l="l" t="t" r="r" b="b"/>
                <a:pathLst>
                  <a:path w="13345" h="13100" extrusionOk="0">
                    <a:moveTo>
                      <a:pt x="7087" y="5671"/>
                    </a:moveTo>
                    <a:cubicBezTo>
                      <a:pt x="7005" y="6039"/>
                      <a:pt x="6974" y="6412"/>
                      <a:pt x="7005" y="6786"/>
                    </a:cubicBezTo>
                    <a:lnTo>
                      <a:pt x="6949" y="7031"/>
                    </a:lnTo>
                    <a:cubicBezTo>
                      <a:pt x="6949" y="7041"/>
                      <a:pt x="6954" y="7046"/>
                      <a:pt x="6954" y="7052"/>
                    </a:cubicBezTo>
                    <a:cubicBezTo>
                      <a:pt x="6703" y="7128"/>
                      <a:pt x="6463" y="7246"/>
                      <a:pt x="6233" y="7384"/>
                    </a:cubicBezTo>
                    <a:cubicBezTo>
                      <a:pt x="6269" y="7179"/>
                      <a:pt x="6289" y="6975"/>
                      <a:pt x="6294" y="6770"/>
                    </a:cubicBezTo>
                    <a:lnTo>
                      <a:pt x="6371" y="6530"/>
                    </a:lnTo>
                    <a:cubicBezTo>
                      <a:pt x="6320" y="6407"/>
                      <a:pt x="6263" y="6285"/>
                      <a:pt x="6202" y="6167"/>
                    </a:cubicBezTo>
                    <a:lnTo>
                      <a:pt x="6202" y="6167"/>
                    </a:lnTo>
                    <a:lnTo>
                      <a:pt x="6263" y="6182"/>
                    </a:lnTo>
                    <a:cubicBezTo>
                      <a:pt x="6565" y="6055"/>
                      <a:pt x="6841" y="5876"/>
                      <a:pt x="7087" y="5671"/>
                    </a:cubicBezTo>
                    <a:close/>
                    <a:moveTo>
                      <a:pt x="6865" y="0"/>
                    </a:moveTo>
                    <a:cubicBezTo>
                      <a:pt x="6568" y="0"/>
                      <a:pt x="6272" y="83"/>
                      <a:pt x="6028" y="257"/>
                    </a:cubicBezTo>
                    <a:cubicBezTo>
                      <a:pt x="5568" y="594"/>
                      <a:pt x="5282" y="1192"/>
                      <a:pt x="4724" y="1315"/>
                    </a:cubicBezTo>
                    <a:cubicBezTo>
                      <a:pt x="4656" y="1330"/>
                      <a:pt x="4587" y="1337"/>
                      <a:pt x="4518" y="1337"/>
                    </a:cubicBezTo>
                    <a:cubicBezTo>
                      <a:pt x="3971" y="1337"/>
                      <a:pt x="3417" y="913"/>
                      <a:pt x="2885" y="913"/>
                    </a:cubicBezTo>
                    <a:cubicBezTo>
                      <a:pt x="2782" y="913"/>
                      <a:pt x="2679" y="929"/>
                      <a:pt x="2577" y="967"/>
                    </a:cubicBezTo>
                    <a:cubicBezTo>
                      <a:pt x="2265" y="1085"/>
                      <a:pt x="2061" y="1392"/>
                      <a:pt x="1984" y="1719"/>
                    </a:cubicBezTo>
                    <a:cubicBezTo>
                      <a:pt x="1912" y="2041"/>
                      <a:pt x="1958" y="2373"/>
                      <a:pt x="2035" y="2701"/>
                    </a:cubicBezTo>
                    <a:cubicBezTo>
                      <a:pt x="2153" y="3217"/>
                      <a:pt x="2368" y="3708"/>
                      <a:pt x="2638" y="4163"/>
                    </a:cubicBezTo>
                    <a:cubicBezTo>
                      <a:pt x="2605" y="4162"/>
                      <a:pt x="2571" y="4162"/>
                      <a:pt x="2537" y="4162"/>
                    </a:cubicBezTo>
                    <a:cubicBezTo>
                      <a:pt x="2298" y="4162"/>
                      <a:pt x="2057" y="4178"/>
                      <a:pt x="1815" y="4209"/>
                    </a:cubicBezTo>
                    <a:cubicBezTo>
                      <a:pt x="1478" y="4255"/>
                      <a:pt x="1140" y="4337"/>
                      <a:pt x="859" y="4521"/>
                    </a:cubicBezTo>
                    <a:cubicBezTo>
                      <a:pt x="200" y="4950"/>
                      <a:pt x="0" y="5942"/>
                      <a:pt x="435" y="6591"/>
                    </a:cubicBezTo>
                    <a:cubicBezTo>
                      <a:pt x="757" y="7062"/>
                      <a:pt x="1345" y="7374"/>
                      <a:pt x="1452" y="7921"/>
                    </a:cubicBezTo>
                    <a:cubicBezTo>
                      <a:pt x="1590" y="8652"/>
                      <a:pt x="798" y="9362"/>
                      <a:pt x="1043" y="10063"/>
                    </a:cubicBezTo>
                    <a:cubicBezTo>
                      <a:pt x="1151" y="10375"/>
                      <a:pt x="1452" y="10595"/>
                      <a:pt x="1769" y="10676"/>
                    </a:cubicBezTo>
                    <a:cubicBezTo>
                      <a:pt x="1900" y="10710"/>
                      <a:pt x="2033" y="10723"/>
                      <a:pt x="2166" y="10723"/>
                    </a:cubicBezTo>
                    <a:cubicBezTo>
                      <a:pt x="2363" y="10723"/>
                      <a:pt x="2561" y="10693"/>
                      <a:pt x="2756" y="10651"/>
                    </a:cubicBezTo>
                    <a:cubicBezTo>
                      <a:pt x="3349" y="10528"/>
                      <a:pt x="3917" y="10298"/>
                      <a:pt x="4428" y="9966"/>
                    </a:cubicBezTo>
                    <a:lnTo>
                      <a:pt x="4428" y="9966"/>
                    </a:lnTo>
                    <a:cubicBezTo>
                      <a:pt x="4326" y="10421"/>
                      <a:pt x="4290" y="10886"/>
                      <a:pt x="4310" y="11346"/>
                    </a:cubicBezTo>
                    <a:cubicBezTo>
                      <a:pt x="4326" y="11684"/>
                      <a:pt x="4377" y="12031"/>
                      <a:pt x="4540" y="12333"/>
                    </a:cubicBezTo>
                    <a:cubicBezTo>
                      <a:pt x="4797" y="12814"/>
                      <a:pt x="5345" y="13099"/>
                      <a:pt x="5887" y="13099"/>
                    </a:cubicBezTo>
                    <a:cubicBezTo>
                      <a:pt x="6122" y="13099"/>
                      <a:pt x="6356" y="13046"/>
                      <a:pt x="6565" y="12931"/>
                    </a:cubicBezTo>
                    <a:cubicBezTo>
                      <a:pt x="7061" y="12660"/>
                      <a:pt x="7419" y="12093"/>
                      <a:pt x="7981" y="12036"/>
                    </a:cubicBezTo>
                    <a:cubicBezTo>
                      <a:pt x="8013" y="12033"/>
                      <a:pt x="8045" y="12032"/>
                      <a:pt x="8076" y="12032"/>
                    </a:cubicBezTo>
                    <a:cubicBezTo>
                      <a:pt x="8705" y="12032"/>
                      <a:pt x="9268" y="12663"/>
                      <a:pt x="9879" y="12663"/>
                    </a:cubicBezTo>
                    <a:cubicBezTo>
                      <a:pt x="9944" y="12663"/>
                      <a:pt x="10011" y="12656"/>
                      <a:pt x="10077" y="12640"/>
                    </a:cubicBezTo>
                    <a:cubicBezTo>
                      <a:pt x="10400" y="12563"/>
                      <a:pt x="10650" y="12282"/>
                      <a:pt x="10757" y="11965"/>
                    </a:cubicBezTo>
                    <a:cubicBezTo>
                      <a:pt x="10865" y="11653"/>
                      <a:pt x="10860" y="11316"/>
                      <a:pt x="10819" y="10983"/>
                    </a:cubicBezTo>
                    <a:cubicBezTo>
                      <a:pt x="10737" y="10293"/>
                      <a:pt x="10522" y="9618"/>
                      <a:pt x="10164" y="9020"/>
                    </a:cubicBezTo>
                    <a:lnTo>
                      <a:pt x="10164" y="9020"/>
                    </a:lnTo>
                    <a:cubicBezTo>
                      <a:pt x="10288" y="9030"/>
                      <a:pt x="10411" y="9034"/>
                      <a:pt x="10535" y="9034"/>
                    </a:cubicBezTo>
                    <a:cubicBezTo>
                      <a:pt x="10929" y="9034"/>
                      <a:pt x="11323" y="8986"/>
                      <a:pt x="11708" y="8892"/>
                    </a:cubicBezTo>
                    <a:cubicBezTo>
                      <a:pt x="12041" y="8815"/>
                      <a:pt x="12368" y="8703"/>
                      <a:pt x="12634" y="8483"/>
                    </a:cubicBezTo>
                    <a:cubicBezTo>
                      <a:pt x="13237" y="8008"/>
                      <a:pt x="13345" y="7000"/>
                      <a:pt x="12849" y="6397"/>
                    </a:cubicBezTo>
                    <a:cubicBezTo>
                      <a:pt x="12491" y="5963"/>
                      <a:pt x="11867" y="5712"/>
                      <a:pt x="11708" y="5165"/>
                    </a:cubicBezTo>
                    <a:cubicBezTo>
                      <a:pt x="11499" y="4459"/>
                      <a:pt x="12215" y="3672"/>
                      <a:pt x="11913" y="3002"/>
                    </a:cubicBezTo>
                    <a:cubicBezTo>
                      <a:pt x="11780" y="2701"/>
                      <a:pt x="11453" y="2506"/>
                      <a:pt x="11126" y="2465"/>
                    </a:cubicBezTo>
                    <a:cubicBezTo>
                      <a:pt x="11051" y="2455"/>
                      <a:pt x="10976" y="2450"/>
                      <a:pt x="10901" y="2450"/>
                    </a:cubicBezTo>
                    <a:cubicBezTo>
                      <a:pt x="10651" y="2450"/>
                      <a:pt x="10397" y="2504"/>
                      <a:pt x="10149" y="2583"/>
                    </a:cubicBezTo>
                    <a:cubicBezTo>
                      <a:pt x="9505" y="2793"/>
                      <a:pt x="8896" y="3115"/>
                      <a:pt x="8390" y="3560"/>
                    </a:cubicBezTo>
                    <a:cubicBezTo>
                      <a:pt x="8554" y="2910"/>
                      <a:pt x="8564" y="2230"/>
                      <a:pt x="8457" y="1571"/>
                    </a:cubicBezTo>
                    <a:cubicBezTo>
                      <a:pt x="8401" y="1238"/>
                      <a:pt x="8308" y="896"/>
                      <a:pt x="8109" y="620"/>
                    </a:cubicBezTo>
                    <a:cubicBezTo>
                      <a:pt x="7834" y="218"/>
                      <a:pt x="7348" y="0"/>
                      <a:pt x="6865" y="0"/>
                    </a:cubicBezTo>
                    <a:close/>
                  </a:path>
                </a:pathLst>
              </a:custGeom>
              <a:solidFill>
                <a:schemeClr val="accent6"/>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30;p14">
                <a:extLst>
                  <a:ext uri="{FF2B5EF4-FFF2-40B4-BE49-F238E27FC236}">
                    <a16:creationId xmlns:a16="http://schemas.microsoft.com/office/drawing/2014/main" id="{C68ECCF3-FB62-4260-A127-1D1C8CDE6E86}"/>
                  </a:ext>
                </a:extLst>
              </p:cNvPr>
              <p:cNvSpPr/>
              <p:nvPr/>
            </p:nvSpPr>
            <p:spPr>
              <a:xfrm>
                <a:off x="462905" y="1903699"/>
                <a:ext cx="189912" cy="180532"/>
              </a:xfrm>
              <a:custGeom>
                <a:avLst/>
                <a:gdLst/>
                <a:ahLst/>
                <a:cxnLst/>
                <a:rect l="l" t="t" r="r" b="b"/>
                <a:pathLst>
                  <a:path w="7977" h="7583" extrusionOk="0">
                    <a:moveTo>
                      <a:pt x="4009" y="0"/>
                    </a:moveTo>
                    <a:lnTo>
                      <a:pt x="4009" y="0"/>
                    </a:lnTo>
                    <a:cubicBezTo>
                      <a:pt x="4035" y="297"/>
                      <a:pt x="4065" y="583"/>
                      <a:pt x="4086" y="869"/>
                    </a:cubicBezTo>
                    <a:cubicBezTo>
                      <a:pt x="4106" y="1161"/>
                      <a:pt x="4117" y="1442"/>
                      <a:pt x="4117" y="1728"/>
                    </a:cubicBezTo>
                    <a:cubicBezTo>
                      <a:pt x="4122" y="2014"/>
                      <a:pt x="4111" y="2296"/>
                      <a:pt x="4091" y="2582"/>
                    </a:cubicBezTo>
                    <a:cubicBezTo>
                      <a:pt x="4081" y="2781"/>
                      <a:pt x="4065" y="2976"/>
                      <a:pt x="4045" y="3170"/>
                    </a:cubicBezTo>
                    <a:cubicBezTo>
                      <a:pt x="3979" y="3180"/>
                      <a:pt x="3907" y="3190"/>
                      <a:pt x="3835" y="3211"/>
                    </a:cubicBezTo>
                    <a:cubicBezTo>
                      <a:pt x="3830" y="3190"/>
                      <a:pt x="3815" y="3170"/>
                      <a:pt x="3810" y="3144"/>
                    </a:cubicBezTo>
                    <a:cubicBezTo>
                      <a:pt x="3728" y="2960"/>
                      <a:pt x="3646" y="2776"/>
                      <a:pt x="3554" y="2592"/>
                    </a:cubicBezTo>
                    <a:cubicBezTo>
                      <a:pt x="3467" y="2403"/>
                      <a:pt x="3380" y="2224"/>
                      <a:pt x="3288" y="2040"/>
                    </a:cubicBezTo>
                    <a:cubicBezTo>
                      <a:pt x="3196" y="1856"/>
                      <a:pt x="3099" y="1677"/>
                      <a:pt x="2987" y="1498"/>
                    </a:cubicBezTo>
                    <a:lnTo>
                      <a:pt x="2987" y="1498"/>
                    </a:lnTo>
                    <a:cubicBezTo>
                      <a:pt x="2997" y="1708"/>
                      <a:pt x="3038" y="1917"/>
                      <a:pt x="3094" y="2117"/>
                    </a:cubicBezTo>
                    <a:cubicBezTo>
                      <a:pt x="3150" y="2321"/>
                      <a:pt x="3227" y="2515"/>
                      <a:pt x="3319" y="2705"/>
                    </a:cubicBezTo>
                    <a:cubicBezTo>
                      <a:pt x="3406" y="2889"/>
                      <a:pt x="3508" y="3078"/>
                      <a:pt x="3631" y="3247"/>
                    </a:cubicBezTo>
                    <a:cubicBezTo>
                      <a:pt x="3636" y="3257"/>
                      <a:pt x="3646" y="3262"/>
                      <a:pt x="3651" y="3272"/>
                    </a:cubicBezTo>
                    <a:cubicBezTo>
                      <a:pt x="3498" y="3339"/>
                      <a:pt x="3350" y="3441"/>
                      <a:pt x="3222" y="3569"/>
                    </a:cubicBezTo>
                    <a:cubicBezTo>
                      <a:pt x="3048" y="3748"/>
                      <a:pt x="2936" y="3973"/>
                      <a:pt x="2884" y="4203"/>
                    </a:cubicBezTo>
                    <a:cubicBezTo>
                      <a:pt x="2767" y="4177"/>
                      <a:pt x="2649" y="4152"/>
                      <a:pt x="2527" y="4131"/>
                    </a:cubicBezTo>
                    <a:cubicBezTo>
                      <a:pt x="2245" y="4085"/>
                      <a:pt x="1969" y="4054"/>
                      <a:pt x="1688" y="4034"/>
                    </a:cubicBezTo>
                    <a:cubicBezTo>
                      <a:pt x="1492" y="4027"/>
                      <a:pt x="1297" y="4017"/>
                      <a:pt x="1101" y="4017"/>
                    </a:cubicBezTo>
                    <a:cubicBezTo>
                      <a:pt x="1015" y="4017"/>
                      <a:pt x="930" y="4019"/>
                      <a:pt x="844" y="4024"/>
                    </a:cubicBezTo>
                    <a:cubicBezTo>
                      <a:pt x="563" y="4029"/>
                      <a:pt x="282" y="4054"/>
                      <a:pt x="1" y="4106"/>
                    </a:cubicBezTo>
                    <a:cubicBezTo>
                      <a:pt x="282" y="4162"/>
                      <a:pt x="558" y="4192"/>
                      <a:pt x="839" y="4223"/>
                    </a:cubicBezTo>
                    <a:cubicBezTo>
                      <a:pt x="1121" y="4259"/>
                      <a:pt x="1397" y="4274"/>
                      <a:pt x="1678" y="4295"/>
                    </a:cubicBezTo>
                    <a:cubicBezTo>
                      <a:pt x="1959" y="4310"/>
                      <a:pt x="2230" y="4330"/>
                      <a:pt x="2511" y="4336"/>
                    </a:cubicBezTo>
                    <a:cubicBezTo>
                      <a:pt x="2629" y="4336"/>
                      <a:pt x="2752" y="4341"/>
                      <a:pt x="2864" y="4341"/>
                    </a:cubicBezTo>
                    <a:cubicBezTo>
                      <a:pt x="2838" y="4561"/>
                      <a:pt x="2869" y="4775"/>
                      <a:pt x="2956" y="4980"/>
                    </a:cubicBezTo>
                    <a:cubicBezTo>
                      <a:pt x="2879" y="5026"/>
                      <a:pt x="2808" y="5072"/>
                      <a:pt x="2731" y="5123"/>
                    </a:cubicBezTo>
                    <a:cubicBezTo>
                      <a:pt x="2573" y="5225"/>
                      <a:pt x="2409" y="5327"/>
                      <a:pt x="2256" y="5440"/>
                    </a:cubicBezTo>
                    <a:cubicBezTo>
                      <a:pt x="2102" y="5547"/>
                      <a:pt x="1944" y="5665"/>
                      <a:pt x="1795" y="5798"/>
                    </a:cubicBezTo>
                    <a:cubicBezTo>
                      <a:pt x="1995" y="5762"/>
                      <a:pt x="2179" y="5696"/>
                      <a:pt x="2358" y="5619"/>
                    </a:cubicBezTo>
                    <a:cubicBezTo>
                      <a:pt x="2537" y="5542"/>
                      <a:pt x="2711" y="5445"/>
                      <a:pt x="2869" y="5343"/>
                    </a:cubicBezTo>
                    <a:cubicBezTo>
                      <a:pt x="2936" y="5302"/>
                      <a:pt x="3002" y="5256"/>
                      <a:pt x="3069" y="5205"/>
                    </a:cubicBezTo>
                    <a:cubicBezTo>
                      <a:pt x="3120" y="5281"/>
                      <a:pt x="3176" y="5358"/>
                      <a:pt x="3247" y="5419"/>
                    </a:cubicBezTo>
                    <a:cubicBezTo>
                      <a:pt x="3488" y="5660"/>
                      <a:pt x="3815" y="5793"/>
                      <a:pt x="4152" y="5793"/>
                    </a:cubicBezTo>
                    <a:lnTo>
                      <a:pt x="4198" y="5793"/>
                    </a:lnTo>
                    <a:cubicBezTo>
                      <a:pt x="4178" y="5869"/>
                      <a:pt x="4163" y="5946"/>
                      <a:pt x="4147" y="6028"/>
                    </a:cubicBezTo>
                    <a:cubicBezTo>
                      <a:pt x="4117" y="6202"/>
                      <a:pt x="4117" y="6381"/>
                      <a:pt x="4117" y="6560"/>
                    </a:cubicBezTo>
                    <a:cubicBezTo>
                      <a:pt x="4127" y="6739"/>
                      <a:pt x="4147" y="6912"/>
                      <a:pt x="4193" y="7081"/>
                    </a:cubicBezTo>
                    <a:cubicBezTo>
                      <a:pt x="4239" y="7255"/>
                      <a:pt x="4296" y="7424"/>
                      <a:pt x="4393" y="7582"/>
                    </a:cubicBezTo>
                    <a:cubicBezTo>
                      <a:pt x="4403" y="7403"/>
                      <a:pt x="4403" y="7229"/>
                      <a:pt x="4398" y="7056"/>
                    </a:cubicBezTo>
                    <a:cubicBezTo>
                      <a:pt x="4398" y="6887"/>
                      <a:pt x="4382" y="6718"/>
                      <a:pt x="4377" y="6544"/>
                    </a:cubicBezTo>
                    <a:cubicBezTo>
                      <a:pt x="4367" y="6381"/>
                      <a:pt x="4357" y="6207"/>
                      <a:pt x="4347" y="6033"/>
                    </a:cubicBezTo>
                    <a:cubicBezTo>
                      <a:pt x="4342" y="5951"/>
                      <a:pt x="4331" y="5864"/>
                      <a:pt x="4326" y="5777"/>
                    </a:cubicBezTo>
                    <a:cubicBezTo>
                      <a:pt x="4485" y="5752"/>
                      <a:pt x="4648" y="5701"/>
                      <a:pt x="4786" y="5624"/>
                    </a:cubicBezTo>
                    <a:cubicBezTo>
                      <a:pt x="4812" y="5685"/>
                      <a:pt x="4838" y="5747"/>
                      <a:pt x="4868" y="5803"/>
                    </a:cubicBezTo>
                    <a:cubicBezTo>
                      <a:pt x="4965" y="6007"/>
                      <a:pt x="5073" y="6207"/>
                      <a:pt x="5190" y="6406"/>
                    </a:cubicBezTo>
                    <a:cubicBezTo>
                      <a:pt x="5303" y="6595"/>
                      <a:pt x="5425" y="6795"/>
                      <a:pt x="5553" y="6979"/>
                    </a:cubicBezTo>
                    <a:cubicBezTo>
                      <a:pt x="5681" y="7163"/>
                      <a:pt x="5824" y="7352"/>
                      <a:pt x="5983" y="7516"/>
                    </a:cubicBezTo>
                    <a:cubicBezTo>
                      <a:pt x="5916" y="7291"/>
                      <a:pt x="5829" y="7081"/>
                      <a:pt x="5727" y="6877"/>
                    </a:cubicBezTo>
                    <a:cubicBezTo>
                      <a:pt x="5630" y="6672"/>
                      <a:pt x="5523" y="6478"/>
                      <a:pt x="5405" y="6278"/>
                    </a:cubicBezTo>
                    <a:cubicBezTo>
                      <a:pt x="5293" y="6084"/>
                      <a:pt x="5170" y="5885"/>
                      <a:pt x="5037" y="5701"/>
                    </a:cubicBezTo>
                    <a:cubicBezTo>
                      <a:pt x="5001" y="5644"/>
                      <a:pt x="4960" y="5593"/>
                      <a:pt x="4914" y="5537"/>
                    </a:cubicBezTo>
                    <a:cubicBezTo>
                      <a:pt x="4976" y="5491"/>
                      <a:pt x="5022" y="5445"/>
                      <a:pt x="5073" y="5394"/>
                    </a:cubicBezTo>
                    <a:cubicBezTo>
                      <a:pt x="5272" y="5189"/>
                      <a:pt x="5395" y="4934"/>
                      <a:pt x="5425" y="4658"/>
                    </a:cubicBezTo>
                    <a:cubicBezTo>
                      <a:pt x="5530" y="4665"/>
                      <a:pt x="5636" y="4669"/>
                      <a:pt x="5742" y="4669"/>
                    </a:cubicBezTo>
                    <a:cubicBezTo>
                      <a:pt x="5849" y="4669"/>
                      <a:pt x="5955" y="4665"/>
                      <a:pt x="6059" y="4658"/>
                    </a:cubicBezTo>
                    <a:cubicBezTo>
                      <a:pt x="6284" y="4647"/>
                      <a:pt x="6509" y="4622"/>
                      <a:pt x="6724" y="4581"/>
                    </a:cubicBezTo>
                    <a:cubicBezTo>
                      <a:pt x="6944" y="4545"/>
                      <a:pt x="7164" y="4489"/>
                      <a:pt x="7379" y="4412"/>
                    </a:cubicBezTo>
                    <a:cubicBezTo>
                      <a:pt x="7212" y="4393"/>
                      <a:pt x="7045" y="4383"/>
                      <a:pt x="6878" y="4383"/>
                    </a:cubicBezTo>
                    <a:cubicBezTo>
                      <a:pt x="6820" y="4383"/>
                      <a:pt x="6762" y="4384"/>
                      <a:pt x="6704" y="4387"/>
                    </a:cubicBezTo>
                    <a:cubicBezTo>
                      <a:pt x="6612" y="4372"/>
                      <a:pt x="6513" y="4367"/>
                      <a:pt x="6411" y="4367"/>
                    </a:cubicBezTo>
                    <a:cubicBezTo>
                      <a:pt x="6298" y="4367"/>
                      <a:pt x="6180" y="4374"/>
                      <a:pt x="6065" y="4382"/>
                    </a:cubicBezTo>
                    <a:cubicBezTo>
                      <a:pt x="5860" y="4392"/>
                      <a:pt x="5666" y="4407"/>
                      <a:pt x="5461" y="4433"/>
                    </a:cubicBezTo>
                    <a:cubicBezTo>
                      <a:pt x="5451" y="4162"/>
                      <a:pt x="5364" y="3911"/>
                      <a:pt x="5211" y="3697"/>
                    </a:cubicBezTo>
                    <a:cubicBezTo>
                      <a:pt x="5247" y="3671"/>
                      <a:pt x="5293" y="3640"/>
                      <a:pt x="5333" y="3615"/>
                    </a:cubicBezTo>
                    <a:cubicBezTo>
                      <a:pt x="5604" y="3436"/>
                      <a:pt x="5886" y="3262"/>
                      <a:pt x="6177" y="3109"/>
                    </a:cubicBezTo>
                    <a:cubicBezTo>
                      <a:pt x="6463" y="2950"/>
                      <a:pt x="6755" y="2807"/>
                      <a:pt x="7056" y="2669"/>
                    </a:cubicBezTo>
                    <a:cubicBezTo>
                      <a:pt x="7358" y="2531"/>
                      <a:pt x="7665" y="2403"/>
                      <a:pt x="7977" y="2275"/>
                    </a:cubicBezTo>
                    <a:lnTo>
                      <a:pt x="7977" y="2275"/>
                    </a:lnTo>
                    <a:cubicBezTo>
                      <a:pt x="7639" y="2301"/>
                      <a:pt x="7307" y="2372"/>
                      <a:pt x="6985" y="2475"/>
                    </a:cubicBezTo>
                    <a:cubicBezTo>
                      <a:pt x="6663" y="2577"/>
                      <a:pt x="6356" y="2720"/>
                      <a:pt x="6054" y="2878"/>
                    </a:cubicBezTo>
                    <a:cubicBezTo>
                      <a:pt x="5758" y="3042"/>
                      <a:pt x="5471" y="3231"/>
                      <a:pt x="5216" y="3446"/>
                    </a:cubicBezTo>
                    <a:cubicBezTo>
                      <a:pt x="5180" y="3477"/>
                      <a:pt x="5134" y="3518"/>
                      <a:pt x="5093" y="3553"/>
                    </a:cubicBezTo>
                    <a:cubicBezTo>
                      <a:pt x="5083" y="3543"/>
                      <a:pt x="5078" y="3528"/>
                      <a:pt x="5062" y="3523"/>
                    </a:cubicBezTo>
                    <a:cubicBezTo>
                      <a:pt x="4812" y="3277"/>
                      <a:pt x="4483" y="3160"/>
                      <a:pt x="4158" y="3160"/>
                    </a:cubicBezTo>
                    <a:cubicBezTo>
                      <a:pt x="4151" y="3160"/>
                      <a:pt x="4144" y="3160"/>
                      <a:pt x="4137" y="3160"/>
                    </a:cubicBezTo>
                    <a:cubicBezTo>
                      <a:pt x="4198" y="2981"/>
                      <a:pt x="4250" y="2786"/>
                      <a:pt x="4290" y="2602"/>
                    </a:cubicBezTo>
                    <a:cubicBezTo>
                      <a:pt x="4347" y="2316"/>
                      <a:pt x="4372" y="2014"/>
                      <a:pt x="4372" y="1723"/>
                    </a:cubicBezTo>
                    <a:cubicBezTo>
                      <a:pt x="4367" y="1426"/>
                      <a:pt x="4342" y="1125"/>
                      <a:pt x="4285" y="839"/>
                    </a:cubicBezTo>
                    <a:cubicBezTo>
                      <a:pt x="4224" y="552"/>
                      <a:pt x="4137" y="266"/>
                      <a:pt x="4009" y="0"/>
                    </a:cubicBezTo>
                    <a:close/>
                  </a:path>
                </a:pathLst>
              </a:custGeom>
              <a:solidFill>
                <a:schemeClr val="lt2"/>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4" name="Google Shape;716;p14">
            <a:extLst>
              <a:ext uri="{FF2B5EF4-FFF2-40B4-BE49-F238E27FC236}">
                <a16:creationId xmlns:a16="http://schemas.microsoft.com/office/drawing/2014/main" id="{52DDE7F3-84A5-4D51-9106-A8E249A36A87}"/>
              </a:ext>
            </a:extLst>
          </p:cNvPr>
          <p:cNvGrpSpPr/>
          <p:nvPr userDrawn="1"/>
        </p:nvGrpSpPr>
        <p:grpSpPr>
          <a:xfrm rot="19925938" flipH="1">
            <a:off x="7490717" y="514343"/>
            <a:ext cx="2259684" cy="1079241"/>
            <a:chOff x="2052965" y="3649007"/>
            <a:chExt cx="2519036" cy="1203110"/>
          </a:xfrm>
        </p:grpSpPr>
        <p:grpSp>
          <p:nvGrpSpPr>
            <p:cNvPr id="55" name="Google Shape;717;p14">
              <a:extLst>
                <a:ext uri="{FF2B5EF4-FFF2-40B4-BE49-F238E27FC236}">
                  <a16:creationId xmlns:a16="http://schemas.microsoft.com/office/drawing/2014/main" id="{5FFADA04-AEF8-464E-9AC2-74E1798931B1}"/>
                </a:ext>
              </a:extLst>
            </p:cNvPr>
            <p:cNvGrpSpPr/>
            <p:nvPr/>
          </p:nvGrpSpPr>
          <p:grpSpPr>
            <a:xfrm flipH="1">
              <a:off x="2052965" y="3649007"/>
              <a:ext cx="2284207" cy="1203110"/>
              <a:chOff x="4192225" y="4546238"/>
              <a:chExt cx="1156854" cy="569681"/>
            </a:xfrm>
          </p:grpSpPr>
          <p:sp>
            <p:nvSpPr>
              <p:cNvPr id="66" name="Google Shape;718;p14">
                <a:extLst>
                  <a:ext uri="{FF2B5EF4-FFF2-40B4-BE49-F238E27FC236}">
                    <a16:creationId xmlns:a16="http://schemas.microsoft.com/office/drawing/2014/main" id="{584BBEC4-E55E-40C5-9E7A-EBC642C5AE71}"/>
                  </a:ext>
                </a:extLst>
              </p:cNvPr>
              <p:cNvSpPr/>
              <p:nvPr/>
            </p:nvSpPr>
            <p:spPr>
              <a:xfrm>
                <a:off x="4192225" y="4546238"/>
                <a:ext cx="1156854" cy="550521"/>
              </a:xfrm>
              <a:custGeom>
                <a:avLst/>
                <a:gdLst/>
                <a:ahLst/>
                <a:cxnLst/>
                <a:rect l="l" t="t" r="r" b="b"/>
                <a:pathLst>
                  <a:path w="18862" h="8976" extrusionOk="0">
                    <a:moveTo>
                      <a:pt x="1" y="4343"/>
                    </a:moveTo>
                    <a:cubicBezTo>
                      <a:pt x="2" y="4344"/>
                      <a:pt x="4" y="4345"/>
                      <a:pt x="6" y="4346"/>
                    </a:cubicBezTo>
                    <a:lnTo>
                      <a:pt x="6" y="4346"/>
                    </a:lnTo>
                    <a:cubicBezTo>
                      <a:pt x="4" y="4345"/>
                      <a:pt x="2" y="4344"/>
                      <a:pt x="1" y="4343"/>
                    </a:cubicBezTo>
                    <a:close/>
                    <a:moveTo>
                      <a:pt x="17310" y="1"/>
                    </a:moveTo>
                    <a:cubicBezTo>
                      <a:pt x="16587" y="1"/>
                      <a:pt x="16195" y="402"/>
                      <a:pt x="15605" y="872"/>
                    </a:cubicBezTo>
                    <a:cubicBezTo>
                      <a:pt x="14787" y="1516"/>
                      <a:pt x="13918" y="2094"/>
                      <a:pt x="12997" y="2590"/>
                    </a:cubicBezTo>
                    <a:cubicBezTo>
                      <a:pt x="11126" y="3607"/>
                      <a:pt x="9081" y="4292"/>
                      <a:pt x="6980" y="4625"/>
                    </a:cubicBezTo>
                    <a:cubicBezTo>
                      <a:pt x="5963" y="4783"/>
                      <a:pt x="4734" y="4923"/>
                      <a:pt x="3513" y="4923"/>
                    </a:cubicBezTo>
                    <a:cubicBezTo>
                      <a:pt x="2256" y="4923"/>
                      <a:pt x="1007" y="4775"/>
                      <a:pt x="6" y="4346"/>
                    </a:cubicBezTo>
                    <a:lnTo>
                      <a:pt x="6" y="4346"/>
                    </a:lnTo>
                    <a:cubicBezTo>
                      <a:pt x="1630" y="5042"/>
                      <a:pt x="3385" y="5339"/>
                      <a:pt x="5157" y="5339"/>
                    </a:cubicBezTo>
                    <a:cubicBezTo>
                      <a:pt x="6279" y="5339"/>
                      <a:pt x="7408" y="5220"/>
                      <a:pt x="8513" y="5008"/>
                    </a:cubicBezTo>
                    <a:lnTo>
                      <a:pt x="8513" y="5008"/>
                    </a:lnTo>
                    <a:cubicBezTo>
                      <a:pt x="8161" y="5422"/>
                      <a:pt x="7777" y="5816"/>
                      <a:pt x="7373" y="6184"/>
                    </a:cubicBezTo>
                    <a:cubicBezTo>
                      <a:pt x="6427" y="7033"/>
                      <a:pt x="5354" y="7733"/>
                      <a:pt x="4203" y="8265"/>
                    </a:cubicBezTo>
                    <a:cubicBezTo>
                      <a:pt x="3564" y="8561"/>
                      <a:pt x="2894" y="8807"/>
                      <a:pt x="2204" y="8976"/>
                    </a:cubicBezTo>
                    <a:cubicBezTo>
                      <a:pt x="4219" y="8495"/>
                      <a:pt x="6156" y="7697"/>
                      <a:pt x="7925" y="6629"/>
                    </a:cubicBezTo>
                    <a:cubicBezTo>
                      <a:pt x="8421" y="6327"/>
                      <a:pt x="8907" y="6005"/>
                      <a:pt x="9311" y="5581"/>
                    </a:cubicBezTo>
                    <a:cubicBezTo>
                      <a:pt x="9567" y="5320"/>
                      <a:pt x="9786" y="5013"/>
                      <a:pt x="9930" y="4681"/>
                    </a:cubicBezTo>
                    <a:cubicBezTo>
                      <a:pt x="12225" y="4067"/>
                      <a:pt x="14408" y="3106"/>
                      <a:pt x="16545" y="2079"/>
                    </a:cubicBezTo>
                    <a:cubicBezTo>
                      <a:pt x="16954" y="1879"/>
                      <a:pt x="18856" y="1266"/>
                      <a:pt x="18856" y="749"/>
                    </a:cubicBezTo>
                    <a:cubicBezTo>
                      <a:pt x="18862" y="264"/>
                      <a:pt x="17875" y="54"/>
                      <a:pt x="17537" y="13"/>
                    </a:cubicBezTo>
                    <a:cubicBezTo>
                      <a:pt x="17458" y="5"/>
                      <a:pt x="17382" y="1"/>
                      <a:pt x="17310" y="1"/>
                    </a:cubicBezTo>
                    <a:close/>
                  </a:path>
                </a:pathLst>
              </a:custGeom>
              <a:solidFill>
                <a:schemeClr val="dk1"/>
              </a:solidFill>
              <a:ln>
                <a:noFill/>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19;p14">
                <a:extLst>
                  <a:ext uri="{FF2B5EF4-FFF2-40B4-BE49-F238E27FC236}">
                    <a16:creationId xmlns:a16="http://schemas.microsoft.com/office/drawing/2014/main" id="{90D08EBD-0494-4014-9A52-37C119DA4F9B}"/>
                  </a:ext>
                </a:extLst>
              </p:cNvPr>
              <p:cNvSpPr/>
              <p:nvPr/>
            </p:nvSpPr>
            <p:spPr>
              <a:xfrm>
                <a:off x="4529323" y="4996076"/>
                <a:ext cx="154374" cy="119844"/>
              </a:xfrm>
              <a:custGeom>
                <a:avLst/>
                <a:gdLst/>
                <a:ahLst/>
                <a:cxnLst/>
                <a:rect l="l" t="t" r="r" b="b"/>
                <a:pathLst>
                  <a:path w="2517" h="1954" extrusionOk="0">
                    <a:moveTo>
                      <a:pt x="972" y="0"/>
                    </a:moveTo>
                    <a:cubicBezTo>
                      <a:pt x="972" y="0"/>
                      <a:pt x="384" y="287"/>
                      <a:pt x="190" y="823"/>
                    </a:cubicBezTo>
                    <a:cubicBezTo>
                      <a:pt x="1" y="1365"/>
                      <a:pt x="282" y="1953"/>
                      <a:pt x="282" y="1953"/>
                    </a:cubicBezTo>
                    <a:cubicBezTo>
                      <a:pt x="282" y="1953"/>
                      <a:pt x="870" y="1667"/>
                      <a:pt x="1059" y="1130"/>
                    </a:cubicBezTo>
                    <a:cubicBezTo>
                      <a:pt x="1126" y="946"/>
                      <a:pt x="1136" y="757"/>
                      <a:pt x="1126" y="593"/>
                    </a:cubicBezTo>
                    <a:lnTo>
                      <a:pt x="1126" y="593"/>
                    </a:lnTo>
                    <a:cubicBezTo>
                      <a:pt x="1197" y="747"/>
                      <a:pt x="1299" y="905"/>
                      <a:pt x="1438" y="1038"/>
                    </a:cubicBezTo>
                    <a:cubicBezTo>
                      <a:pt x="1808" y="1369"/>
                      <a:pt x="2341" y="1392"/>
                      <a:pt x="2482" y="1392"/>
                    </a:cubicBezTo>
                    <a:cubicBezTo>
                      <a:pt x="2504" y="1392"/>
                      <a:pt x="2516" y="1391"/>
                      <a:pt x="2516" y="1391"/>
                    </a:cubicBezTo>
                    <a:cubicBezTo>
                      <a:pt x="2516" y="1391"/>
                      <a:pt x="2475" y="731"/>
                      <a:pt x="2046" y="353"/>
                    </a:cubicBezTo>
                    <a:cubicBezTo>
                      <a:pt x="1653" y="10"/>
                      <a:pt x="1068" y="5"/>
                      <a:pt x="979" y="5"/>
                    </a:cubicBezTo>
                    <a:cubicBezTo>
                      <a:pt x="976" y="5"/>
                      <a:pt x="974" y="5"/>
                      <a:pt x="972" y="5"/>
                    </a:cubicBezTo>
                    <a:lnTo>
                      <a:pt x="972" y="0"/>
                    </a:lnTo>
                    <a:close/>
                  </a:path>
                </a:pathLst>
              </a:custGeom>
              <a:solidFill>
                <a:schemeClr val="accent4"/>
              </a:solidFill>
              <a:ln>
                <a:noFill/>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20;p14">
                <a:extLst>
                  <a:ext uri="{FF2B5EF4-FFF2-40B4-BE49-F238E27FC236}">
                    <a16:creationId xmlns:a16="http://schemas.microsoft.com/office/drawing/2014/main" id="{24ED87A9-6530-45DF-BC0A-0AEFED6FC033}"/>
                  </a:ext>
                </a:extLst>
              </p:cNvPr>
              <p:cNvSpPr/>
              <p:nvPr/>
            </p:nvSpPr>
            <p:spPr>
              <a:xfrm>
                <a:off x="4405181" y="4739876"/>
                <a:ext cx="159035" cy="112913"/>
              </a:xfrm>
              <a:custGeom>
                <a:avLst/>
                <a:gdLst/>
                <a:ahLst/>
                <a:cxnLst/>
                <a:rect l="l" t="t" r="r" b="b"/>
                <a:pathLst>
                  <a:path w="2593" h="1841" extrusionOk="0">
                    <a:moveTo>
                      <a:pt x="179" y="0"/>
                    </a:moveTo>
                    <a:cubicBezTo>
                      <a:pt x="179" y="0"/>
                      <a:pt x="0" y="639"/>
                      <a:pt x="281" y="1146"/>
                    </a:cubicBezTo>
                    <a:cubicBezTo>
                      <a:pt x="563" y="1657"/>
                      <a:pt x="1202" y="1841"/>
                      <a:pt x="1202" y="1841"/>
                    </a:cubicBezTo>
                    <a:cubicBezTo>
                      <a:pt x="1202" y="1841"/>
                      <a:pt x="1202" y="1836"/>
                      <a:pt x="1207" y="1815"/>
                    </a:cubicBezTo>
                    <a:cubicBezTo>
                      <a:pt x="1330" y="1805"/>
                      <a:pt x="1892" y="1708"/>
                      <a:pt x="2224" y="1314"/>
                    </a:cubicBezTo>
                    <a:cubicBezTo>
                      <a:pt x="2592" y="864"/>
                      <a:pt x="2536" y="205"/>
                      <a:pt x="2536" y="205"/>
                    </a:cubicBezTo>
                    <a:lnTo>
                      <a:pt x="2536" y="205"/>
                    </a:lnTo>
                    <a:cubicBezTo>
                      <a:pt x="2536" y="205"/>
                      <a:pt x="1877" y="271"/>
                      <a:pt x="1498" y="716"/>
                    </a:cubicBezTo>
                    <a:cubicBezTo>
                      <a:pt x="1370" y="869"/>
                      <a:pt x="1294" y="1048"/>
                      <a:pt x="1253" y="1217"/>
                    </a:cubicBezTo>
                    <a:cubicBezTo>
                      <a:pt x="1237" y="1048"/>
                      <a:pt x="1191" y="864"/>
                      <a:pt x="1099" y="701"/>
                    </a:cubicBezTo>
                    <a:cubicBezTo>
                      <a:pt x="818" y="190"/>
                      <a:pt x="179" y="0"/>
                      <a:pt x="179" y="0"/>
                    </a:cubicBezTo>
                    <a:close/>
                  </a:path>
                </a:pathLst>
              </a:custGeom>
              <a:solidFill>
                <a:schemeClr val="accent4"/>
              </a:solidFill>
              <a:ln>
                <a:noFill/>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721;p14">
              <a:extLst>
                <a:ext uri="{FF2B5EF4-FFF2-40B4-BE49-F238E27FC236}">
                  <a16:creationId xmlns:a16="http://schemas.microsoft.com/office/drawing/2014/main" id="{72CFC38B-6DAD-4C5C-851A-C7AE4B64D770}"/>
                </a:ext>
              </a:extLst>
            </p:cNvPr>
            <p:cNvGrpSpPr/>
            <p:nvPr/>
          </p:nvGrpSpPr>
          <p:grpSpPr>
            <a:xfrm>
              <a:off x="4034715" y="3980044"/>
              <a:ext cx="537287" cy="496942"/>
              <a:chOff x="314888" y="1788230"/>
              <a:chExt cx="470479" cy="435151"/>
            </a:xfrm>
          </p:grpSpPr>
          <p:sp>
            <p:nvSpPr>
              <p:cNvPr id="62" name="Google Shape;722;p14">
                <a:extLst>
                  <a:ext uri="{FF2B5EF4-FFF2-40B4-BE49-F238E27FC236}">
                    <a16:creationId xmlns:a16="http://schemas.microsoft.com/office/drawing/2014/main" id="{BCFF40EE-A60B-4CC4-8368-C11964FF4A6C}"/>
                  </a:ext>
                </a:extLst>
              </p:cNvPr>
              <p:cNvSpPr/>
              <p:nvPr/>
            </p:nvSpPr>
            <p:spPr>
              <a:xfrm rot="-1111104">
                <a:off x="337754" y="1804789"/>
                <a:ext cx="131243" cy="165355"/>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4"/>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23;p14">
                <a:extLst>
                  <a:ext uri="{FF2B5EF4-FFF2-40B4-BE49-F238E27FC236}">
                    <a16:creationId xmlns:a16="http://schemas.microsoft.com/office/drawing/2014/main" id="{48243F3B-EAA0-4565-84F9-99103158EBE7}"/>
                  </a:ext>
                </a:extLst>
              </p:cNvPr>
              <p:cNvSpPr/>
              <p:nvPr/>
            </p:nvSpPr>
            <p:spPr>
              <a:xfrm>
                <a:off x="347023" y="1802511"/>
                <a:ext cx="438344" cy="420869"/>
              </a:xfrm>
              <a:custGeom>
                <a:avLst/>
                <a:gdLst/>
                <a:ahLst/>
                <a:cxnLst/>
                <a:rect l="l" t="t" r="r" b="b"/>
                <a:pathLst>
                  <a:path w="18412" h="17678" extrusionOk="0">
                    <a:moveTo>
                      <a:pt x="9740" y="8161"/>
                    </a:moveTo>
                    <a:lnTo>
                      <a:pt x="9720" y="8243"/>
                    </a:lnTo>
                    <a:cubicBezTo>
                      <a:pt x="9909" y="8642"/>
                      <a:pt x="10160" y="9010"/>
                      <a:pt x="10456" y="9337"/>
                    </a:cubicBezTo>
                    <a:cubicBezTo>
                      <a:pt x="10139" y="9283"/>
                      <a:pt x="9820" y="9252"/>
                      <a:pt x="9501" y="9252"/>
                    </a:cubicBezTo>
                    <a:cubicBezTo>
                      <a:pt x="9311" y="9252"/>
                      <a:pt x="9122" y="9263"/>
                      <a:pt x="8932" y="9286"/>
                    </a:cubicBezTo>
                    <a:lnTo>
                      <a:pt x="8595" y="9225"/>
                    </a:lnTo>
                    <a:cubicBezTo>
                      <a:pt x="8590" y="9230"/>
                      <a:pt x="8580" y="9230"/>
                      <a:pt x="8575" y="9235"/>
                    </a:cubicBezTo>
                    <a:cubicBezTo>
                      <a:pt x="8447" y="8892"/>
                      <a:pt x="8283" y="8565"/>
                      <a:pt x="8084" y="8263"/>
                    </a:cubicBezTo>
                    <a:lnTo>
                      <a:pt x="8084" y="8263"/>
                    </a:lnTo>
                    <a:cubicBezTo>
                      <a:pt x="8299" y="8299"/>
                      <a:pt x="8517" y="8320"/>
                      <a:pt x="8736" y="8320"/>
                    </a:cubicBezTo>
                    <a:cubicBezTo>
                      <a:pt x="8798" y="8320"/>
                      <a:pt x="8860" y="8318"/>
                      <a:pt x="8922" y="8315"/>
                    </a:cubicBezTo>
                    <a:lnTo>
                      <a:pt x="9255" y="8412"/>
                    </a:lnTo>
                    <a:cubicBezTo>
                      <a:pt x="9418" y="8335"/>
                      <a:pt x="9577" y="8253"/>
                      <a:pt x="9740" y="8161"/>
                    </a:cubicBezTo>
                    <a:close/>
                    <a:moveTo>
                      <a:pt x="10023" y="1"/>
                    </a:moveTo>
                    <a:cubicBezTo>
                      <a:pt x="9613" y="1"/>
                      <a:pt x="9206" y="116"/>
                      <a:pt x="8876" y="359"/>
                    </a:cubicBezTo>
                    <a:cubicBezTo>
                      <a:pt x="8258" y="814"/>
                      <a:pt x="7864" y="1632"/>
                      <a:pt x="7112" y="1806"/>
                    </a:cubicBezTo>
                    <a:cubicBezTo>
                      <a:pt x="7013" y="1829"/>
                      <a:pt x="6913" y="1840"/>
                      <a:pt x="6813" y="1840"/>
                    </a:cubicBezTo>
                    <a:cubicBezTo>
                      <a:pt x="6071" y="1840"/>
                      <a:pt x="5325" y="1276"/>
                      <a:pt x="4607" y="1276"/>
                    </a:cubicBezTo>
                    <a:cubicBezTo>
                      <a:pt x="4464" y="1276"/>
                      <a:pt x="4323" y="1298"/>
                      <a:pt x="4183" y="1351"/>
                    </a:cubicBezTo>
                    <a:cubicBezTo>
                      <a:pt x="3764" y="1510"/>
                      <a:pt x="3482" y="1934"/>
                      <a:pt x="3385" y="2374"/>
                    </a:cubicBezTo>
                    <a:cubicBezTo>
                      <a:pt x="3288" y="2813"/>
                      <a:pt x="3360" y="3274"/>
                      <a:pt x="3467" y="3708"/>
                    </a:cubicBezTo>
                    <a:cubicBezTo>
                      <a:pt x="3666" y="4506"/>
                      <a:pt x="4004" y="5273"/>
                      <a:pt x="4474" y="5947"/>
                    </a:cubicBezTo>
                    <a:cubicBezTo>
                      <a:pt x="4050" y="5864"/>
                      <a:pt x="3623" y="5825"/>
                      <a:pt x="3196" y="5825"/>
                    </a:cubicBezTo>
                    <a:cubicBezTo>
                      <a:pt x="2995" y="5825"/>
                      <a:pt x="2794" y="5834"/>
                      <a:pt x="2593" y="5850"/>
                    </a:cubicBezTo>
                    <a:cubicBezTo>
                      <a:pt x="2133" y="5886"/>
                      <a:pt x="1667" y="5978"/>
                      <a:pt x="1263" y="6208"/>
                    </a:cubicBezTo>
                    <a:cubicBezTo>
                      <a:pt x="343" y="6745"/>
                      <a:pt x="1" y="8074"/>
                      <a:pt x="548" y="8989"/>
                    </a:cubicBezTo>
                    <a:cubicBezTo>
                      <a:pt x="946" y="9644"/>
                      <a:pt x="1724" y="10104"/>
                      <a:pt x="1831" y="10871"/>
                    </a:cubicBezTo>
                    <a:cubicBezTo>
                      <a:pt x="1974" y="11868"/>
                      <a:pt x="849" y="12778"/>
                      <a:pt x="1125" y="13749"/>
                    </a:cubicBezTo>
                    <a:cubicBezTo>
                      <a:pt x="1243" y="14184"/>
                      <a:pt x="1642" y="14501"/>
                      <a:pt x="2071" y="14629"/>
                    </a:cubicBezTo>
                    <a:cubicBezTo>
                      <a:pt x="2291" y="14700"/>
                      <a:pt x="2524" y="14728"/>
                      <a:pt x="2758" y="14728"/>
                    </a:cubicBezTo>
                    <a:cubicBezTo>
                      <a:pt x="2975" y="14728"/>
                      <a:pt x="3194" y="14704"/>
                      <a:pt x="3406" y="14670"/>
                    </a:cubicBezTo>
                    <a:cubicBezTo>
                      <a:pt x="4336" y="14521"/>
                      <a:pt x="5246" y="14189"/>
                      <a:pt x="6034" y="13678"/>
                    </a:cubicBezTo>
                    <a:lnTo>
                      <a:pt x="6034" y="13678"/>
                    </a:lnTo>
                    <a:cubicBezTo>
                      <a:pt x="6008" y="14383"/>
                      <a:pt x="6095" y="15089"/>
                      <a:pt x="6279" y="15769"/>
                    </a:cubicBezTo>
                    <a:cubicBezTo>
                      <a:pt x="6402" y="16214"/>
                      <a:pt x="6576" y="16659"/>
                      <a:pt x="6877" y="17006"/>
                    </a:cubicBezTo>
                    <a:cubicBezTo>
                      <a:pt x="7258" y="17449"/>
                      <a:pt x="7843" y="17678"/>
                      <a:pt x="8425" y="17678"/>
                    </a:cubicBezTo>
                    <a:cubicBezTo>
                      <a:pt x="8904" y="17678"/>
                      <a:pt x="9382" y="17522"/>
                      <a:pt x="9740" y="17200"/>
                    </a:cubicBezTo>
                    <a:cubicBezTo>
                      <a:pt x="10313" y="16689"/>
                      <a:pt x="10620" y="15840"/>
                      <a:pt x="11351" y="15590"/>
                    </a:cubicBezTo>
                    <a:cubicBezTo>
                      <a:pt x="11495" y="15541"/>
                      <a:pt x="11643" y="15521"/>
                      <a:pt x="11793" y="15521"/>
                    </a:cubicBezTo>
                    <a:cubicBezTo>
                      <a:pt x="12432" y="15521"/>
                      <a:pt x="13111" y="15880"/>
                      <a:pt x="13737" y="15880"/>
                    </a:cubicBezTo>
                    <a:cubicBezTo>
                      <a:pt x="13933" y="15880"/>
                      <a:pt x="14123" y="15845"/>
                      <a:pt x="14306" y="15754"/>
                    </a:cubicBezTo>
                    <a:cubicBezTo>
                      <a:pt x="14710" y="15559"/>
                      <a:pt x="14955" y="15109"/>
                      <a:pt x="15006" y="14665"/>
                    </a:cubicBezTo>
                    <a:cubicBezTo>
                      <a:pt x="15058" y="14215"/>
                      <a:pt x="14945" y="13770"/>
                      <a:pt x="14792" y="13340"/>
                    </a:cubicBezTo>
                    <a:cubicBezTo>
                      <a:pt x="14485" y="12476"/>
                      <a:pt x="14015" y="11663"/>
                      <a:pt x="13386" y="10999"/>
                    </a:cubicBezTo>
                    <a:lnTo>
                      <a:pt x="13386" y="10999"/>
                    </a:lnTo>
                    <a:cubicBezTo>
                      <a:pt x="13812" y="11085"/>
                      <a:pt x="14249" y="11127"/>
                      <a:pt x="14686" y="11127"/>
                    </a:cubicBezTo>
                    <a:cubicBezTo>
                      <a:pt x="15155" y="11127"/>
                      <a:pt x="15625" y="11079"/>
                      <a:pt x="16085" y="10983"/>
                    </a:cubicBezTo>
                    <a:cubicBezTo>
                      <a:pt x="16540" y="10886"/>
                      <a:pt x="16990" y="10743"/>
                      <a:pt x="17358" y="10472"/>
                    </a:cubicBezTo>
                    <a:cubicBezTo>
                      <a:pt x="18227" y="9838"/>
                      <a:pt x="18411" y="8478"/>
                      <a:pt x="17752" y="7635"/>
                    </a:cubicBezTo>
                    <a:cubicBezTo>
                      <a:pt x="17282" y="7026"/>
                      <a:pt x="16448" y="6663"/>
                      <a:pt x="16259" y="5912"/>
                    </a:cubicBezTo>
                    <a:cubicBezTo>
                      <a:pt x="16003" y="4935"/>
                      <a:pt x="17011" y="3907"/>
                      <a:pt x="16622" y="2972"/>
                    </a:cubicBezTo>
                    <a:cubicBezTo>
                      <a:pt x="16448" y="2558"/>
                      <a:pt x="16019" y="2287"/>
                      <a:pt x="15579" y="2205"/>
                    </a:cubicBezTo>
                    <a:cubicBezTo>
                      <a:pt x="15456" y="2182"/>
                      <a:pt x="15332" y="2172"/>
                      <a:pt x="15207" y="2172"/>
                    </a:cubicBezTo>
                    <a:cubicBezTo>
                      <a:pt x="14884" y="2172"/>
                      <a:pt x="14558" y="2239"/>
                      <a:pt x="14245" y="2328"/>
                    </a:cubicBezTo>
                    <a:cubicBezTo>
                      <a:pt x="13554" y="2522"/>
                      <a:pt x="12885" y="2818"/>
                      <a:pt x="12286" y="3222"/>
                    </a:cubicBezTo>
                    <a:cubicBezTo>
                      <a:pt x="12281" y="2854"/>
                      <a:pt x="12246" y="2481"/>
                      <a:pt x="12179" y="2118"/>
                    </a:cubicBezTo>
                    <a:cubicBezTo>
                      <a:pt x="12097" y="1663"/>
                      <a:pt x="11969" y="1203"/>
                      <a:pt x="11709" y="825"/>
                    </a:cubicBezTo>
                    <a:cubicBezTo>
                      <a:pt x="11332" y="291"/>
                      <a:pt x="10673" y="1"/>
                      <a:pt x="10023" y="1"/>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24;p14">
                <a:extLst>
                  <a:ext uri="{FF2B5EF4-FFF2-40B4-BE49-F238E27FC236}">
                    <a16:creationId xmlns:a16="http://schemas.microsoft.com/office/drawing/2014/main" id="{F608A7E9-1C26-412D-902B-F78BE1526D71}"/>
                  </a:ext>
                </a:extLst>
              </p:cNvPr>
              <p:cNvSpPr/>
              <p:nvPr/>
            </p:nvSpPr>
            <p:spPr>
              <a:xfrm>
                <a:off x="405095" y="1850844"/>
                <a:ext cx="317711" cy="311878"/>
              </a:xfrm>
              <a:custGeom>
                <a:avLst/>
                <a:gdLst/>
                <a:ahLst/>
                <a:cxnLst/>
                <a:rect l="l" t="t" r="r" b="b"/>
                <a:pathLst>
                  <a:path w="13345" h="13100" extrusionOk="0">
                    <a:moveTo>
                      <a:pt x="7087" y="5671"/>
                    </a:moveTo>
                    <a:cubicBezTo>
                      <a:pt x="7005" y="6039"/>
                      <a:pt x="6974" y="6412"/>
                      <a:pt x="7005" y="6786"/>
                    </a:cubicBezTo>
                    <a:lnTo>
                      <a:pt x="6949" y="7031"/>
                    </a:lnTo>
                    <a:cubicBezTo>
                      <a:pt x="6949" y="7041"/>
                      <a:pt x="6954" y="7046"/>
                      <a:pt x="6954" y="7052"/>
                    </a:cubicBezTo>
                    <a:cubicBezTo>
                      <a:pt x="6703" y="7128"/>
                      <a:pt x="6463" y="7246"/>
                      <a:pt x="6233" y="7384"/>
                    </a:cubicBezTo>
                    <a:cubicBezTo>
                      <a:pt x="6269" y="7179"/>
                      <a:pt x="6289" y="6975"/>
                      <a:pt x="6294" y="6770"/>
                    </a:cubicBezTo>
                    <a:lnTo>
                      <a:pt x="6371" y="6530"/>
                    </a:lnTo>
                    <a:cubicBezTo>
                      <a:pt x="6320" y="6407"/>
                      <a:pt x="6263" y="6285"/>
                      <a:pt x="6202" y="6167"/>
                    </a:cubicBezTo>
                    <a:lnTo>
                      <a:pt x="6202" y="6167"/>
                    </a:lnTo>
                    <a:lnTo>
                      <a:pt x="6263" y="6182"/>
                    </a:lnTo>
                    <a:cubicBezTo>
                      <a:pt x="6565" y="6055"/>
                      <a:pt x="6841" y="5876"/>
                      <a:pt x="7087" y="5671"/>
                    </a:cubicBezTo>
                    <a:close/>
                    <a:moveTo>
                      <a:pt x="6865" y="0"/>
                    </a:moveTo>
                    <a:cubicBezTo>
                      <a:pt x="6568" y="0"/>
                      <a:pt x="6272" y="83"/>
                      <a:pt x="6028" y="257"/>
                    </a:cubicBezTo>
                    <a:cubicBezTo>
                      <a:pt x="5568" y="594"/>
                      <a:pt x="5282" y="1192"/>
                      <a:pt x="4724" y="1315"/>
                    </a:cubicBezTo>
                    <a:cubicBezTo>
                      <a:pt x="4656" y="1330"/>
                      <a:pt x="4587" y="1337"/>
                      <a:pt x="4518" y="1337"/>
                    </a:cubicBezTo>
                    <a:cubicBezTo>
                      <a:pt x="3971" y="1337"/>
                      <a:pt x="3417" y="913"/>
                      <a:pt x="2885" y="913"/>
                    </a:cubicBezTo>
                    <a:cubicBezTo>
                      <a:pt x="2782" y="913"/>
                      <a:pt x="2679" y="929"/>
                      <a:pt x="2577" y="967"/>
                    </a:cubicBezTo>
                    <a:cubicBezTo>
                      <a:pt x="2265" y="1085"/>
                      <a:pt x="2061" y="1392"/>
                      <a:pt x="1984" y="1719"/>
                    </a:cubicBezTo>
                    <a:cubicBezTo>
                      <a:pt x="1912" y="2041"/>
                      <a:pt x="1958" y="2373"/>
                      <a:pt x="2035" y="2701"/>
                    </a:cubicBezTo>
                    <a:cubicBezTo>
                      <a:pt x="2153" y="3217"/>
                      <a:pt x="2368" y="3708"/>
                      <a:pt x="2638" y="4163"/>
                    </a:cubicBezTo>
                    <a:cubicBezTo>
                      <a:pt x="2605" y="4162"/>
                      <a:pt x="2571" y="4162"/>
                      <a:pt x="2537" y="4162"/>
                    </a:cubicBezTo>
                    <a:cubicBezTo>
                      <a:pt x="2298" y="4162"/>
                      <a:pt x="2057" y="4178"/>
                      <a:pt x="1815" y="4209"/>
                    </a:cubicBezTo>
                    <a:cubicBezTo>
                      <a:pt x="1478" y="4255"/>
                      <a:pt x="1140" y="4337"/>
                      <a:pt x="859" y="4521"/>
                    </a:cubicBezTo>
                    <a:cubicBezTo>
                      <a:pt x="200" y="4950"/>
                      <a:pt x="0" y="5942"/>
                      <a:pt x="435" y="6591"/>
                    </a:cubicBezTo>
                    <a:cubicBezTo>
                      <a:pt x="757" y="7062"/>
                      <a:pt x="1345" y="7374"/>
                      <a:pt x="1452" y="7921"/>
                    </a:cubicBezTo>
                    <a:cubicBezTo>
                      <a:pt x="1590" y="8652"/>
                      <a:pt x="798" y="9362"/>
                      <a:pt x="1043" y="10063"/>
                    </a:cubicBezTo>
                    <a:cubicBezTo>
                      <a:pt x="1151" y="10375"/>
                      <a:pt x="1452" y="10595"/>
                      <a:pt x="1769" y="10676"/>
                    </a:cubicBezTo>
                    <a:cubicBezTo>
                      <a:pt x="1900" y="10710"/>
                      <a:pt x="2033" y="10723"/>
                      <a:pt x="2166" y="10723"/>
                    </a:cubicBezTo>
                    <a:cubicBezTo>
                      <a:pt x="2363" y="10723"/>
                      <a:pt x="2561" y="10693"/>
                      <a:pt x="2756" y="10651"/>
                    </a:cubicBezTo>
                    <a:cubicBezTo>
                      <a:pt x="3349" y="10528"/>
                      <a:pt x="3917" y="10298"/>
                      <a:pt x="4428" y="9966"/>
                    </a:cubicBezTo>
                    <a:lnTo>
                      <a:pt x="4428" y="9966"/>
                    </a:lnTo>
                    <a:cubicBezTo>
                      <a:pt x="4326" y="10421"/>
                      <a:pt x="4290" y="10886"/>
                      <a:pt x="4310" y="11346"/>
                    </a:cubicBezTo>
                    <a:cubicBezTo>
                      <a:pt x="4326" y="11684"/>
                      <a:pt x="4377" y="12031"/>
                      <a:pt x="4540" y="12333"/>
                    </a:cubicBezTo>
                    <a:cubicBezTo>
                      <a:pt x="4797" y="12814"/>
                      <a:pt x="5345" y="13099"/>
                      <a:pt x="5887" y="13099"/>
                    </a:cubicBezTo>
                    <a:cubicBezTo>
                      <a:pt x="6122" y="13099"/>
                      <a:pt x="6356" y="13046"/>
                      <a:pt x="6565" y="12931"/>
                    </a:cubicBezTo>
                    <a:cubicBezTo>
                      <a:pt x="7061" y="12660"/>
                      <a:pt x="7419" y="12093"/>
                      <a:pt x="7981" y="12036"/>
                    </a:cubicBezTo>
                    <a:cubicBezTo>
                      <a:pt x="8013" y="12033"/>
                      <a:pt x="8045" y="12032"/>
                      <a:pt x="8076" y="12032"/>
                    </a:cubicBezTo>
                    <a:cubicBezTo>
                      <a:pt x="8705" y="12032"/>
                      <a:pt x="9268" y="12663"/>
                      <a:pt x="9879" y="12663"/>
                    </a:cubicBezTo>
                    <a:cubicBezTo>
                      <a:pt x="9944" y="12663"/>
                      <a:pt x="10011" y="12656"/>
                      <a:pt x="10077" y="12640"/>
                    </a:cubicBezTo>
                    <a:cubicBezTo>
                      <a:pt x="10400" y="12563"/>
                      <a:pt x="10650" y="12282"/>
                      <a:pt x="10757" y="11965"/>
                    </a:cubicBezTo>
                    <a:cubicBezTo>
                      <a:pt x="10865" y="11653"/>
                      <a:pt x="10860" y="11316"/>
                      <a:pt x="10819" y="10983"/>
                    </a:cubicBezTo>
                    <a:cubicBezTo>
                      <a:pt x="10737" y="10293"/>
                      <a:pt x="10522" y="9618"/>
                      <a:pt x="10164" y="9020"/>
                    </a:cubicBezTo>
                    <a:lnTo>
                      <a:pt x="10164" y="9020"/>
                    </a:lnTo>
                    <a:cubicBezTo>
                      <a:pt x="10288" y="9030"/>
                      <a:pt x="10411" y="9034"/>
                      <a:pt x="10535" y="9034"/>
                    </a:cubicBezTo>
                    <a:cubicBezTo>
                      <a:pt x="10929" y="9034"/>
                      <a:pt x="11323" y="8986"/>
                      <a:pt x="11708" y="8892"/>
                    </a:cubicBezTo>
                    <a:cubicBezTo>
                      <a:pt x="12041" y="8815"/>
                      <a:pt x="12368" y="8703"/>
                      <a:pt x="12634" y="8483"/>
                    </a:cubicBezTo>
                    <a:cubicBezTo>
                      <a:pt x="13237" y="8008"/>
                      <a:pt x="13345" y="7000"/>
                      <a:pt x="12849" y="6397"/>
                    </a:cubicBezTo>
                    <a:cubicBezTo>
                      <a:pt x="12491" y="5963"/>
                      <a:pt x="11867" y="5712"/>
                      <a:pt x="11708" y="5165"/>
                    </a:cubicBezTo>
                    <a:cubicBezTo>
                      <a:pt x="11499" y="4459"/>
                      <a:pt x="12215" y="3672"/>
                      <a:pt x="11913" y="3002"/>
                    </a:cubicBezTo>
                    <a:cubicBezTo>
                      <a:pt x="11780" y="2701"/>
                      <a:pt x="11453" y="2506"/>
                      <a:pt x="11126" y="2465"/>
                    </a:cubicBezTo>
                    <a:cubicBezTo>
                      <a:pt x="11051" y="2455"/>
                      <a:pt x="10976" y="2450"/>
                      <a:pt x="10901" y="2450"/>
                    </a:cubicBezTo>
                    <a:cubicBezTo>
                      <a:pt x="10651" y="2450"/>
                      <a:pt x="10397" y="2504"/>
                      <a:pt x="10149" y="2583"/>
                    </a:cubicBezTo>
                    <a:cubicBezTo>
                      <a:pt x="9505" y="2793"/>
                      <a:pt x="8896" y="3115"/>
                      <a:pt x="8390" y="3560"/>
                    </a:cubicBezTo>
                    <a:cubicBezTo>
                      <a:pt x="8554" y="2910"/>
                      <a:pt x="8564" y="2230"/>
                      <a:pt x="8457" y="1571"/>
                    </a:cubicBezTo>
                    <a:cubicBezTo>
                      <a:pt x="8401" y="1238"/>
                      <a:pt x="8308" y="896"/>
                      <a:pt x="8109" y="620"/>
                    </a:cubicBezTo>
                    <a:cubicBezTo>
                      <a:pt x="7834" y="218"/>
                      <a:pt x="7348" y="0"/>
                      <a:pt x="6865" y="0"/>
                    </a:cubicBezTo>
                    <a:close/>
                  </a:path>
                </a:pathLst>
              </a:custGeom>
              <a:solidFill>
                <a:schemeClr val="accent6"/>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25;p14">
                <a:extLst>
                  <a:ext uri="{FF2B5EF4-FFF2-40B4-BE49-F238E27FC236}">
                    <a16:creationId xmlns:a16="http://schemas.microsoft.com/office/drawing/2014/main" id="{5A52EB6F-8F1C-4736-A03B-024C71D30636}"/>
                  </a:ext>
                </a:extLst>
              </p:cNvPr>
              <p:cNvSpPr/>
              <p:nvPr/>
            </p:nvSpPr>
            <p:spPr>
              <a:xfrm>
                <a:off x="462905" y="1903699"/>
                <a:ext cx="189912" cy="180532"/>
              </a:xfrm>
              <a:custGeom>
                <a:avLst/>
                <a:gdLst/>
                <a:ahLst/>
                <a:cxnLst/>
                <a:rect l="l" t="t" r="r" b="b"/>
                <a:pathLst>
                  <a:path w="7977" h="7583" extrusionOk="0">
                    <a:moveTo>
                      <a:pt x="4009" y="0"/>
                    </a:moveTo>
                    <a:lnTo>
                      <a:pt x="4009" y="0"/>
                    </a:lnTo>
                    <a:cubicBezTo>
                      <a:pt x="4035" y="297"/>
                      <a:pt x="4065" y="583"/>
                      <a:pt x="4086" y="869"/>
                    </a:cubicBezTo>
                    <a:cubicBezTo>
                      <a:pt x="4106" y="1161"/>
                      <a:pt x="4117" y="1442"/>
                      <a:pt x="4117" y="1728"/>
                    </a:cubicBezTo>
                    <a:cubicBezTo>
                      <a:pt x="4122" y="2014"/>
                      <a:pt x="4111" y="2296"/>
                      <a:pt x="4091" y="2582"/>
                    </a:cubicBezTo>
                    <a:cubicBezTo>
                      <a:pt x="4081" y="2781"/>
                      <a:pt x="4065" y="2976"/>
                      <a:pt x="4045" y="3170"/>
                    </a:cubicBezTo>
                    <a:cubicBezTo>
                      <a:pt x="3979" y="3180"/>
                      <a:pt x="3907" y="3190"/>
                      <a:pt x="3835" y="3211"/>
                    </a:cubicBezTo>
                    <a:cubicBezTo>
                      <a:pt x="3830" y="3190"/>
                      <a:pt x="3815" y="3170"/>
                      <a:pt x="3810" y="3144"/>
                    </a:cubicBezTo>
                    <a:cubicBezTo>
                      <a:pt x="3728" y="2960"/>
                      <a:pt x="3646" y="2776"/>
                      <a:pt x="3554" y="2592"/>
                    </a:cubicBezTo>
                    <a:cubicBezTo>
                      <a:pt x="3467" y="2403"/>
                      <a:pt x="3380" y="2224"/>
                      <a:pt x="3288" y="2040"/>
                    </a:cubicBezTo>
                    <a:cubicBezTo>
                      <a:pt x="3196" y="1856"/>
                      <a:pt x="3099" y="1677"/>
                      <a:pt x="2987" y="1498"/>
                    </a:cubicBezTo>
                    <a:lnTo>
                      <a:pt x="2987" y="1498"/>
                    </a:lnTo>
                    <a:cubicBezTo>
                      <a:pt x="2997" y="1708"/>
                      <a:pt x="3038" y="1917"/>
                      <a:pt x="3094" y="2117"/>
                    </a:cubicBezTo>
                    <a:cubicBezTo>
                      <a:pt x="3150" y="2321"/>
                      <a:pt x="3227" y="2515"/>
                      <a:pt x="3319" y="2705"/>
                    </a:cubicBezTo>
                    <a:cubicBezTo>
                      <a:pt x="3406" y="2889"/>
                      <a:pt x="3508" y="3078"/>
                      <a:pt x="3631" y="3247"/>
                    </a:cubicBezTo>
                    <a:cubicBezTo>
                      <a:pt x="3636" y="3257"/>
                      <a:pt x="3646" y="3262"/>
                      <a:pt x="3651" y="3272"/>
                    </a:cubicBezTo>
                    <a:cubicBezTo>
                      <a:pt x="3498" y="3339"/>
                      <a:pt x="3350" y="3441"/>
                      <a:pt x="3222" y="3569"/>
                    </a:cubicBezTo>
                    <a:cubicBezTo>
                      <a:pt x="3048" y="3748"/>
                      <a:pt x="2936" y="3973"/>
                      <a:pt x="2884" y="4203"/>
                    </a:cubicBezTo>
                    <a:cubicBezTo>
                      <a:pt x="2767" y="4177"/>
                      <a:pt x="2649" y="4152"/>
                      <a:pt x="2527" y="4131"/>
                    </a:cubicBezTo>
                    <a:cubicBezTo>
                      <a:pt x="2245" y="4085"/>
                      <a:pt x="1969" y="4054"/>
                      <a:pt x="1688" y="4034"/>
                    </a:cubicBezTo>
                    <a:cubicBezTo>
                      <a:pt x="1492" y="4027"/>
                      <a:pt x="1297" y="4017"/>
                      <a:pt x="1101" y="4017"/>
                    </a:cubicBezTo>
                    <a:cubicBezTo>
                      <a:pt x="1015" y="4017"/>
                      <a:pt x="930" y="4019"/>
                      <a:pt x="844" y="4024"/>
                    </a:cubicBezTo>
                    <a:cubicBezTo>
                      <a:pt x="563" y="4029"/>
                      <a:pt x="282" y="4054"/>
                      <a:pt x="1" y="4106"/>
                    </a:cubicBezTo>
                    <a:cubicBezTo>
                      <a:pt x="282" y="4162"/>
                      <a:pt x="558" y="4192"/>
                      <a:pt x="839" y="4223"/>
                    </a:cubicBezTo>
                    <a:cubicBezTo>
                      <a:pt x="1121" y="4259"/>
                      <a:pt x="1397" y="4274"/>
                      <a:pt x="1678" y="4295"/>
                    </a:cubicBezTo>
                    <a:cubicBezTo>
                      <a:pt x="1959" y="4310"/>
                      <a:pt x="2230" y="4330"/>
                      <a:pt x="2511" y="4336"/>
                    </a:cubicBezTo>
                    <a:cubicBezTo>
                      <a:pt x="2629" y="4336"/>
                      <a:pt x="2752" y="4341"/>
                      <a:pt x="2864" y="4341"/>
                    </a:cubicBezTo>
                    <a:cubicBezTo>
                      <a:pt x="2838" y="4561"/>
                      <a:pt x="2869" y="4775"/>
                      <a:pt x="2956" y="4980"/>
                    </a:cubicBezTo>
                    <a:cubicBezTo>
                      <a:pt x="2879" y="5026"/>
                      <a:pt x="2808" y="5072"/>
                      <a:pt x="2731" y="5123"/>
                    </a:cubicBezTo>
                    <a:cubicBezTo>
                      <a:pt x="2573" y="5225"/>
                      <a:pt x="2409" y="5327"/>
                      <a:pt x="2256" y="5440"/>
                    </a:cubicBezTo>
                    <a:cubicBezTo>
                      <a:pt x="2102" y="5547"/>
                      <a:pt x="1944" y="5665"/>
                      <a:pt x="1795" y="5798"/>
                    </a:cubicBezTo>
                    <a:cubicBezTo>
                      <a:pt x="1995" y="5762"/>
                      <a:pt x="2179" y="5696"/>
                      <a:pt x="2358" y="5619"/>
                    </a:cubicBezTo>
                    <a:cubicBezTo>
                      <a:pt x="2537" y="5542"/>
                      <a:pt x="2711" y="5445"/>
                      <a:pt x="2869" y="5343"/>
                    </a:cubicBezTo>
                    <a:cubicBezTo>
                      <a:pt x="2936" y="5302"/>
                      <a:pt x="3002" y="5256"/>
                      <a:pt x="3069" y="5205"/>
                    </a:cubicBezTo>
                    <a:cubicBezTo>
                      <a:pt x="3120" y="5281"/>
                      <a:pt x="3176" y="5358"/>
                      <a:pt x="3247" y="5419"/>
                    </a:cubicBezTo>
                    <a:cubicBezTo>
                      <a:pt x="3488" y="5660"/>
                      <a:pt x="3815" y="5793"/>
                      <a:pt x="4152" y="5793"/>
                    </a:cubicBezTo>
                    <a:lnTo>
                      <a:pt x="4198" y="5793"/>
                    </a:lnTo>
                    <a:cubicBezTo>
                      <a:pt x="4178" y="5869"/>
                      <a:pt x="4163" y="5946"/>
                      <a:pt x="4147" y="6028"/>
                    </a:cubicBezTo>
                    <a:cubicBezTo>
                      <a:pt x="4117" y="6202"/>
                      <a:pt x="4117" y="6381"/>
                      <a:pt x="4117" y="6560"/>
                    </a:cubicBezTo>
                    <a:cubicBezTo>
                      <a:pt x="4127" y="6739"/>
                      <a:pt x="4147" y="6912"/>
                      <a:pt x="4193" y="7081"/>
                    </a:cubicBezTo>
                    <a:cubicBezTo>
                      <a:pt x="4239" y="7255"/>
                      <a:pt x="4296" y="7424"/>
                      <a:pt x="4393" y="7582"/>
                    </a:cubicBezTo>
                    <a:cubicBezTo>
                      <a:pt x="4403" y="7403"/>
                      <a:pt x="4403" y="7229"/>
                      <a:pt x="4398" y="7056"/>
                    </a:cubicBezTo>
                    <a:cubicBezTo>
                      <a:pt x="4398" y="6887"/>
                      <a:pt x="4382" y="6718"/>
                      <a:pt x="4377" y="6544"/>
                    </a:cubicBezTo>
                    <a:cubicBezTo>
                      <a:pt x="4367" y="6381"/>
                      <a:pt x="4357" y="6207"/>
                      <a:pt x="4347" y="6033"/>
                    </a:cubicBezTo>
                    <a:cubicBezTo>
                      <a:pt x="4342" y="5951"/>
                      <a:pt x="4331" y="5864"/>
                      <a:pt x="4326" y="5777"/>
                    </a:cubicBezTo>
                    <a:cubicBezTo>
                      <a:pt x="4485" y="5752"/>
                      <a:pt x="4648" y="5701"/>
                      <a:pt x="4786" y="5624"/>
                    </a:cubicBezTo>
                    <a:cubicBezTo>
                      <a:pt x="4812" y="5685"/>
                      <a:pt x="4838" y="5747"/>
                      <a:pt x="4868" y="5803"/>
                    </a:cubicBezTo>
                    <a:cubicBezTo>
                      <a:pt x="4965" y="6007"/>
                      <a:pt x="5073" y="6207"/>
                      <a:pt x="5190" y="6406"/>
                    </a:cubicBezTo>
                    <a:cubicBezTo>
                      <a:pt x="5303" y="6595"/>
                      <a:pt x="5425" y="6795"/>
                      <a:pt x="5553" y="6979"/>
                    </a:cubicBezTo>
                    <a:cubicBezTo>
                      <a:pt x="5681" y="7163"/>
                      <a:pt x="5824" y="7352"/>
                      <a:pt x="5983" y="7516"/>
                    </a:cubicBezTo>
                    <a:cubicBezTo>
                      <a:pt x="5916" y="7291"/>
                      <a:pt x="5829" y="7081"/>
                      <a:pt x="5727" y="6877"/>
                    </a:cubicBezTo>
                    <a:cubicBezTo>
                      <a:pt x="5630" y="6672"/>
                      <a:pt x="5523" y="6478"/>
                      <a:pt x="5405" y="6278"/>
                    </a:cubicBezTo>
                    <a:cubicBezTo>
                      <a:pt x="5293" y="6084"/>
                      <a:pt x="5170" y="5885"/>
                      <a:pt x="5037" y="5701"/>
                    </a:cubicBezTo>
                    <a:cubicBezTo>
                      <a:pt x="5001" y="5644"/>
                      <a:pt x="4960" y="5593"/>
                      <a:pt x="4914" y="5537"/>
                    </a:cubicBezTo>
                    <a:cubicBezTo>
                      <a:pt x="4976" y="5491"/>
                      <a:pt x="5022" y="5445"/>
                      <a:pt x="5073" y="5394"/>
                    </a:cubicBezTo>
                    <a:cubicBezTo>
                      <a:pt x="5272" y="5189"/>
                      <a:pt x="5395" y="4934"/>
                      <a:pt x="5425" y="4658"/>
                    </a:cubicBezTo>
                    <a:cubicBezTo>
                      <a:pt x="5530" y="4665"/>
                      <a:pt x="5636" y="4669"/>
                      <a:pt x="5742" y="4669"/>
                    </a:cubicBezTo>
                    <a:cubicBezTo>
                      <a:pt x="5849" y="4669"/>
                      <a:pt x="5955" y="4665"/>
                      <a:pt x="6059" y="4658"/>
                    </a:cubicBezTo>
                    <a:cubicBezTo>
                      <a:pt x="6284" y="4647"/>
                      <a:pt x="6509" y="4622"/>
                      <a:pt x="6724" y="4581"/>
                    </a:cubicBezTo>
                    <a:cubicBezTo>
                      <a:pt x="6944" y="4545"/>
                      <a:pt x="7164" y="4489"/>
                      <a:pt x="7379" y="4412"/>
                    </a:cubicBezTo>
                    <a:cubicBezTo>
                      <a:pt x="7212" y="4393"/>
                      <a:pt x="7045" y="4383"/>
                      <a:pt x="6878" y="4383"/>
                    </a:cubicBezTo>
                    <a:cubicBezTo>
                      <a:pt x="6820" y="4383"/>
                      <a:pt x="6762" y="4384"/>
                      <a:pt x="6704" y="4387"/>
                    </a:cubicBezTo>
                    <a:cubicBezTo>
                      <a:pt x="6612" y="4372"/>
                      <a:pt x="6513" y="4367"/>
                      <a:pt x="6411" y="4367"/>
                    </a:cubicBezTo>
                    <a:cubicBezTo>
                      <a:pt x="6298" y="4367"/>
                      <a:pt x="6180" y="4374"/>
                      <a:pt x="6065" y="4382"/>
                    </a:cubicBezTo>
                    <a:cubicBezTo>
                      <a:pt x="5860" y="4392"/>
                      <a:pt x="5666" y="4407"/>
                      <a:pt x="5461" y="4433"/>
                    </a:cubicBezTo>
                    <a:cubicBezTo>
                      <a:pt x="5451" y="4162"/>
                      <a:pt x="5364" y="3911"/>
                      <a:pt x="5211" y="3697"/>
                    </a:cubicBezTo>
                    <a:cubicBezTo>
                      <a:pt x="5247" y="3671"/>
                      <a:pt x="5293" y="3640"/>
                      <a:pt x="5333" y="3615"/>
                    </a:cubicBezTo>
                    <a:cubicBezTo>
                      <a:pt x="5604" y="3436"/>
                      <a:pt x="5886" y="3262"/>
                      <a:pt x="6177" y="3109"/>
                    </a:cubicBezTo>
                    <a:cubicBezTo>
                      <a:pt x="6463" y="2950"/>
                      <a:pt x="6755" y="2807"/>
                      <a:pt x="7056" y="2669"/>
                    </a:cubicBezTo>
                    <a:cubicBezTo>
                      <a:pt x="7358" y="2531"/>
                      <a:pt x="7665" y="2403"/>
                      <a:pt x="7977" y="2275"/>
                    </a:cubicBezTo>
                    <a:lnTo>
                      <a:pt x="7977" y="2275"/>
                    </a:lnTo>
                    <a:cubicBezTo>
                      <a:pt x="7639" y="2301"/>
                      <a:pt x="7307" y="2372"/>
                      <a:pt x="6985" y="2475"/>
                    </a:cubicBezTo>
                    <a:cubicBezTo>
                      <a:pt x="6663" y="2577"/>
                      <a:pt x="6356" y="2720"/>
                      <a:pt x="6054" y="2878"/>
                    </a:cubicBezTo>
                    <a:cubicBezTo>
                      <a:pt x="5758" y="3042"/>
                      <a:pt x="5471" y="3231"/>
                      <a:pt x="5216" y="3446"/>
                    </a:cubicBezTo>
                    <a:cubicBezTo>
                      <a:pt x="5180" y="3477"/>
                      <a:pt x="5134" y="3518"/>
                      <a:pt x="5093" y="3553"/>
                    </a:cubicBezTo>
                    <a:cubicBezTo>
                      <a:pt x="5083" y="3543"/>
                      <a:pt x="5078" y="3528"/>
                      <a:pt x="5062" y="3523"/>
                    </a:cubicBezTo>
                    <a:cubicBezTo>
                      <a:pt x="4812" y="3277"/>
                      <a:pt x="4483" y="3160"/>
                      <a:pt x="4158" y="3160"/>
                    </a:cubicBezTo>
                    <a:cubicBezTo>
                      <a:pt x="4151" y="3160"/>
                      <a:pt x="4144" y="3160"/>
                      <a:pt x="4137" y="3160"/>
                    </a:cubicBezTo>
                    <a:cubicBezTo>
                      <a:pt x="4198" y="2981"/>
                      <a:pt x="4250" y="2786"/>
                      <a:pt x="4290" y="2602"/>
                    </a:cubicBezTo>
                    <a:cubicBezTo>
                      <a:pt x="4347" y="2316"/>
                      <a:pt x="4372" y="2014"/>
                      <a:pt x="4372" y="1723"/>
                    </a:cubicBezTo>
                    <a:cubicBezTo>
                      <a:pt x="4367" y="1426"/>
                      <a:pt x="4342" y="1125"/>
                      <a:pt x="4285" y="839"/>
                    </a:cubicBezTo>
                    <a:cubicBezTo>
                      <a:pt x="4224" y="552"/>
                      <a:pt x="4137" y="266"/>
                      <a:pt x="4009" y="0"/>
                    </a:cubicBezTo>
                    <a:close/>
                  </a:path>
                </a:pathLst>
              </a:custGeom>
              <a:solidFill>
                <a:schemeClr val="lt2"/>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726;p14">
              <a:extLst>
                <a:ext uri="{FF2B5EF4-FFF2-40B4-BE49-F238E27FC236}">
                  <a16:creationId xmlns:a16="http://schemas.microsoft.com/office/drawing/2014/main" id="{829B4217-0738-4FF5-B864-798F387EA546}"/>
                </a:ext>
              </a:extLst>
            </p:cNvPr>
            <p:cNvGrpSpPr/>
            <p:nvPr/>
          </p:nvGrpSpPr>
          <p:grpSpPr>
            <a:xfrm>
              <a:off x="2817840" y="4074119"/>
              <a:ext cx="537287" cy="496942"/>
              <a:chOff x="314888" y="1788230"/>
              <a:chExt cx="470479" cy="435151"/>
            </a:xfrm>
          </p:grpSpPr>
          <p:sp>
            <p:nvSpPr>
              <p:cNvPr id="58" name="Google Shape;727;p14">
                <a:extLst>
                  <a:ext uri="{FF2B5EF4-FFF2-40B4-BE49-F238E27FC236}">
                    <a16:creationId xmlns:a16="http://schemas.microsoft.com/office/drawing/2014/main" id="{32620A9F-3B7C-472D-AA82-24AADD90F97B}"/>
                  </a:ext>
                </a:extLst>
              </p:cNvPr>
              <p:cNvSpPr/>
              <p:nvPr/>
            </p:nvSpPr>
            <p:spPr>
              <a:xfrm rot="-1111104">
                <a:off x="337754" y="1804789"/>
                <a:ext cx="131243" cy="165355"/>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4"/>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28;p14">
                <a:extLst>
                  <a:ext uri="{FF2B5EF4-FFF2-40B4-BE49-F238E27FC236}">
                    <a16:creationId xmlns:a16="http://schemas.microsoft.com/office/drawing/2014/main" id="{2B3E1E4A-1AE1-401B-A509-0F97414D0D9F}"/>
                  </a:ext>
                </a:extLst>
              </p:cNvPr>
              <p:cNvSpPr/>
              <p:nvPr/>
            </p:nvSpPr>
            <p:spPr>
              <a:xfrm>
                <a:off x="347023" y="1802511"/>
                <a:ext cx="438344" cy="420869"/>
              </a:xfrm>
              <a:custGeom>
                <a:avLst/>
                <a:gdLst/>
                <a:ahLst/>
                <a:cxnLst/>
                <a:rect l="l" t="t" r="r" b="b"/>
                <a:pathLst>
                  <a:path w="18412" h="17678" extrusionOk="0">
                    <a:moveTo>
                      <a:pt x="9740" y="8161"/>
                    </a:moveTo>
                    <a:lnTo>
                      <a:pt x="9720" y="8243"/>
                    </a:lnTo>
                    <a:cubicBezTo>
                      <a:pt x="9909" y="8642"/>
                      <a:pt x="10160" y="9010"/>
                      <a:pt x="10456" y="9337"/>
                    </a:cubicBezTo>
                    <a:cubicBezTo>
                      <a:pt x="10139" y="9283"/>
                      <a:pt x="9820" y="9252"/>
                      <a:pt x="9501" y="9252"/>
                    </a:cubicBezTo>
                    <a:cubicBezTo>
                      <a:pt x="9311" y="9252"/>
                      <a:pt x="9122" y="9263"/>
                      <a:pt x="8932" y="9286"/>
                    </a:cubicBezTo>
                    <a:lnTo>
                      <a:pt x="8595" y="9225"/>
                    </a:lnTo>
                    <a:cubicBezTo>
                      <a:pt x="8590" y="9230"/>
                      <a:pt x="8580" y="9230"/>
                      <a:pt x="8575" y="9235"/>
                    </a:cubicBezTo>
                    <a:cubicBezTo>
                      <a:pt x="8447" y="8892"/>
                      <a:pt x="8283" y="8565"/>
                      <a:pt x="8084" y="8263"/>
                    </a:cubicBezTo>
                    <a:lnTo>
                      <a:pt x="8084" y="8263"/>
                    </a:lnTo>
                    <a:cubicBezTo>
                      <a:pt x="8299" y="8299"/>
                      <a:pt x="8517" y="8320"/>
                      <a:pt x="8736" y="8320"/>
                    </a:cubicBezTo>
                    <a:cubicBezTo>
                      <a:pt x="8798" y="8320"/>
                      <a:pt x="8860" y="8318"/>
                      <a:pt x="8922" y="8315"/>
                    </a:cubicBezTo>
                    <a:lnTo>
                      <a:pt x="9255" y="8412"/>
                    </a:lnTo>
                    <a:cubicBezTo>
                      <a:pt x="9418" y="8335"/>
                      <a:pt x="9577" y="8253"/>
                      <a:pt x="9740" y="8161"/>
                    </a:cubicBezTo>
                    <a:close/>
                    <a:moveTo>
                      <a:pt x="10023" y="1"/>
                    </a:moveTo>
                    <a:cubicBezTo>
                      <a:pt x="9613" y="1"/>
                      <a:pt x="9206" y="116"/>
                      <a:pt x="8876" y="359"/>
                    </a:cubicBezTo>
                    <a:cubicBezTo>
                      <a:pt x="8258" y="814"/>
                      <a:pt x="7864" y="1632"/>
                      <a:pt x="7112" y="1806"/>
                    </a:cubicBezTo>
                    <a:cubicBezTo>
                      <a:pt x="7013" y="1829"/>
                      <a:pt x="6913" y="1840"/>
                      <a:pt x="6813" y="1840"/>
                    </a:cubicBezTo>
                    <a:cubicBezTo>
                      <a:pt x="6071" y="1840"/>
                      <a:pt x="5325" y="1276"/>
                      <a:pt x="4607" y="1276"/>
                    </a:cubicBezTo>
                    <a:cubicBezTo>
                      <a:pt x="4464" y="1276"/>
                      <a:pt x="4323" y="1298"/>
                      <a:pt x="4183" y="1351"/>
                    </a:cubicBezTo>
                    <a:cubicBezTo>
                      <a:pt x="3764" y="1510"/>
                      <a:pt x="3482" y="1934"/>
                      <a:pt x="3385" y="2374"/>
                    </a:cubicBezTo>
                    <a:cubicBezTo>
                      <a:pt x="3288" y="2813"/>
                      <a:pt x="3360" y="3274"/>
                      <a:pt x="3467" y="3708"/>
                    </a:cubicBezTo>
                    <a:cubicBezTo>
                      <a:pt x="3666" y="4506"/>
                      <a:pt x="4004" y="5273"/>
                      <a:pt x="4474" y="5947"/>
                    </a:cubicBezTo>
                    <a:cubicBezTo>
                      <a:pt x="4050" y="5864"/>
                      <a:pt x="3623" y="5825"/>
                      <a:pt x="3196" y="5825"/>
                    </a:cubicBezTo>
                    <a:cubicBezTo>
                      <a:pt x="2995" y="5825"/>
                      <a:pt x="2794" y="5834"/>
                      <a:pt x="2593" y="5850"/>
                    </a:cubicBezTo>
                    <a:cubicBezTo>
                      <a:pt x="2133" y="5886"/>
                      <a:pt x="1667" y="5978"/>
                      <a:pt x="1263" y="6208"/>
                    </a:cubicBezTo>
                    <a:cubicBezTo>
                      <a:pt x="343" y="6745"/>
                      <a:pt x="1" y="8074"/>
                      <a:pt x="548" y="8989"/>
                    </a:cubicBezTo>
                    <a:cubicBezTo>
                      <a:pt x="946" y="9644"/>
                      <a:pt x="1724" y="10104"/>
                      <a:pt x="1831" y="10871"/>
                    </a:cubicBezTo>
                    <a:cubicBezTo>
                      <a:pt x="1974" y="11868"/>
                      <a:pt x="849" y="12778"/>
                      <a:pt x="1125" y="13749"/>
                    </a:cubicBezTo>
                    <a:cubicBezTo>
                      <a:pt x="1243" y="14184"/>
                      <a:pt x="1642" y="14501"/>
                      <a:pt x="2071" y="14629"/>
                    </a:cubicBezTo>
                    <a:cubicBezTo>
                      <a:pt x="2291" y="14700"/>
                      <a:pt x="2524" y="14728"/>
                      <a:pt x="2758" y="14728"/>
                    </a:cubicBezTo>
                    <a:cubicBezTo>
                      <a:pt x="2975" y="14728"/>
                      <a:pt x="3194" y="14704"/>
                      <a:pt x="3406" y="14670"/>
                    </a:cubicBezTo>
                    <a:cubicBezTo>
                      <a:pt x="4336" y="14521"/>
                      <a:pt x="5246" y="14189"/>
                      <a:pt x="6034" y="13678"/>
                    </a:cubicBezTo>
                    <a:lnTo>
                      <a:pt x="6034" y="13678"/>
                    </a:lnTo>
                    <a:cubicBezTo>
                      <a:pt x="6008" y="14383"/>
                      <a:pt x="6095" y="15089"/>
                      <a:pt x="6279" y="15769"/>
                    </a:cubicBezTo>
                    <a:cubicBezTo>
                      <a:pt x="6402" y="16214"/>
                      <a:pt x="6576" y="16659"/>
                      <a:pt x="6877" y="17006"/>
                    </a:cubicBezTo>
                    <a:cubicBezTo>
                      <a:pt x="7258" y="17449"/>
                      <a:pt x="7843" y="17678"/>
                      <a:pt x="8425" y="17678"/>
                    </a:cubicBezTo>
                    <a:cubicBezTo>
                      <a:pt x="8904" y="17678"/>
                      <a:pt x="9382" y="17522"/>
                      <a:pt x="9740" y="17200"/>
                    </a:cubicBezTo>
                    <a:cubicBezTo>
                      <a:pt x="10313" y="16689"/>
                      <a:pt x="10620" y="15840"/>
                      <a:pt x="11351" y="15590"/>
                    </a:cubicBezTo>
                    <a:cubicBezTo>
                      <a:pt x="11495" y="15541"/>
                      <a:pt x="11643" y="15521"/>
                      <a:pt x="11793" y="15521"/>
                    </a:cubicBezTo>
                    <a:cubicBezTo>
                      <a:pt x="12432" y="15521"/>
                      <a:pt x="13111" y="15880"/>
                      <a:pt x="13737" y="15880"/>
                    </a:cubicBezTo>
                    <a:cubicBezTo>
                      <a:pt x="13933" y="15880"/>
                      <a:pt x="14123" y="15845"/>
                      <a:pt x="14306" y="15754"/>
                    </a:cubicBezTo>
                    <a:cubicBezTo>
                      <a:pt x="14710" y="15559"/>
                      <a:pt x="14955" y="15109"/>
                      <a:pt x="15006" y="14665"/>
                    </a:cubicBezTo>
                    <a:cubicBezTo>
                      <a:pt x="15058" y="14215"/>
                      <a:pt x="14945" y="13770"/>
                      <a:pt x="14792" y="13340"/>
                    </a:cubicBezTo>
                    <a:cubicBezTo>
                      <a:pt x="14485" y="12476"/>
                      <a:pt x="14015" y="11663"/>
                      <a:pt x="13386" y="10999"/>
                    </a:cubicBezTo>
                    <a:lnTo>
                      <a:pt x="13386" y="10999"/>
                    </a:lnTo>
                    <a:cubicBezTo>
                      <a:pt x="13812" y="11085"/>
                      <a:pt x="14249" y="11127"/>
                      <a:pt x="14686" y="11127"/>
                    </a:cubicBezTo>
                    <a:cubicBezTo>
                      <a:pt x="15155" y="11127"/>
                      <a:pt x="15625" y="11079"/>
                      <a:pt x="16085" y="10983"/>
                    </a:cubicBezTo>
                    <a:cubicBezTo>
                      <a:pt x="16540" y="10886"/>
                      <a:pt x="16990" y="10743"/>
                      <a:pt x="17358" y="10472"/>
                    </a:cubicBezTo>
                    <a:cubicBezTo>
                      <a:pt x="18227" y="9838"/>
                      <a:pt x="18411" y="8478"/>
                      <a:pt x="17752" y="7635"/>
                    </a:cubicBezTo>
                    <a:cubicBezTo>
                      <a:pt x="17282" y="7026"/>
                      <a:pt x="16448" y="6663"/>
                      <a:pt x="16259" y="5912"/>
                    </a:cubicBezTo>
                    <a:cubicBezTo>
                      <a:pt x="16003" y="4935"/>
                      <a:pt x="17011" y="3907"/>
                      <a:pt x="16622" y="2972"/>
                    </a:cubicBezTo>
                    <a:cubicBezTo>
                      <a:pt x="16448" y="2558"/>
                      <a:pt x="16019" y="2287"/>
                      <a:pt x="15579" y="2205"/>
                    </a:cubicBezTo>
                    <a:cubicBezTo>
                      <a:pt x="15456" y="2182"/>
                      <a:pt x="15332" y="2172"/>
                      <a:pt x="15207" y="2172"/>
                    </a:cubicBezTo>
                    <a:cubicBezTo>
                      <a:pt x="14884" y="2172"/>
                      <a:pt x="14558" y="2239"/>
                      <a:pt x="14245" y="2328"/>
                    </a:cubicBezTo>
                    <a:cubicBezTo>
                      <a:pt x="13554" y="2522"/>
                      <a:pt x="12885" y="2818"/>
                      <a:pt x="12286" y="3222"/>
                    </a:cubicBezTo>
                    <a:cubicBezTo>
                      <a:pt x="12281" y="2854"/>
                      <a:pt x="12246" y="2481"/>
                      <a:pt x="12179" y="2118"/>
                    </a:cubicBezTo>
                    <a:cubicBezTo>
                      <a:pt x="12097" y="1663"/>
                      <a:pt x="11969" y="1203"/>
                      <a:pt x="11709" y="825"/>
                    </a:cubicBezTo>
                    <a:cubicBezTo>
                      <a:pt x="11332" y="291"/>
                      <a:pt x="10673" y="1"/>
                      <a:pt x="10023" y="1"/>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29;p14">
                <a:extLst>
                  <a:ext uri="{FF2B5EF4-FFF2-40B4-BE49-F238E27FC236}">
                    <a16:creationId xmlns:a16="http://schemas.microsoft.com/office/drawing/2014/main" id="{0E30292F-0B65-4016-8208-C279B57154B9}"/>
                  </a:ext>
                </a:extLst>
              </p:cNvPr>
              <p:cNvSpPr/>
              <p:nvPr/>
            </p:nvSpPr>
            <p:spPr>
              <a:xfrm>
                <a:off x="405095" y="1850844"/>
                <a:ext cx="317711" cy="311878"/>
              </a:xfrm>
              <a:custGeom>
                <a:avLst/>
                <a:gdLst/>
                <a:ahLst/>
                <a:cxnLst/>
                <a:rect l="l" t="t" r="r" b="b"/>
                <a:pathLst>
                  <a:path w="13345" h="13100" extrusionOk="0">
                    <a:moveTo>
                      <a:pt x="7087" y="5671"/>
                    </a:moveTo>
                    <a:cubicBezTo>
                      <a:pt x="7005" y="6039"/>
                      <a:pt x="6974" y="6412"/>
                      <a:pt x="7005" y="6786"/>
                    </a:cubicBezTo>
                    <a:lnTo>
                      <a:pt x="6949" y="7031"/>
                    </a:lnTo>
                    <a:cubicBezTo>
                      <a:pt x="6949" y="7041"/>
                      <a:pt x="6954" y="7046"/>
                      <a:pt x="6954" y="7052"/>
                    </a:cubicBezTo>
                    <a:cubicBezTo>
                      <a:pt x="6703" y="7128"/>
                      <a:pt x="6463" y="7246"/>
                      <a:pt x="6233" y="7384"/>
                    </a:cubicBezTo>
                    <a:cubicBezTo>
                      <a:pt x="6269" y="7179"/>
                      <a:pt x="6289" y="6975"/>
                      <a:pt x="6294" y="6770"/>
                    </a:cubicBezTo>
                    <a:lnTo>
                      <a:pt x="6371" y="6530"/>
                    </a:lnTo>
                    <a:cubicBezTo>
                      <a:pt x="6320" y="6407"/>
                      <a:pt x="6263" y="6285"/>
                      <a:pt x="6202" y="6167"/>
                    </a:cubicBezTo>
                    <a:lnTo>
                      <a:pt x="6202" y="6167"/>
                    </a:lnTo>
                    <a:lnTo>
                      <a:pt x="6263" y="6182"/>
                    </a:lnTo>
                    <a:cubicBezTo>
                      <a:pt x="6565" y="6055"/>
                      <a:pt x="6841" y="5876"/>
                      <a:pt x="7087" y="5671"/>
                    </a:cubicBezTo>
                    <a:close/>
                    <a:moveTo>
                      <a:pt x="6865" y="0"/>
                    </a:moveTo>
                    <a:cubicBezTo>
                      <a:pt x="6568" y="0"/>
                      <a:pt x="6272" y="83"/>
                      <a:pt x="6028" y="257"/>
                    </a:cubicBezTo>
                    <a:cubicBezTo>
                      <a:pt x="5568" y="594"/>
                      <a:pt x="5282" y="1192"/>
                      <a:pt x="4724" y="1315"/>
                    </a:cubicBezTo>
                    <a:cubicBezTo>
                      <a:pt x="4656" y="1330"/>
                      <a:pt x="4587" y="1337"/>
                      <a:pt x="4518" y="1337"/>
                    </a:cubicBezTo>
                    <a:cubicBezTo>
                      <a:pt x="3971" y="1337"/>
                      <a:pt x="3417" y="913"/>
                      <a:pt x="2885" y="913"/>
                    </a:cubicBezTo>
                    <a:cubicBezTo>
                      <a:pt x="2782" y="913"/>
                      <a:pt x="2679" y="929"/>
                      <a:pt x="2577" y="967"/>
                    </a:cubicBezTo>
                    <a:cubicBezTo>
                      <a:pt x="2265" y="1085"/>
                      <a:pt x="2061" y="1392"/>
                      <a:pt x="1984" y="1719"/>
                    </a:cubicBezTo>
                    <a:cubicBezTo>
                      <a:pt x="1912" y="2041"/>
                      <a:pt x="1958" y="2373"/>
                      <a:pt x="2035" y="2701"/>
                    </a:cubicBezTo>
                    <a:cubicBezTo>
                      <a:pt x="2153" y="3217"/>
                      <a:pt x="2368" y="3708"/>
                      <a:pt x="2638" y="4163"/>
                    </a:cubicBezTo>
                    <a:cubicBezTo>
                      <a:pt x="2605" y="4162"/>
                      <a:pt x="2571" y="4162"/>
                      <a:pt x="2537" y="4162"/>
                    </a:cubicBezTo>
                    <a:cubicBezTo>
                      <a:pt x="2298" y="4162"/>
                      <a:pt x="2057" y="4178"/>
                      <a:pt x="1815" y="4209"/>
                    </a:cubicBezTo>
                    <a:cubicBezTo>
                      <a:pt x="1478" y="4255"/>
                      <a:pt x="1140" y="4337"/>
                      <a:pt x="859" y="4521"/>
                    </a:cubicBezTo>
                    <a:cubicBezTo>
                      <a:pt x="200" y="4950"/>
                      <a:pt x="0" y="5942"/>
                      <a:pt x="435" y="6591"/>
                    </a:cubicBezTo>
                    <a:cubicBezTo>
                      <a:pt x="757" y="7062"/>
                      <a:pt x="1345" y="7374"/>
                      <a:pt x="1452" y="7921"/>
                    </a:cubicBezTo>
                    <a:cubicBezTo>
                      <a:pt x="1590" y="8652"/>
                      <a:pt x="798" y="9362"/>
                      <a:pt x="1043" y="10063"/>
                    </a:cubicBezTo>
                    <a:cubicBezTo>
                      <a:pt x="1151" y="10375"/>
                      <a:pt x="1452" y="10595"/>
                      <a:pt x="1769" y="10676"/>
                    </a:cubicBezTo>
                    <a:cubicBezTo>
                      <a:pt x="1900" y="10710"/>
                      <a:pt x="2033" y="10723"/>
                      <a:pt x="2166" y="10723"/>
                    </a:cubicBezTo>
                    <a:cubicBezTo>
                      <a:pt x="2363" y="10723"/>
                      <a:pt x="2561" y="10693"/>
                      <a:pt x="2756" y="10651"/>
                    </a:cubicBezTo>
                    <a:cubicBezTo>
                      <a:pt x="3349" y="10528"/>
                      <a:pt x="3917" y="10298"/>
                      <a:pt x="4428" y="9966"/>
                    </a:cubicBezTo>
                    <a:lnTo>
                      <a:pt x="4428" y="9966"/>
                    </a:lnTo>
                    <a:cubicBezTo>
                      <a:pt x="4326" y="10421"/>
                      <a:pt x="4290" y="10886"/>
                      <a:pt x="4310" y="11346"/>
                    </a:cubicBezTo>
                    <a:cubicBezTo>
                      <a:pt x="4326" y="11684"/>
                      <a:pt x="4377" y="12031"/>
                      <a:pt x="4540" y="12333"/>
                    </a:cubicBezTo>
                    <a:cubicBezTo>
                      <a:pt x="4797" y="12814"/>
                      <a:pt x="5345" y="13099"/>
                      <a:pt x="5887" y="13099"/>
                    </a:cubicBezTo>
                    <a:cubicBezTo>
                      <a:pt x="6122" y="13099"/>
                      <a:pt x="6356" y="13046"/>
                      <a:pt x="6565" y="12931"/>
                    </a:cubicBezTo>
                    <a:cubicBezTo>
                      <a:pt x="7061" y="12660"/>
                      <a:pt x="7419" y="12093"/>
                      <a:pt x="7981" y="12036"/>
                    </a:cubicBezTo>
                    <a:cubicBezTo>
                      <a:pt x="8013" y="12033"/>
                      <a:pt x="8045" y="12032"/>
                      <a:pt x="8076" y="12032"/>
                    </a:cubicBezTo>
                    <a:cubicBezTo>
                      <a:pt x="8705" y="12032"/>
                      <a:pt x="9268" y="12663"/>
                      <a:pt x="9879" y="12663"/>
                    </a:cubicBezTo>
                    <a:cubicBezTo>
                      <a:pt x="9944" y="12663"/>
                      <a:pt x="10011" y="12656"/>
                      <a:pt x="10077" y="12640"/>
                    </a:cubicBezTo>
                    <a:cubicBezTo>
                      <a:pt x="10400" y="12563"/>
                      <a:pt x="10650" y="12282"/>
                      <a:pt x="10757" y="11965"/>
                    </a:cubicBezTo>
                    <a:cubicBezTo>
                      <a:pt x="10865" y="11653"/>
                      <a:pt x="10860" y="11316"/>
                      <a:pt x="10819" y="10983"/>
                    </a:cubicBezTo>
                    <a:cubicBezTo>
                      <a:pt x="10737" y="10293"/>
                      <a:pt x="10522" y="9618"/>
                      <a:pt x="10164" y="9020"/>
                    </a:cubicBezTo>
                    <a:lnTo>
                      <a:pt x="10164" y="9020"/>
                    </a:lnTo>
                    <a:cubicBezTo>
                      <a:pt x="10288" y="9030"/>
                      <a:pt x="10411" y="9034"/>
                      <a:pt x="10535" y="9034"/>
                    </a:cubicBezTo>
                    <a:cubicBezTo>
                      <a:pt x="10929" y="9034"/>
                      <a:pt x="11323" y="8986"/>
                      <a:pt x="11708" y="8892"/>
                    </a:cubicBezTo>
                    <a:cubicBezTo>
                      <a:pt x="12041" y="8815"/>
                      <a:pt x="12368" y="8703"/>
                      <a:pt x="12634" y="8483"/>
                    </a:cubicBezTo>
                    <a:cubicBezTo>
                      <a:pt x="13237" y="8008"/>
                      <a:pt x="13345" y="7000"/>
                      <a:pt x="12849" y="6397"/>
                    </a:cubicBezTo>
                    <a:cubicBezTo>
                      <a:pt x="12491" y="5963"/>
                      <a:pt x="11867" y="5712"/>
                      <a:pt x="11708" y="5165"/>
                    </a:cubicBezTo>
                    <a:cubicBezTo>
                      <a:pt x="11499" y="4459"/>
                      <a:pt x="12215" y="3672"/>
                      <a:pt x="11913" y="3002"/>
                    </a:cubicBezTo>
                    <a:cubicBezTo>
                      <a:pt x="11780" y="2701"/>
                      <a:pt x="11453" y="2506"/>
                      <a:pt x="11126" y="2465"/>
                    </a:cubicBezTo>
                    <a:cubicBezTo>
                      <a:pt x="11051" y="2455"/>
                      <a:pt x="10976" y="2450"/>
                      <a:pt x="10901" y="2450"/>
                    </a:cubicBezTo>
                    <a:cubicBezTo>
                      <a:pt x="10651" y="2450"/>
                      <a:pt x="10397" y="2504"/>
                      <a:pt x="10149" y="2583"/>
                    </a:cubicBezTo>
                    <a:cubicBezTo>
                      <a:pt x="9505" y="2793"/>
                      <a:pt x="8896" y="3115"/>
                      <a:pt x="8390" y="3560"/>
                    </a:cubicBezTo>
                    <a:cubicBezTo>
                      <a:pt x="8554" y="2910"/>
                      <a:pt x="8564" y="2230"/>
                      <a:pt x="8457" y="1571"/>
                    </a:cubicBezTo>
                    <a:cubicBezTo>
                      <a:pt x="8401" y="1238"/>
                      <a:pt x="8308" y="896"/>
                      <a:pt x="8109" y="620"/>
                    </a:cubicBezTo>
                    <a:cubicBezTo>
                      <a:pt x="7834" y="218"/>
                      <a:pt x="7348" y="0"/>
                      <a:pt x="6865" y="0"/>
                    </a:cubicBezTo>
                    <a:close/>
                  </a:path>
                </a:pathLst>
              </a:custGeom>
              <a:solidFill>
                <a:schemeClr val="accent6"/>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30;p14">
                <a:extLst>
                  <a:ext uri="{FF2B5EF4-FFF2-40B4-BE49-F238E27FC236}">
                    <a16:creationId xmlns:a16="http://schemas.microsoft.com/office/drawing/2014/main" id="{9D72A7BF-82E2-4707-8558-898A225D5E45}"/>
                  </a:ext>
                </a:extLst>
              </p:cNvPr>
              <p:cNvSpPr/>
              <p:nvPr/>
            </p:nvSpPr>
            <p:spPr>
              <a:xfrm>
                <a:off x="462905" y="1903699"/>
                <a:ext cx="189912" cy="180532"/>
              </a:xfrm>
              <a:custGeom>
                <a:avLst/>
                <a:gdLst/>
                <a:ahLst/>
                <a:cxnLst/>
                <a:rect l="l" t="t" r="r" b="b"/>
                <a:pathLst>
                  <a:path w="7977" h="7583" extrusionOk="0">
                    <a:moveTo>
                      <a:pt x="4009" y="0"/>
                    </a:moveTo>
                    <a:lnTo>
                      <a:pt x="4009" y="0"/>
                    </a:lnTo>
                    <a:cubicBezTo>
                      <a:pt x="4035" y="297"/>
                      <a:pt x="4065" y="583"/>
                      <a:pt x="4086" y="869"/>
                    </a:cubicBezTo>
                    <a:cubicBezTo>
                      <a:pt x="4106" y="1161"/>
                      <a:pt x="4117" y="1442"/>
                      <a:pt x="4117" y="1728"/>
                    </a:cubicBezTo>
                    <a:cubicBezTo>
                      <a:pt x="4122" y="2014"/>
                      <a:pt x="4111" y="2296"/>
                      <a:pt x="4091" y="2582"/>
                    </a:cubicBezTo>
                    <a:cubicBezTo>
                      <a:pt x="4081" y="2781"/>
                      <a:pt x="4065" y="2976"/>
                      <a:pt x="4045" y="3170"/>
                    </a:cubicBezTo>
                    <a:cubicBezTo>
                      <a:pt x="3979" y="3180"/>
                      <a:pt x="3907" y="3190"/>
                      <a:pt x="3835" y="3211"/>
                    </a:cubicBezTo>
                    <a:cubicBezTo>
                      <a:pt x="3830" y="3190"/>
                      <a:pt x="3815" y="3170"/>
                      <a:pt x="3810" y="3144"/>
                    </a:cubicBezTo>
                    <a:cubicBezTo>
                      <a:pt x="3728" y="2960"/>
                      <a:pt x="3646" y="2776"/>
                      <a:pt x="3554" y="2592"/>
                    </a:cubicBezTo>
                    <a:cubicBezTo>
                      <a:pt x="3467" y="2403"/>
                      <a:pt x="3380" y="2224"/>
                      <a:pt x="3288" y="2040"/>
                    </a:cubicBezTo>
                    <a:cubicBezTo>
                      <a:pt x="3196" y="1856"/>
                      <a:pt x="3099" y="1677"/>
                      <a:pt x="2987" y="1498"/>
                    </a:cubicBezTo>
                    <a:lnTo>
                      <a:pt x="2987" y="1498"/>
                    </a:lnTo>
                    <a:cubicBezTo>
                      <a:pt x="2997" y="1708"/>
                      <a:pt x="3038" y="1917"/>
                      <a:pt x="3094" y="2117"/>
                    </a:cubicBezTo>
                    <a:cubicBezTo>
                      <a:pt x="3150" y="2321"/>
                      <a:pt x="3227" y="2515"/>
                      <a:pt x="3319" y="2705"/>
                    </a:cubicBezTo>
                    <a:cubicBezTo>
                      <a:pt x="3406" y="2889"/>
                      <a:pt x="3508" y="3078"/>
                      <a:pt x="3631" y="3247"/>
                    </a:cubicBezTo>
                    <a:cubicBezTo>
                      <a:pt x="3636" y="3257"/>
                      <a:pt x="3646" y="3262"/>
                      <a:pt x="3651" y="3272"/>
                    </a:cubicBezTo>
                    <a:cubicBezTo>
                      <a:pt x="3498" y="3339"/>
                      <a:pt x="3350" y="3441"/>
                      <a:pt x="3222" y="3569"/>
                    </a:cubicBezTo>
                    <a:cubicBezTo>
                      <a:pt x="3048" y="3748"/>
                      <a:pt x="2936" y="3973"/>
                      <a:pt x="2884" y="4203"/>
                    </a:cubicBezTo>
                    <a:cubicBezTo>
                      <a:pt x="2767" y="4177"/>
                      <a:pt x="2649" y="4152"/>
                      <a:pt x="2527" y="4131"/>
                    </a:cubicBezTo>
                    <a:cubicBezTo>
                      <a:pt x="2245" y="4085"/>
                      <a:pt x="1969" y="4054"/>
                      <a:pt x="1688" y="4034"/>
                    </a:cubicBezTo>
                    <a:cubicBezTo>
                      <a:pt x="1492" y="4027"/>
                      <a:pt x="1297" y="4017"/>
                      <a:pt x="1101" y="4017"/>
                    </a:cubicBezTo>
                    <a:cubicBezTo>
                      <a:pt x="1015" y="4017"/>
                      <a:pt x="930" y="4019"/>
                      <a:pt x="844" y="4024"/>
                    </a:cubicBezTo>
                    <a:cubicBezTo>
                      <a:pt x="563" y="4029"/>
                      <a:pt x="282" y="4054"/>
                      <a:pt x="1" y="4106"/>
                    </a:cubicBezTo>
                    <a:cubicBezTo>
                      <a:pt x="282" y="4162"/>
                      <a:pt x="558" y="4192"/>
                      <a:pt x="839" y="4223"/>
                    </a:cubicBezTo>
                    <a:cubicBezTo>
                      <a:pt x="1121" y="4259"/>
                      <a:pt x="1397" y="4274"/>
                      <a:pt x="1678" y="4295"/>
                    </a:cubicBezTo>
                    <a:cubicBezTo>
                      <a:pt x="1959" y="4310"/>
                      <a:pt x="2230" y="4330"/>
                      <a:pt x="2511" y="4336"/>
                    </a:cubicBezTo>
                    <a:cubicBezTo>
                      <a:pt x="2629" y="4336"/>
                      <a:pt x="2752" y="4341"/>
                      <a:pt x="2864" y="4341"/>
                    </a:cubicBezTo>
                    <a:cubicBezTo>
                      <a:pt x="2838" y="4561"/>
                      <a:pt x="2869" y="4775"/>
                      <a:pt x="2956" y="4980"/>
                    </a:cubicBezTo>
                    <a:cubicBezTo>
                      <a:pt x="2879" y="5026"/>
                      <a:pt x="2808" y="5072"/>
                      <a:pt x="2731" y="5123"/>
                    </a:cubicBezTo>
                    <a:cubicBezTo>
                      <a:pt x="2573" y="5225"/>
                      <a:pt x="2409" y="5327"/>
                      <a:pt x="2256" y="5440"/>
                    </a:cubicBezTo>
                    <a:cubicBezTo>
                      <a:pt x="2102" y="5547"/>
                      <a:pt x="1944" y="5665"/>
                      <a:pt x="1795" y="5798"/>
                    </a:cubicBezTo>
                    <a:cubicBezTo>
                      <a:pt x="1995" y="5762"/>
                      <a:pt x="2179" y="5696"/>
                      <a:pt x="2358" y="5619"/>
                    </a:cubicBezTo>
                    <a:cubicBezTo>
                      <a:pt x="2537" y="5542"/>
                      <a:pt x="2711" y="5445"/>
                      <a:pt x="2869" y="5343"/>
                    </a:cubicBezTo>
                    <a:cubicBezTo>
                      <a:pt x="2936" y="5302"/>
                      <a:pt x="3002" y="5256"/>
                      <a:pt x="3069" y="5205"/>
                    </a:cubicBezTo>
                    <a:cubicBezTo>
                      <a:pt x="3120" y="5281"/>
                      <a:pt x="3176" y="5358"/>
                      <a:pt x="3247" y="5419"/>
                    </a:cubicBezTo>
                    <a:cubicBezTo>
                      <a:pt x="3488" y="5660"/>
                      <a:pt x="3815" y="5793"/>
                      <a:pt x="4152" y="5793"/>
                    </a:cubicBezTo>
                    <a:lnTo>
                      <a:pt x="4198" y="5793"/>
                    </a:lnTo>
                    <a:cubicBezTo>
                      <a:pt x="4178" y="5869"/>
                      <a:pt x="4163" y="5946"/>
                      <a:pt x="4147" y="6028"/>
                    </a:cubicBezTo>
                    <a:cubicBezTo>
                      <a:pt x="4117" y="6202"/>
                      <a:pt x="4117" y="6381"/>
                      <a:pt x="4117" y="6560"/>
                    </a:cubicBezTo>
                    <a:cubicBezTo>
                      <a:pt x="4127" y="6739"/>
                      <a:pt x="4147" y="6912"/>
                      <a:pt x="4193" y="7081"/>
                    </a:cubicBezTo>
                    <a:cubicBezTo>
                      <a:pt x="4239" y="7255"/>
                      <a:pt x="4296" y="7424"/>
                      <a:pt x="4393" y="7582"/>
                    </a:cubicBezTo>
                    <a:cubicBezTo>
                      <a:pt x="4403" y="7403"/>
                      <a:pt x="4403" y="7229"/>
                      <a:pt x="4398" y="7056"/>
                    </a:cubicBezTo>
                    <a:cubicBezTo>
                      <a:pt x="4398" y="6887"/>
                      <a:pt x="4382" y="6718"/>
                      <a:pt x="4377" y="6544"/>
                    </a:cubicBezTo>
                    <a:cubicBezTo>
                      <a:pt x="4367" y="6381"/>
                      <a:pt x="4357" y="6207"/>
                      <a:pt x="4347" y="6033"/>
                    </a:cubicBezTo>
                    <a:cubicBezTo>
                      <a:pt x="4342" y="5951"/>
                      <a:pt x="4331" y="5864"/>
                      <a:pt x="4326" y="5777"/>
                    </a:cubicBezTo>
                    <a:cubicBezTo>
                      <a:pt x="4485" y="5752"/>
                      <a:pt x="4648" y="5701"/>
                      <a:pt x="4786" y="5624"/>
                    </a:cubicBezTo>
                    <a:cubicBezTo>
                      <a:pt x="4812" y="5685"/>
                      <a:pt x="4838" y="5747"/>
                      <a:pt x="4868" y="5803"/>
                    </a:cubicBezTo>
                    <a:cubicBezTo>
                      <a:pt x="4965" y="6007"/>
                      <a:pt x="5073" y="6207"/>
                      <a:pt x="5190" y="6406"/>
                    </a:cubicBezTo>
                    <a:cubicBezTo>
                      <a:pt x="5303" y="6595"/>
                      <a:pt x="5425" y="6795"/>
                      <a:pt x="5553" y="6979"/>
                    </a:cubicBezTo>
                    <a:cubicBezTo>
                      <a:pt x="5681" y="7163"/>
                      <a:pt x="5824" y="7352"/>
                      <a:pt x="5983" y="7516"/>
                    </a:cubicBezTo>
                    <a:cubicBezTo>
                      <a:pt x="5916" y="7291"/>
                      <a:pt x="5829" y="7081"/>
                      <a:pt x="5727" y="6877"/>
                    </a:cubicBezTo>
                    <a:cubicBezTo>
                      <a:pt x="5630" y="6672"/>
                      <a:pt x="5523" y="6478"/>
                      <a:pt x="5405" y="6278"/>
                    </a:cubicBezTo>
                    <a:cubicBezTo>
                      <a:pt x="5293" y="6084"/>
                      <a:pt x="5170" y="5885"/>
                      <a:pt x="5037" y="5701"/>
                    </a:cubicBezTo>
                    <a:cubicBezTo>
                      <a:pt x="5001" y="5644"/>
                      <a:pt x="4960" y="5593"/>
                      <a:pt x="4914" y="5537"/>
                    </a:cubicBezTo>
                    <a:cubicBezTo>
                      <a:pt x="4976" y="5491"/>
                      <a:pt x="5022" y="5445"/>
                      <a:pt x="5073" y="5394"/>
                    </a:cubicBezTo>
                    <a:cubicBezTo>
                      <a:pt x="5272" y="5189"/>
                      <a:pt x="5395" y="4934"/>
                      <a:pt x="5425" y="4658"/>
                    </a:cubicBezTo>
                    <a:cubicBezTo>
                      <a:pt x="5530" y="4665"/>
                      <a:pt x="5636" y="4669"/>
                      <a:pt x="5742" y="4669"/>
                    </a:cubicBezTo>
                    <a:cubicBezTo>
                      <a:pt x="5849" y="4669"/>
                      <a:pt x="5955" y="4665"/>
                      <a:pt x="6059" y="4658"/>
                    </a:cubicBezTo>
                    <a:cubicBezTo>
                      <a:pt x="6284" y="4647"/>
                      <a:pt x="6509" y="4622"/>
                      <a:pt x="6724" y="4581"/>
                    </a:cubicBezTo>
                    <a:cubicBezTo>
                      <a:pt x="6944" y="4545"/>
                      <a:pt x="7164" y="4489"/>
                      <a:pt x="7379" y="4412"/>
                    </a:cubicBezTo>
                    <a:cubicBezTo>
                      <a:pt x="7212" y="4393"/>
                      <a:pt x="7045" y="4383"/>
                      <a:pt x="6878" y="4383"/>
                    </a:cubicBezTo>
                    <a:cubicBezTo>
                      <a:pt x="6820" y="4383"/>
                      <a:pt x="6762" y="4384"/>
                      <a:pt x="6704" y="4387"/>
                    </a:cubicBezTo>
                    <a:cubicBezTo>
                      <a:pt x="6612" y="4372"/>
                      <a:pt x="6513" y="4367"/>
                      <a:pt x="6411" y="4367"/>
                    </a:cubicBezTo>
                    <a:cubicBezTo>
                      <a:pt x="6298" y="4367"/>
                      <a:pt x="6180" y="4374"/>
                      <a:pt x="6065" y="4382"/>
                    </a:cubicBezTo>
                    <a:cubicBezTo>
                      <a:pt x="5860" y="4392"/>
                      <a:pt x="5666" y="4407"/>
                      <a:pt x="5461" y="4433"/>
                    </a:cubicBezTo>
                    <a:cubicBezTo>
                      <a:pt x="5451" y="4162"/>
                      <a:pt x="5364" y="3911"/>
                      <a:pt x="5211" y="3697"/>
                    </a:cubicBezTo>
                    <a:cubicBezTo>
                      <a:pt x="5247" y="3671"/>
                      <a:pt x="5293" y="3640"/>
                      <a:pt x="5333" y="3615"/>
                    </a:cubicBezTo>
                    <a:cubicBezTo>
                      <a:pt x="5604" y="3436"/>
                      <a:pt x="5886" y="3262"/>
                      <a:pt x="6177" y="3109"/>
                    </a:cubicBezTo>
                    <a:cubicBezTo>
                      <a:pt x="6463" y="2950"/>
                      <a:pt x="6755" y="2807"/>
                      <a:pt x="7056" y="2669"/>
                    </a:cubicBezTo>
                    <a:cubicBezTo>
                      <a:pt x="7358" y="2531"/>
                      <a:pt x="7665" y="2403"/>
                      <a:pt x="7977" y="2275"/>
                    </a:cubicBezTo>
                    <a:lnTo>
                      <a:pt x="7977" y="2275"/>
                    </a:lnTo>
                    <a:cubicBezTo>
                      <a:pt x="7639" y="2301"/>
                      <a:pt x="7307" y="2372"/>
                      <a:pt x="6985" y="2475"/>
                    </a:cubicBezTo>
                    <a:cubicBezTo>
                      <a:pt x="6663" y="2577"/>
                      <a:pt x="6356" y="2720"/>
                      <a:pt x="6054" y="2878"/>
                    </a:cubicBezTo>
                    <a:cubicBezTo>
                      <a:pt x="5758" y="3042"/>
                      <a:pt x="5471" y="3231"/>
                      <a:pt x="5216" y="3446"/>
                    </a:cubicBezTo>
                    <a:cubicBezTo>
                      <a:pt x="5180" y="3477"/>
                      <a:pt x="5134" y="3518"/>
                      <a:pt x="5093" y="3553"/>
                    </a:cubicBezTo>
                    <a:cubicBezTo>
                      <a:pt x="5083" y="3543"/>
                      <a:pt x="5078" y="3528"/>
                      <a:pt x="5062" y="3523"/>
                    </a:cubicBezTo>
                    <a:cubicBezTo>
                      <a:pt x="4812" y="3277"/>
                      <a:pt x="4483" y="3160"/>
                      <a:pt x="4158" y="3160"/>
                    </a:cubicBezTo>
                    <a:cubicBezTo>
                      <a:pt x="4151" y="3160"/>
                      <a:pt x="4144" y="3160"/>
                      <a:pt x="4137" y="3160"/>
                    </a:cubicBezTo>
                    <a:cubicBezTo>
                      <a:pt x="4198" y="2981"/>
                      <a:pt x="4250" y="2786"/>
                      <a:pt x="4290" y="2602"/>
                    </a:cubicBezTo>
                    <a:cubicBezTo>
                      <a:pt x="4347" y="2316"/>
                      <a:pt x="4372" y="2014"/>
                      <a:pt x="4372" y="1723"/>
                    </a:cubicBezTo>
                    <a:cubicBezTo>
                      <a:pt x="4367" y="1426"/>
                      <a:pt x="4342" y="1125"/>
                      <a:pt x="4285" y="839"/>
                    </a:cubicBezTo>
                    <a:cubicBezTo>
                      <a:pt x="4224" y="552"/>
                      <a:pt x="4137" y="266"/>
                      <a:pt x="4009" y="0"/>
                    </a:cubicBezTo>
                    <a:close/>
                  </a:path>
                </a:pathLst>
              </a:custGeom>
              <a:solidFill>
                <a:schemeClr val="lt2"/>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826" name="Google Shape;826;p16"/>
          <p:cNvPicPr preferRelativeResize="0"/>
          <p:nvPr/>
        </p:nvPicPr>
        <p:blipFill>
          <a:blip r:embed="rId2">
            <a:alphaModFix amt="23000"/>
          </a:blip>
          <a:stretch>
            <a:fillRect/>
          </a:stretch>
        </p:blipFill>
        <p:spPr>
          <a:xfrm rot="10800000" flipH="1">
            <a:off x="0" y="0"/>
            <a:ext cx="9143997" cy="5143499"/>
          </a:xfrm>
          <a:prstGeom prst="rect">
            <a:avLst/>
          </a:prstGeom>
          <a:noFill/>
          <a:ln>
            <a:noFill/>
          </a:ln>
        </p:spPr>
      </p:pic>
      <p:sp>
        <p:nvSpPr>
          <p:cNvPr id="827" name="Google Shape;827;p16"/>
          <p:cNvSpPr txBox="1">
            <a:spLocks noGrp="1"/>
          </p:cNvSpPr>
          <p:nvPr>
            <p:ph type="title"/>
          </p:nvPr>
        </p:nvSpPr>
        <p:spPr>
          <a:xfrm>
            <a:off x="2206350" y="3119875"/>
            <a:ext cx="4731300" cy="6954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600"/>
              <a:buNone/>
              <a:defRPr sz="3500">
                <a:solidFill>
                  <a:schemeClr val="dk1"/>
                </a:solidFill>
                <a:latin typeface="UVN Sang Song Nang" panose="03030802040007090B04" pitchFamily="66" charset="0"/>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28" name="Google Shape;828;p16"/>
          <p:cNvSpPr txBox="1">
            <a:spLocks noGrp="1"/>
          </p:cNvSpPr>
          <p:nvPr>
            <p:ph type="subTitle" idx="1"/>
          </p:nvPr>
        </p:nvSpPr>
        <p:spPr>
          <a:xfrm>
            <a:off x="2897550" y="3680100"/>
            <a:ext cx="3348900" cy="695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00">
                <a:latin typeface="Tahoma" panose="020B0604030504040204" pitchFamily="34" charset="0"/>
                <a:ea typeface="Tahoma" panose="020B0604030504040204" pitchFamily="34" charset="0"/>
                <a:cs typeface="Tahoma" panose="020B0604030504040204" pitchFamily="34" charset="0"/>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29" name="Google Shape;829;p16"/>
          <p:cNvSpPr txBox="1">
            <a:spLocks noGrp="1"/>
          </p:cNvSpPr>
          <p:nvPr>
            <p:ph type="title" idx="2" hasCustomPrompt="1"/>
          </p:nvPr>
        </p:nvSpPr>
        <p:spPr>
          <a:xfrm>
            <a:off x="3636600" y="1183813"/>
            <a:ext cx="1839600" cy="115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6500">
                <a:solidFill>
                  <a:schemeClr val="lt2"/>
                </a:solidFill>
                <a:latin typeface="UVN Sang Song Nang" panose="03030802040007090B04" pitchFamily="66" charset="0"/>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830" name="Google Shape;830;p16"/>
          <p:cNvGrpSpPr/>
          <p:nvPr/>
        </p:nvGrpSpPr>
        <p:grpSpPr>
          <a:xfrm flipH="1">
            <a:off x="7205574" y="111984"/>
            <a:ext cx="2126822" cy="1015786"/>
            <a:chOff x="2052965" y="3649007"/>
            <a:chExt cx="2519036" cy="1203110"/>
          </a:xfrm>
        </p:grpSpPr>
        <p:grpSp>
          <p:nvGrpSpPr>
            <p:cNvPr id="831" name="Google Shape;831;p16"/>
            <p:cNvGrpSpPr/>
            <p:nvPr/>
          </p:nvGrpSpPr>
          <p:grpSpPr>
            <a:xfrm flipH="1">
              <a:off x="2052965" y="3649007"/>
              <a:ext cx="2284207" cy="1203110"/>
              <a:chOff x="4192225" y="4546238"/>
              <a:chExt cx="1156854" cy="569681"/>
            </a:xfrm>
          </p:grpSpPr>
          <p:sp>
            <p:nvSpPr>
              <p:cNvPr id="832" name="Google Shape;832;p16"/>
              <p:cNvSpPr/>
              <p:nvPr/>
            </p:nvSpPr>
            <p:spPr>
              <a:xfrm>
                <a:off x="4192225" y="4546238"/>
                <a:ext cx="1156854" cy="550521"/>
              </a:xfrm>
              <a:custGeom>
                <a:avLst/>
                <a:gdLst/>
                <a:ahLst/>
                <a:cxnLst/>
                <a:rect l="l" t="t" r="r" b="b"/>
                <a:pathLst>
                  <a:path w="18862" h="8976" extrusionOk="0">
                    <a:moveTo>
                      <a:pt x="1" y="4343"/>
                    </a:moveTo>
                    <a:cubicBezTo>
                      <a:pt x="2" y="4344"/>
                      <a:pt x="4" y="4345"/>
                      <a:pt x="6" y="4346"/>
                    </a:cubicBezTo>
                    <a:lnTo>
                      <a:pt x="6" y="4346"/>
                    </a:lnTo>
                    <a:cubicBezTo>
                      <a:pt x="4" y="4345"/>
                      <a:pt x="2" y="4344"/>
                      <a:pt x="1" y="4343"/>
                    </a:cubicBezTo>
                    <a:close/>
                    <a:moveTo>
                      <a:pt x="17310" y="1"/>
                    </a:moveTo>
                    <a:cubicBezTo>
                      <a:pt x="16587" y="1"/>
                      <a:pt x="16195" y="402"/>
                      <a:pt x="15605" y="872"/>
                    </a:cubicBezTo>
                    <a:cubicBezTo>
                      <a:pt x="14787" y="1516"/>
                      <a:pt x="13918" y="2094"/>
                      <a:pt x="12997" y="2590"/>
                    </a:cubicBezTo>
                    <a:cubicBezTo>
                      <a:pt x="11126" y="3607"/>
                      <a:pt x="9081" y="4292"/>
                      <a:pt x="6980" y="4625"/>
                    </a:cubicBezTo>
                    <a:cubicBezTo>
                      <a:pt x="5963" y="4783"/>
                      <a:pt x="4734" y="4923"/>
                      <a:pt x="3513" y="4923"/>
                    </a:cubicBezTo>
                    <a:cubicBezTo>
                      <a:pt x="2256" y="4923"/>
                      <a:pt x="1007" y="4775"/>
                      <a:pt x="6" y="4346"/>
                    </a:cubicBezTo>
                    <a:lnTo>
                      <a:pt x="6" y="4346"/>
                    </a:lnTo>
                    <a:cubicBezTo>
                      <a:pt x="1630" y="5042"/>
                      <a:pt x="3385" y="5339"/>
                      <a:pt x="5157" y="5339"/>
                    </a:cubicBezTo>
                    <a:cubicBezTo>
                      <a:pt x="6279" y="5339"/>
                      <a:pt x="7408" y="5220"/>
                      <a:pt x="8513" y="5008"/>
                    </a:cubicBezTo>
                    <a:lnTo>
                      <a:pt x="8513" y="5008"/>
                    </a:lnTo>
                    <a:cubicBezTo>
                      <a:pt x="8161" y="5422"/>
                      <a:pt x="7777" y="5816"/>
                      <a:pt x="7373" y="6184"/>
                    </a:cubicBezTo>
                    <a:cubicBezTo>
                      <a:pt x="6427" y="7033"/>
                      <a:pt x="5354" y="7733"/>
                      <a:pt x="4203" y="8265"/>
                    </a:cubicBezTo>
                    <a:cubicBezTo>
                      <a:pt x="3564" y="8561"/>
                      <a:pt x="2894" y="8807"/>
                      <a:pt x="2204" y="8976"/>
                    </a:cubicBezTo>
                    <a:cubicBezTo>
                      <a:pt x="4219" y="8495"/>
                      <a:pt x="6156" y="7697"/>
                      <a:pt x="7925" y="6629"/>
                    </a:cubicBezTo>
                    <a:cubicBezTo>
                      <a:pt x="8421" y="6327"/>
                      <a:pt x="8907" y="6005"/>
                      <a:pt x="9311" y="5581"/>
                    </a:cubicBezTo>
                    <a:cubicBezTo>
                      <a:pt x="9567" y="5320"/>
                      <a:pt x="9786" y="5013"/>
                      <a:pt x="9930" y="4681"/>
                    </a:cubicBezTo>
                    <a:cubicBezTo>
                      <a:pt x="12225" y="4067"/>
                      <a:pt x="14408" y="3106"/>
                      <a:pt x="16545" y="2079"/>
                    </a:cubicBezTo>
                    <a:cubicBezTo>
                      <a:pt x="16954" y="1879"/>
                      <a:pt x="18856" y="1266"/>
                      <a:pt x="18856" y="749"/>
                    </a:cubicBezTo>
                    <a:cubicBezTo>
                      <a:pt x="18862" y="264"/>
                      <a:pt x="17875" y="54"/>
                      <a:pt x="17537" y="13"/>
                    </a:cubicBezTo>
                    <a:cubicBezTo>
                      <a:pt x="17458" y="5"/>
                      <a:pt x="17382" y="1"/>
                      <a:pt x="17310" y="1"/>
                    </a:cubicBezTo>
                    <a:close/>
                  </a:path>
                </a:pathLst>
              </a:custGeom>
              <a:solidFill>
                <a:schemeClr val="dk1"/>
              </a:solidFill>
              <a:ln>
                <a:noFill/>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6"/>
              <p:cNvSpPr/>
              <p:nvPr/>
            </p:nvSpPr>
            <p:spPr>
              <a:xfrm>
                <a:off x="4529323" y="4996076"/>
                <a:ext cx="154374" cy="119844"/>
              </a:xfrm>
              <a:custGeom>
                <a:avLst/>
                <a:gdLst/>
                <a:ahLst/>
                <a:cxnLst/>
                <a:rect l="l" t="t" r="r" b="b"/>
                <a:pathLst>
                  <a:path w="2517" h="1954" extrusionOk="0">
                    <a:moveTo>
                      <a:pt x="972" y="0"/>
                    </a:moveTo>
                    <a:cubicBezTo>
                      <a:pt x="972" y="0"/>
                      <a:pt x="384" y="287"/>
                      <a:pt x="190" y="823"/>
                    </a:cubicBezTo>
                    <a:cubicBezTo>
                      <a:pt x="1" y="1365"/>
                      <a:pt x="282" y="1953"/>
                      <a:pt x="282" y="1953"/>
                    </a:cubicBezTo>
                    <a:cubicBezTo>
                      <a:pt x="282" y="1953"/>
                      <a:pt x="870" y="1667"/>
                      <a:pt x="1059" y="1130"/>
                    </a:cubicBezTo>
                    <a:cubicBezTo>
                      <a:pt x="1126" y="946"/>
                      <a:pt x="1136" y="757"/>
                      <a:pt x="1126" y="593"/>
                    </a:cubicBezTo>
                    <a:lnTo>
                      <a:pt x="1126" y="593"/>
                    </a:lnTo>
                    <a:cubicBezTo>
                      <a:pt x="1197" y="747"/>
                      <a:pt x="1299" y="905"/>
                      <a:pt x="1438" y="1038"/>
                    </a:cubicBezTo>
                    <a:cubicBezTo>
                      <a:pt x="1808" y="1369"/>
                      <a:pt x="2341" y="1392"/>
                      <a:pt x="2482" y="1392"/>
                    </a:cubicBezTo>
                    <a:cubicBezTo>
                      <a:pt x="2504" y="1392"/>
                      <a:pt x="2516" y="1391"/>
                      <a:pt x="2516" y="1391"/>
                    </a:cubicBezTo>
                    <a:cubicBezTo>
                      <a:pt x="2516" y="1391"/>
                      <a:pt x="2475" y="731"/>
                      <a:pt x="2046" y="353"/>
                    </a:cubicBezTo>
                    <a:cubicBezTo>
                      <a:pt x="1653" y="10"/>
                      <a:pt x="1068" y="5"/>
                      <a:pt x="979" y="5"/>
                    </a:cubicBezTo>
                    <a:cubicBezTo>
                      <a:pt x="976" y="5"/>
                      <a:pt x="974" y="5"/>
                      <a:pt x="972" y="5"/>
                    </a:cubicBezTo>
                    <a:lnTo>
                      <a:pt x="972" y="0"/>
                    </a:lnTo>
                    <a:close/>
                  </a:path>
                </a:pathLst>
              </a:custGeom>
              <a:solidFill>
                <a:schemeClr val="accent4"/>
              </a:solidFill>
              <a:ln>
                <a:noFill/>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6"/>
              <p:cNvSpPr/>
              <p:nvPr/>
            </p:nvSpPr>
            <p:spPr>
              <a:xfrm>
                <a:off x="4405181" y="4739876"/>
                <a:ext cx="159035" cy="112913"/>
              </a:xfrm>
              <a:custGeom>
                <a:avLst/>
                <a:gdLst/>
                <a:ahLst/>
                <a:cxnLst/>
                <a:rect l="l" t="t" r="r" b="b"/>
                <a:pathLst>
                  <a:path w="2593" h="1841" extrusionOk="0">
                    <a:moveTo>
                      <a:pt x="179" y="0"/>
                    </a:moveTo>
                    <a:cubicBezTo>
                      <a:pt x="179" y="0"/>
                      <a:pt x="0" y="639"/>
                      <a:pt x="281" y="1146"/>
                    </a:cubicBezTo>
                    <a:cubicBezTo>
                      <a:pt x="563" y="1657"/>
                      <a:pt x="1202" y="1841"/>
                      <a:pt x="1202" y="1841"/>
                    </a:cubicBezTo>
                    <a:cubicBezTo>
                      <a:pt x="1202" y="1841"/>
                      <a:pt x="1202" y="1836"/>
                      <a:pt x="1207" y="1815"/>
                    </a:cubicBezTo>
                    <a:cubicBezTo>
                      <a:pt x="1330" y="1805"/>
                      <a:pt x="1892" y="1708"/>
                      <a:pt x="2224" y="1314"/>
                    </a:cubicBezTo>
                    <a:cubicBezTo>
                      <a:pt x="2592" y="864"/>
                      <a:pt x="2536" y="205"/>
                      <a:pt x="2536" y="205"/>
                    </a:cubicBezTo>
                    <a:lnTo>
                      <a:pt x="2536" y="205"/>
                    </a:lnTo>
                    <a:cubicBezTo>
                      <a:pt x="2536" y="205"/>
                      <a:pt x="1877" y="271"/>
                      <a:pt x="1498" y="716"/>
                    </a:cubicBezTo>
                    <a:cubicBezTo>
                      <a:pt x="1370" y="869"/>
                      <a:pt x="1294" y="1048"/>
                      <a:pt x="1253" y="1217"/>
                    </a:cubicBezTo>
                    <a:cubicBezTo>
                      <a:pt x="1237" y="1048"/>
                      <a:pt x="1191" y="864"/>
                      <a:pt x="1099" y="701"/>
                    </a:cubicBezTo>
                    <a:cubicBezTo>
                      <a:pt x="818" y="190"/>
                      <a:pt x="179" y="0"/>
                      <a:pt x="179" y="0"/>
                    </a:cubicBezTo>
                    <a:close/>
                  </a:path>
                </a:pathLst>
              </a:custGeom>
              <a:solidFill>
                <a:schemeClr val="accent4"/>
              </a:solidFill>
              <a:ln>
                <a:noFill/>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5" name="Google Shape;835;p16"/>
            <p:cNvGrpSpPr/>
            <p:nvPr/>
          </p:nvGrpSpPr>
          <p:grpSpPr>
            <a:xfrm>
              <a:off x="4034715" y="3980044"/>
              <a:ext cx="537287" cy="496942"/>
              <a:chOff x="314888" y="1788230"/>
              <a:chExt cx="470479" cy="435151"/>
            </a:xfrm>
          </p:grpSpPr>
          <p:sp>
            <p:nvSpPr>
              <p:cNvPr id="836" name="Google Shape;836;p16"/>
              <p:cNvSpPr/>
              <p:nvPr/>
            </p:nvSpPr>
            <p:spPr>
              <a:xfrm rot="-1111104">
                <a:off x="337754" y="1804789"/>
                <a:ext cx="131243" cy="165355"/>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4"/>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6"/>
              <p:cNvSpPr/>
              <p:nvPr/>
            </p:nvSpPr>
            <p:spPr>
              <a:xfrm>
                <a:off x="347023" y="1802511"/>
                <a:ext cx="438344" cy="420869"/>
              </a:xfrm>
              <a:custGeom>
                <a:avLst/>
                <a:gdLst/>
                <a:ahLst/>
                <a:cxnLst/>
                <a:rect l="l" t="t" r="r" b="b"/>
                <a:pathLst>
                  <a:path w="18412" h="17678" extrusionOk="0">
                    <a:moveTo>
                      <a:pt x="9740" y="8161"/>
                    </a:moveTo>
                    <a:lnTo>
                      <a:pt x="9720" y="8243"/>
                    </a:lnTo>
                    <a:cubicBezTo>
                      <a:pt x="9909" y="8642"/>
                      <a:pt x="10160" y="9010"/>
                      <a:pt x="10456" y="9337"/>
                    </a:cubicBezTo>
                    <a:cubicBezTo>
                      <a:pt x="10139" y="9283"/>
                      <a:pt x="9820" y="9252"/>
                      <a:pt x="9501" y="9252"/>
                    </a:cubicBezTo>
                    <a:cubicBezTo>
                      <a:pt x="9311" y="9252"/>
                      <a:pt x="9122" y="9263"/>
                      <a:pt x="8932" y="9286"/>
                    </a:cubicBezTo>
                    <a:lnTo>
                      <a:pt x="8595" y="9225"/>
                    </a:lnTo>
                    <a:cubicBezTo>
                      <a:pt x="8590" y="9230"/>
                      <a:pt x="8580" y="9230"/>
                      <a:pt x="8575" y="9235"/>
                    </a:cubicBezTo>
                    <a:cubicBezTo>
                      <a:pt x="8447" y="8892"/>
                      <a:pt x="8283" y="8565"/>
                      <a:pt x="8084" y="8263"/>
                    </a:cubicBezTo>
                    <a:lnTo>
                      <a:pt x="8084" y="8263"/>
                    </a:lnTo>
                    <a:cubicBezTo>
                      <a:pt x="8299" y="8299"/>
                      <a:pt x="8517" y="8320"/>
                      <a:pt x="8736" y="8320"/>
                    </a:cubicBezTo>
                    <a:cubicBezTo>
                      <a:pt x="8798" y="8320"/>
                      <a:pt x="8860" y="8318"/>
                      <a:pt x="8922" y="8315"/>
                    </a:cubicBezTo>
                    <a:lnTo>
                      <a:pt x="9255" y="8412"/>
                    </a:lnTo>
                    <a:cubicBezTo>
                      <a:pt x="9418" y="8335"/>
                      <a:pt x="9577" y="8253"/>
                      <a:pt x="9740" y="8161"/>
                    </a:cubicBezTo>
                    <a:close/>
                    <a:moveTo>
                      <a:pt x="10023" y="1"/>
                    </a:moveTo>
                    <a:cubicBezTo>
                      <a:pt x="9613" y="1"/>
                      <a:pt x="9206" y="116"/>
                      <a:pt x="8876" y="359"/>
                    </a:cubicBezTo>
                    <a:cubicBezTo>
                      <a:pt x="8258" y="814"/>
                      <a:pt x="7864" y="1632"/>
                      <a:pt x="7112" y="1806"/>
                    </a:cubicBezTo>
                    <a:cubicBezTo>
                      <a:pt x="7013" y="1829"/>
                      <a:pt x="6913" y="1840"/>
                      <a:pt x="6813" y="1840"/>
                    </a:cubicBezTo>
                    <a:cubicBezTo>
                      <a:pt x="6071" y="1840"/>
                      <a:pt x="5325" y="1276"/>
                      <a:pt x="4607" y="1276"/>
                    </a:cubicBezTo>
                    <a:cubicBezTo>
                      <a:pt x="4464" y="1276"/>
                      <a:pt x="4323" y="1298"/>
                      <a:pt x="4183" y="1351"/>
                    </a:cubicBezTo>
                    <a:cubicBezTo>
                      <a:pt x="3764" y="1510"/>
                      <a:pt x="3482" y="1934"/>
                      <a:pt x="3385" y="2374"/>
                    </a:cubicBezTo>
                    <a:cubicBezTo>
                      <a:pt x="3288" y="2813"/>
                      <a:pt x="3360" y="3274"/>
                      <a:pt x="3467" y="3708"/>
                    </a:cubicBezTo>
                    <a:cubicBezTo>
                      <a:pt x="3666" y="4506"/>
                      <a:pt x="4004" y="5273"/>
                      <a:pt x="4474" y="5947"/>
                    </a:cubicBezTo>
                    <a:cubicBezTo>
                      <a:pt x="4050" y="5864"/>
                      <a:pt x="3623" y="5825"/>
                      <a:pt x="3196" y="5825"/>
                    </a:cubicBezTo>
                    <a:cubicBezTo>
                      <a:pt x="2995" y="5825"/>
                      <a:pt x="2794" y="5834"/>
                      <a:pt x="2593" y="5850"/>
                    </a:cubicBezTo>
                    <a:cubicBezTo>
                      <a:pt x="2133" y="5886"/>
                      <a:pt x="1667" y="5978"/>
                      <a:pt x="1263" y="6208"/>
                    </a:cubicBezTo>
                    <a:cubicBezTo>
                      <a:pt x="343" y="6745"/>
                      <a:pt x="1" y="8074"/>
                      <a:pt x="548" y="8989"/>
                    </a:cubicBezTo>
                    <a:cubicBezTo>
                      <a:pt x="946" y="9644"/>
                      <a:pt x="1724" y="10104"/>
                      <a:pt x="1831" y="10871"/>
                    </a:cubicBezTo>
                    <a:cubicBezTo>
                      <a:pt x="1974" y="11868"/>
                      <a:pt x="849" y="12778"/>
                      <a:pt x="1125" y="13749"/>
                    </a:cubicBezTo>
                    <a:cubicBezTo>
                      <a:pt x="1243" y="14184"/>
                      <a:pt x="1642" y="14501"/>
                      <a:pt x="2071" y="14629"/>
                    </a:cubicBezTo>
                    <a:cubicBezTo>
                      <a:pt x="2291" y="14700"/>
                      <a:pt x="2524" y="14728"/>
                      <a:pt x="2758" y="14728"/>
                    </a:cubicBezTo>
                    <a:cubicBezTo>
                      <a:pt x="2975" y="14728"/>
                      <a:pt x="3194" y="14704"/>
                      <a:pt x="3406" y="14670"/>
                    </a:cubicBezTo>
                    <a:cubicBezTo>
                      <a:pt x="4336" y="14521"/>
                      <a:pt x="5246" y="14189"/>
                      <a:pt x="6034" y="13678"/>
                    </a:cubicBezTo>
                    <a:lnTo>
                      <a:pt x="6034" y="13678"/>
                    </a:lnTo>
                    <a:cubicBezTo>
                      <a:pt x="6008" y="14383"/>
                      <a:pt x="6095" y="15089"/>
                      <a:pt x="6279" y="15769"/>
                    </a:cubicBezTo>
                    <a:cubicBezTo>
                      <a:pt x="6402" y="16214"/>
                      <a:pt x="6576" y="16659"/>
                      <a:pt x="6877" y="17006"/>
                    </a:cubicBezTo>
                    <a:cubicBezTo>
                      <a:pt x="7258" y="17449"/>
                      <a:pt x="7843" y="17678"/>
                      <a:pt x="8425" y="17678"/>
                    </a:cubicBezTo>
                    <a:cubicBezTo>
                      <a:pt x="8904" y="17678"/>
                      <a:pt x="9382" y="17522"/>
                      <a:pt x="9740" y="17200"/>
                    </a:cubicBezTo>
                    <a:cubicBezTo>
                      <a:pt x="10313" y="16689"/>
                      <a:pt x="10620" y="15840"/>
                      <a:pt x="11351" y="15590"/>
                    </a:cubicBezTo>
                    <a:cubicBezTo>
                      <a:pt x="11495" y="15541"/>
                      <a:pt x="11643" y="15521"/>
                      <a:pt x="11793" y="15521"/>
                    </a:cubicBezTo>
                    <a:cubicBezTo>
                      <a:pt x="12432" y="15521"/>
                      <a:pt x="13111" y="15880"/>
                      <a:pt x="13737" y="15880"/>
                    </a:cubicBezTo>
                    <a:cubicBezTo>
                      <a:pt x="13933" y="15880"/>
                      <a:pt x="14123" y="15845"/>
                      <a:pt x="14306" y="15754"/>
                    </a:cubicBezTo>
                    <a:cubicBezTo>
                      <a:pt x="14710" y="15559"/>
                      <a:pt x="14955" y="15109"/>
                      <a:pt x="15006" y="14665"/>
                    </a:cubicBezTo>
                    <a:cubicBezTo>
                      <a:pt x="15058" y="14215"/>
                      <a:pt x="14945" y="13770"/>
                      <a:pt x="14792" y="13340"/>
                    </a:cubicBezTo>
                    <a:cubicBezTo>
                      <a:pt x="14485" y="12476"/>
                      <a:pt x="14015" y="11663"/>
                      <a:pt x="13386" y="10999"/>
                    </a:cubicBezTo>
                    <a:lnTo>
                      <a:pt x="13386" y="10999"/>
                    </a:lnTo>
                    <a:cubicBezTo>
                      <a:pt x="13812" y="11085"/>
                      <a:pt x="14249" y="11127"/>
                      <a:pt x="14686" y="11127"/>
                    </a:cubicBezTo>
                    <a:cubicBezTo>
                      <a:pt x="15155" y="11127"/>
                      <a:pt x="15625" y="11079"/>
                      <a:pt x="16085" y="10983"/>
                    </a:cubicBezTo>
                    <a:cubicBezTo>
                      <a:pt x="16540" y="10886"/>
                      <a:pt x="16990" y="10743"/>
                      <a:pt x="17358" y="10472"/>
                    </a:cubicBezTo>
                    <a:cubicBezTo>
                      <a:pt x="18227" y="9838"/>
                      <a:pt x="18411" y="8478"/>
                      <a:pt x="17752" y="7635"/>
                    </a:cubicBezTo>
                    <a:cubicBezTo>
                      <a:pt x="17282" y="7026"/>
                      <a:pt x="16448" y="6663"/>
                      <a:pt x="16259" y="5912"/>
                    </a:cubicBezTo>
                    <a:cubicBezTo>
                      <a:pt x="16003" y="4935"/>
                      <a:pt x="17011" y="3907"/>
                      <a:pt x="16622" y="2972"/>
                    </a:cubicBezTo>
                    <a:cubicBezTo>
                      <a:pt x="16448" y="2558"/>
                      <a:pt x="16019" y="2287"/>
                      <a:pt x="15579" y="2205"/>
                    </a:cubicBezTo>
                    <a:cubicBezTo>
                      <a:pt x="15456" y="2182"/>
                      <a:pt x="15332" y="2172"/>
                      <a:pt x="15207" y="2172"/>
                    </a:cubicBezTo>
                    <a:cubicBezTo>
                      <a:pt x="14884" y="2172"/>
                      <a:pt x="14558" y="2239"/>
                      <a:pt x="14245" y="2328"/>
                    </a:cubicBezTo>
                    <a:cubicBezTo>
                      <a:pt x="13554" y="2522"/>
                      <a:pt x="12885" y="2818"/>
                      <a:pt x="12286" y="3222"/>
                    </a:cubicBezTo>
                    <a:cubicBezTo>
                      <a:pt x="12281" y="2854"/>
                      <a:pt x="12246" y="2481"/>
                      <a:pt x="12179" y="2118"/>
                    </a:cubicBezTo>
                    <a:cubicBezTo>
                      <a:pt x="12097" y="1663"/>
                      <a:pt x="11969" y="1203"/>
                      <a:pt x="11709" y="825"/>
                    </a:cubicBezTo>
                    <a:cubicBezTo>
                      <a:pt x="11332" y="291"/>
                      <a:pt x="10673" y="1"/>
                      <a:pt x="10023" y="1"/>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6"/>
              <p:cNvSpPr/>
              <p:nvPr/>
            </p:nvSpPr>
            <p:spPr>
              <a:xfrm>
                <a:off x="405095" y="1850844"/>
                <a:ext cx="317711" cy="311878"/>
              </a:xfrm>
              <a:custGeom>
                <a:avLst/>
                <a:gdLst/>
                <a:ahLst/>
                <a:cxnLst/>
                <a:rect l="l" t="t" r="r" b="b"/>
                <a:pathLst>
                  <a:path w="13345" h="13100" extrusionOk="0">
                    <a:moveTo>
                      <a:pt x="7087" y="5671"/>
                    </a:moveTo>
                    <a:cubicBezTo>
                      <a:pt x="7005" y="6039"/>
                      <a:pt x="6974" y="6412"/>
                      <a:pt x="7005" y="6786"/>
                    </a:cubicBezTo>
                    <a:lnTo>
                      <a:pt x="6949" y="7031"/>
                    </a:lnTo>
                    <a:cubicBezTo>
                      <a:pt x="6949" y="7041"/>
                      <a:pt x="6954" y="7046"/>
                      <a:pt x="6954" y="7052"/>
                    </a:cubicBezTo>
                    <a:cubicBezTo>
                      <a:pt x="6703" y="7128"/>
                      <a:pt x="6463" y="7246"/>
                      <a:pt x="6233" y="7384"/>
                    </a:cubicBezTo>
                    <a:cubicBezTo>
                      <a:pt x="6269" y="7179"/>
                      <a:pt x="6289" y="6975"/>
                      <a:pt x="6294" y="6770"/>
                    </a:cubicBezTo>
                    <a:lnTo>
                      <a:pt x="6371" y="6530"/>
                    </a:lnTo>
                    <a:cubicBezTo>
                      <a:pt x="6320" y="6407"/>
                      <a:pt x="6263" y="6285"/>
                      <a:pt x="6202" y="6167"/>
                    </a:cubicBezTo>
                    <a:lnTo>
                      <a:pt x="6202" y="6167"/>
                    </a:lnTo>
                    <a:lnTo>
                      <a:pt x="6263" y="6182"/>
                    </a:lnTo>
                    <a:cubicBezTo>
                      <a:pt x="6565" y="6055"/>
                      <a:pt x="6841" y="5876"/>
                      <a:pt x="7087" y="5671"/>
                    </a:cubicBezTo>
                    <a:close/>
                    <a:moveTo>
                      <a:pt x="6865" y="0"/>
                    </a:moveTo>
                    <a:cubicBezTo>
                      <a:pt x="6568" y="0"/>
                      <a:pt x="6272" y="83"/>
                      <a:pt x="6028" y="257"/>
                    </a:cubicBezTo>
                    <a:cubicBezTo>
                      <a:pt x="5568" y="594"/>
                      <a:pt x="5282" y="1192"/>
                      <a:pt x="4724" y="1315"/>
                    </a:cubicBezTo>
                    <a:cubicBezTo>
                      <a:pt x="4656" y="1330"/>
                      <a:pt x="4587" y="1337"/>
                      <a:pt x="4518" y="1337"/>
                    </a:cubicBezTo>
                    <a:cubicBezTo>
                      <a:pt x="3971" y="1337"/>
                      <a:pt x="3417" y="913"/>
                      <a:pt x="2885" y="913"/>
                    </a:cubicBezTo>
                    <a:cubicBezTo>
                      <a:pt x="2782" y="913"/>
                      <a:pt x="2679" y="929"/>
                      <a:pt x="2577" y="967"/>
                    </a:cubicBezTo>
                    <a:cubicBezTo>
                      <a:pt x="2265" y="1085"/>
                      <a:pt x="2061" y="1392"/>
                      <a:pt x="1984" y="1719"/>
                    </a:cubicBezTo>
                    <a:cubicBezTo>
                      <a:pt x="1912" y="2041"/>
                      <a:pt x="1958" y="2373"/>
                      <a:pt x="2035" y="2701"/>
                    </a:cubicBezTo>
                    <a:cubicBezTo>
                      <a:pt x="2153" y="3217"/>
                      <a:pt x="2368" y="3708"/>
                      <a:pt x="2638" y="4163"/>
                    </a:cubicBezTo>
                    <a:cubicBezTo>
                      <a:pt x="2605" y="4162"/>
                      <a:pt x="2571" y="4162"/>
                      <a:pt x="2537" y="4162"/>
                    </a:cubicBezTo>
                    <a:cubicBezTo>
                      <a:pt x="2298" y="4162"/>
                      <a:pt x="2057" y="4178"/>
                      <a:pt x="1815" y="4209"/>
                    </a:cubicBezTo>
                    <a:cubicBezTo>
                      <a:pt x="1478" y="4255"/>
                      <a:pt x="1140" y="4337"/>
                      <a:pt x="859" y="4521"/>
                    </a:cubicBezTo>
                    <a:cubicBezTo>
                      <a:pt x="200" y="4950"/>
                      <a:pt x="0" y="5942"/>
                      <a:pt x="435" y="6591"/>
                    </a:cubicBezTo>
                    <a:cubicBezTo>
                      <a:pt x="757" y="7062"/>
                      <a:pt x="1345" y="7374"/>
                      <a:pt x="1452" y="7921"/>
                    </a:cubicBezTo>
                    <a:cubicBezTo>
                      <a:pt x="1590" y="8652"/>
                      <a:pt x="798" y="9362"/>
                      <a:pt x="1043" y="10063"/>
                    </a:cubicBezTo>
                    <a:cubicBezTo>
                      <a:pt x="1151" y="10375"/>
                      <a:pt x="1452" y="10595"/>
                      <a:pt x="1769" y="10676"/>
                    </a:cubicBezTo>
                    <a:cubicBezTo>
                      <a:pt x="1900" y="10710"/>
                      <a:pt x="2033" y="10723"/>
                      <a:pt x="2166" y="10723"/>
                    </a:cubicBezTo>
                    <a:cubicBezTo>
                      <a:pt x="2363" y="10723"/>
                      <a:pt x="2561" y="10693"/>
                      <a:pt x="2756" y="10651"/>
                    </a:cubicBezTo>
                    <a:cubicBezTo>
                      <a:pt x="3349" y="10528"/>
                      <a:pt x="3917" y="10298"/>
                      <a:pt x="4428" y="9966"/>
                    </a:cubicBezTo>
                    <a:lnTo>
                      <a:pt x="4428" y="9966"/>
                    </a:lnTo>
                    <a:cubicBezTo>
                      <a:pt x="4326" y="10421"/>
                      <a:pt x="4290" y="10886"/>
                      <a:pt x="4310" y="11346"/>
                    </a:cubicBezTo>
                    <a:cubicBezTo>
                      <a:pt x="4326" y="11684"/>
                      <a:pt x="4377" y="12031"/>
                      <a:pt x="4540" y="12333"/>
                    </a:cubicBezTo>
                    <a:cubicBezTo>
                      <a:pt x="4797" y="12814"/>
                      <a:pt x="5345" y="13099"/>
                      <a:pt x="5887" y="13099"/>
                    </a:cubicBezTo>
                    <a:cubicBezTo>
                      <a:pt x="6122" y="13099"/>
                      <a:pt x="6356" y="13046"/>
                      <a:pt x="6565" y="12931"/>
                    </a:cubicBezTo>
                    <a:cubicBezTo>
                      <a:pt x="7061" y="12660"/>
                      <a:pt x="7419" y="12093"/>
                      <a:pt x="7981" y="12036"/>
                    </a:cubicBezTo>
                    <a:cubicBezTo>
                      <a:pt x="8013" y="12033"/>
                      <a:pt x="8045" y="12032"/>
                      <a:pt x="8076" y="12032"/>
                    </a:cubicBezTo>
                    <a:cubicBezTo>
                      <a:pt x="8705" y="12032"/>
                      <a:pt x="9268" y="12663"/>
                      <a:pt x="9879" y="12663"/>
                    </a:cubicBezTo>
                    <a:cubicBezTo>
                      <a:pt x="9944" y="12663"/>
                      <a:pt x="10011" y="12656"/>
                      <a:pt x="10077" y="12640"/>
                    </a:cubicBezTo>
                    <a:cubicBezTo>
                      <a:pt x="10400" y="12563"/>
                      <a:pt x="10650" y="12282"/>
                      <a:pt x="10757" y="11965"/>
                    </a:cubicBezTo>
                    <a:cubicBezTo>
                      <a:pt x="10865" y="11653"/>
                      <a:pt x="10860" y="11316"/>
                      <a:pt x="10819" y="10983"/>
                    </a:cubicBezTo>
                    <a:cubicBezTo>
                      <a:pt x="10737" y="10293"/>
                      <a:pt x="10522" y="9618"/>
                      <a:pt x="10164" y="9020"/>
                    </a:cubicBezTo>
                    <a:lnTo>
                      <a:pt x="10164" y="9020"/>
                    </a:lnTo>
                    <a:cubicBezTo>
                      <a:pt x="10288" y="9030"/>
                      <a:pt x="10411" y="9034"/>
                      <a:pt x="10535" y="9034"/>
                    </a:cubicBezTo>
                    <a:cubicBezTo>
                      <a:pt x="10929" y="9034"/>
                      <a:pt x="11323" y="8986"/>
                      <a:pt x="11708" y="8892"/>
                    </a:cubicBezTo>
                    <a:cubicBezTo>
                      <a:pt x="12041" y="8815"/>
                      <a:pt x="12368" y="8703"/>
                      <a:pt x="12634" y="8483"/>
                    </a:cubicBezTo>
                    <a:cubicBezTo>
                      <a:pt x="13237" y="8008"/>
                      <a:pt x="13345" y="7000"/>
                      <a:pt x="12849" y="6397"/>
                    </a:cubicBezTo>
                    <a:cubicBezTo>
                      <a:pt x="12491" y="5963"/>
                      <a:pt x="11867" y="5712"/>
                      <a:pt x="11708" y="5165"/>
                    </a:cubicBezTo>
                    <a:cubicBezTo>
                      <a:pt x="11499" y="4459"/>
                      <a:pt x="12215" y="3672"/>
                      <a:pt x="11913" y="3002"/>
                    </a:cubicBezTo>
                    <a:cubicBezTo>
                      <a:pt x="11780" y="2701"/>
                      <a:pt x="11453" y="2506"/>
                      <a:pt x="11126" y="2465"/>
                    </a:cubicBezTo>
                    <a:cubicBezTo>
                      <a:pt x="11051" y="2455"/>
                      <a:pt x="10976" y="2450"/>
                      <a:pt x="10901" y="2450"/>
                    </a:cubicBezTo>
                    <a:cubicBezTo>
                      <a:pt x="10651" y="2450"/>
                      <a:pt x="10397" y="2504"/>
                      <a:pt x="10149" y="2583"/>
                    </a:cubicBezTo>
                    <a:cubicBezTo>
                      <a:pt x="9505" y="2793"/>
                      <a:pt x="8896" y="3115"/>
                      <a:pt x="8390" y="3560"/>
                    </a:cubicBezTo>
                    <a:cubicBezTo>
                      <a:pt x="8554" y="2910"/>
                      <a:pt x="8564" y="2230"/>
                      <a:pt x="8457" y="1571"/>
                    </a:cubicBezTo>
                    <a:cubicBezTo>
                      <a:pt x="8401" y="1238"/>
                      <a:pt x="8308" y="896"/>
                      <a:pt x="8109" y="620"/>
                    </a:cubicBezTo>
                    <a:cubicBezTo>
                      <a:pt x="7834" y="218"/>
                      <a:pt x="7348" y="0"/>
                      <a:pt x="6865" y="0"/>
                    </a:cubicBezTo>
                    <a:close/>
                  </a:path>
                </a:pathLst>
              </a:custGeom>
              <a:solidFill>
                <a:schemeClr val="accent6"/>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6"/>
              <p:cNvSpPr/>
              <p:nvPr/>
            </p:nvSpPr>
            <p:spPr>
              <a:xfrm>
                <a:off x="462905" y="1903699"/>
                <a:ext cx="189912" cy="180532"/>
              </a:xfrm>
              <a:custGeom>
                <a:avLst/>
                <a:gdLst/>
                <a:ahLst/>
                <a:cxnLst/>
                <a:rect l="l" t="t" r="r" b="b"/>
                <a:pathLst>
                  <a:path w="7977" h="7583" extrusionOk="0">
                    <a:moveTo>
                      <a:pt x="4009" y="0"/>
                    </a:moveTo>
                    <a:lnTo>
                      <a:pt x="4009" y="0"/>
                    </a:lnTo>
                    <a:cubicBezTo>
                      <a:pt x="4035" y="297"/>
                      <a:pt x="4065" y="583"/>
                      <a:pt x="4086" y="869"/>
                    </a:cubicBezTo>
                    <a:cubicBezTo>
                      <a:pt x="4106" y="1161"/>
                      <a:pt x="4117" y="1442"/>
                      <a:pt x="4117" y="1728"/>
                    </a:cubicBezTo>
                    <a:cubicBezTo>
                      <a:pt x="4122" y="2014"/>
                      <a:pt x="4111" y="2296"/>
                      <a:pt x="4091" y="2582"/>
                    </a:cubicBezTo>
                    <a:cubicBezTo>
                      <a:pt x="4081" y="2781"/>
                      <a:pt x="4065" y="2976"/>
                      <a:pt x="4045" y="3170"/>
                    </a:cubicBezTo>
                    <a:cubicBezTo>
                      <a:pt x="3979" y="3180"/>
                      <a:pt x="3907" y="3190"/>
                      <a:pt x="3835" y="3211"/>
                    </a:cubicBezTo>
                    <a:cubicBezTo>
                      <a:pt x="3830" y="3190"/>
                      <a:pt x="3815" y="3170"/>
                      <a:pt x="3810" y="3144"/>
                    </a:cubicBezTo>
                    <a:cubicBezTo>
                      <a:pt x="3728" y="2960"/>
                      <a:pt x="3646" y="2776"/>
                      <a:pt x="3554" y="2592"/>
                    </a:cubicBezTo>
                    <a:cubicBezTo>
                      <a:pt x="3467" y="2403"/>
                      <a:pt x="3380" y="2224"/>
                      <a:pt x="3288" y="2040"/>
                    </a:cubicBezTo>
                    <a:cubicBezTo>
                      <a:pt x="3196" y="1856"/>
                      <a:pt x="3099" y="1677"/>
                      <a:pt x="2987" y="1498"/>
                    </a:cubicBezTo>
                    <a:lnTo>
                      <a:pt x="2987" y="1498"/>
                    </a:lnTo>
                    <a:cubicBezTo>
                      <a:pt x="2997" y="1708"/>
                      <a:pt x="3038" y="1917"/>
                      <a:pt x="3094" y="2117"/>
                    </a:cubicBezTo>
                    <a:cubicBezTo>
                      <a:pt x="3150" y="2321"/>
                      <a:pt x="3227" y="2515"/>
                      <a:pt x="3319" y="2705"/>
                    </a:cubicBezTo>
                    <a:cubicBezTo>
                      <a:pt x="3406" y="2889"/>
                      <a:pt x="3508" y="3078"/>
                      <a:pt x="3631" y="3247"/>
                    </a:cubicBezTo>
                    <a:cubicBezTo>
                      <a:pt x="3636" y="3257"/>
                      <a:pt x="3646" y="3262"/>
                      <a:pt x="3651" y="3272"/>
                    </a:cubicBezTo>
                    <a:cubicBezTo>
                      <a:pt x="3498" y="3339"/>
                      <a:pt x="3350" y="3441"/>
                      <a:pt x="3222" y="3569"/>
                    </a:cubicBezTo>
                    <a:cubicBezTo>
                      <a:pt x="3048" y="3748"/>
                      <a:pt x="2936" y="3973"/>
                      <a:pt x="2884" y="4203"/>
                    </a:cubicBezTo>
                    <a:cubicBezTo>
                      <a:pt x="2767" y="4177"/>
                      <a:pt x="2649" y="4152"/>
                      <a:pt x="2527" y="4131"/>
                    </a:cubicBezTo>
                    <a:cubicBezTo>
                      <a:pt x="2245" y="4085"/>
                      <a:pt x="1969" y="4054"/>
                      <a:pt x="1688" y="4034"/>
                    </a:cubicBezTo>
                    <a:cubicBezTo>
                      <a:pt x="1492" y="4027"/>
                      <a:pt x="1297" y="4017"/>
                      <a:pt x="1101" y="4017"/>
                    </a:cubicBezTo>
                    <a:cubicBezTo>
                      <a:pt x="1015" y="4017"/>
                      <a:pt x="930" y="4019"/>
                      <a:pt x="844" y="4024"/>
                    </a:cubicBezTo>
                    <a:cubicBezTo>
                      <a:pt x="563" y="4029"/>
                      <a:pt x="282" y="4054"/>
                      <a:pt x="1" y="4106"/>
                    </a:cubicBezTo>
                    <a:cubicBezTo>
                      <a:pt x="282" y="4162"/>
                      <a:pt x="558" y="4192"/>
                      <a:pt x="839" y="4223"/>
                    </a:cubicBezTo>
                    <a:cubicBezTo>
                      <a:pt x="1121" y="4259"/>
                      <a:pt x="1397" y="4274"/>
                      <a:pt x="1678" y="4295"/>
                    </a:cubicBezTo>
                    <a:cubicBezTo>
                      <a:pt x="1959" y="4310"/>
                      <a:pt x="2230" y="4330"/>
                      <a:pt x="2511" y="4336"/>
                    </a:cubicBezTo>
                    <a:cubicBezTo>
                      <a:pt x="2629" y="4336"/>
                      <a:pt x="2752" y="4341"/>
                      <a:pt x="2864" y="4341"/>
                    </a:cubicBezTo>
                    <a:cubicBezTo>
                      <a:pt x="2838" y="4561"/>
                      <a:pt x="2869" y="4775"/>
                      <a:pt x="2956" y="4980"/>
                    </a:cubicBezTo>
                    <a:cubicBezTo>
                      <a:pt x="2879" y="5026"/>
                      <a:pt x="2808" y="5072"/>
                      <a:pt x="2731" y="5123"/>
                    </a:cubicBezTo>
                    <a:cubicBezTo>
                      <a:pt x="2573" y="5225"/>
                      <a:pt x="2409" y="5327"/>
                      <a:pt x="2256" y="5440"/>
                    </a:cubicBezTo>
                    <a:cubicBezTo>
                      <a:pt x="2102" y="5547"/>
                      <a:pt x="1944" y="5665"/>
                      <a:pt x="1795" y="5798"/>
                    </a:cubicBezTo>
                    <a:cubicBezTo>
                      <a:pt x="1995" y="5762"/>
                      <a:pt x="2179" y="5696"/>
                      <a:pt x="2358" y="5619"/>
                    </a:cubicBezTo>
                    <a:cubicBezTo>
                      <a:pt x="2537" y="5542"/>
                      <a:pt x="2711" y="5445"/>
                      <a:pt x="2869" y="5343"/>
                    </a:cubicBezTo>
                    <a:cubicBezTo>
                      <a:pt x="2936" y="5302"/>
                      <a:pt x="3002" y="5256"/>
                      <a:pt x="3069" y="5205"/>
                    </a:cubicBezTo>
                    <a:cubicBezTo>
                      <a:pt x="3120" y="5281"/>
                      <a:pt x="3176" y="5358"/>
                      <a:pt x="3247" y="5419"/>
                    </a:cubicBezTo>
                    <a:cubicBezTo>
                      <a:pt x="3488" y="5660"/>
                      <a:pt x="3815" y="5793"/>
                      <a:pt x="4152" y="5793"/>
                    </a:cubicBezTo>
                    <a:lnTo>
                      <a:pt x="4198" y="5793"/>
                    </a:lnTo>
                    <a:cubicBezTo>
                      <a:pt x="4178" y="5869"/>
                      <a:pt x="4163" y="5946"/>
                      <a:pt x="4147" y="6028"/>
                    </a:cubicBezTo>
                    <a:cubicBezTo>
                      <a:pt x="4117" y="6202"/>
                      <a:pt x="4117" y="6381"/>
                      <a:pt x="4117" y="6560"/>
                    </a:cubicBezTo>
                    <a:cubicBezTo>
                      <a:pt x="4127" y="6739"/>
                      <a:pt x="4147" y="6912"/>
                      <a:pt x="4193" y="7081"/>
                    </a:cubicBezTo>
                    <a:cubicBezTo>
                      <a:pt x="4239" y="7255"/>
                      <a:pt x="4296" y="7424"/>
                      <a:pt x="4393" y="7582"/>
                    </a:cubicBezTo>
                    <a:cubicBezTo>
                      <a:pt x="4403" y="7403"/>
                      <a:pt x="4403" y="7229"/>
                      <a:pt x="4398" y="7056"/>
                    </a:cubicBezTo>
                    <a:cubicBezTo>
                      <a:pt x="4398" y="6887"/>
                      <a:pt x="4382" y="6718"/>
                      <a:pt x="4377" y="6544"/>
                    </a:cubicBezTo>
                    <a:cubicBezTo>
                      <a:pt x="4367" y="6381"/>
                      <a:pt x="4357" y="6207"/>
                      <a:pt x="4347" y="6033"/>
                    </a:cubicBezTo>
                    <a:cubicBezTo>
                      <a:pt x="4342" y="5951"/>
                      <a:pt x="4331" y="5864"/>
                      <a:pt x="4326" y="5777"/>
                    </a:cubicBezTo>
                    <a:cubicBezTo>
                      <a:pt x="4485" y="5752"/>
                      <a:pt x="4648" y="5701"/>
                      <a:pt x="4786" y="5624"/>
                    </a:cubicBezTo>
                    <a:cubicBezTo>
                      <a:pt x="4812" y="5685"/>
                      <a:pt x="4838" y="5747"/>
                      <a:pt x="4868" y="5803"/>
                    </a:cubicBezTo>
                    <a:cubicBezTo>
                      <a:pt x="4965" y="6007"/>
                      <a:pt x="5073" y="6207"/>
                      <a:pt x="5190" y="6406"/>
                    </a:cubicBezTo>
                    <a:cubicBezTo>
                      <a:pt x="5303" y="6595"/>
                      <a:pt x="5425" y="6795"/>
                      <a:pt x="5553" y="6979"/>
                    </a:cubicBezTo>
                    <a:cubicBezTo>
                      <a:pt x="5681" y="7163"/>
                      <a:pt x="5824" y="7352"/>
                      <a:pt x="5983" y="7516"/>
                    </a:cubicBezTo>
                    <a:cubicBezTo>
                      <a:pt x="5916" y="7291"/>
                      <a:pt x="5829" y="7081"/>
                      <a:pt x="5727" y="6877"/>
                    </a:cubicBezTo>
                    <a:cubicBezTo>
                      <a:pt x="5630" y="6672"/>
                      <a:pt x="5523" y="6478"/>
                      <a:pt x="5405" y="6278"/>
                    </a:cubicBezTo>
                    <a:cubicBezTo>
                      <a:pt x="5293" y="6084"/>
                      <a:pt x="5170" y="5885"/>
                      <a:pt x="5037" y="5701"/>
                    </a:cubicBezTo>
                    <a:cubicBezTo>
                      <a:pt x="5001" y="5644"/>
                      <a:pt x="4960" y="5593"/>
                      <a:pt x="4914" y="5537"/>
                    </a:cubicBezTo>
                    <a:cubicBezTo>
                      <a:pt x="4976" y="5491"/>
                      <a:pt x="5022" y="5445"/>
                      <a:pt x="5073" y="5394"/>
                    </a:cubicBezTo>
                    <a:cubicBezTo>
                      <a:pt x="5272" y="5189"/>
                      <a:pt x="5395" y="4934"/>
                      <a:pt x="5425" y="4658"/>
                    </a:cubicBezTo>
                    <a:cubicBezTo>
                      <a:pt x="5530" y="4665"/>
                      <a:pt x="5636" y="4669"/>
                      <a:pt x="5742" y="4669"/>
                    </a:cubicBezTo>
                    <a:cubicBezTo>
                      <a:pt x="5849" y="4669"/>
                      <a:pt x="5955" y="4665"/>
                      <a:pt x="6059" y="4658"/>
                    </a:cubicBezTo>
                    <a:cubicBezTo>
                      <a:pt x="6284" y="4647"/>
                      <a:pt x="6509" y="4622"/>
                      <a:pt x="6724" y="4581"/>
                    </a:cubicBezTo>
                    <a:cubicBezTo>
                      <a:pt x="6944" y="4545"/>
                      <a:pt x="7164" y="4489"/>
                      <a:pt x="7379" y="4412"/>
                    </a:cubicBezTo>
                    <a:cubicBezTo>
                      <a:pt x="7212" y="4393"/>
                      <a:pt x="7045" y="4383"/>
                      <a:pt x="6878" y="4383"/>
                    </a:cubicBezTo>
                    <a:cubicBezTo>
                      <a:pt x="6820" y="4383"/>
                      <a:pt x="6762" y="4384"/>
                      <a:pt x="6704" y="4387"/>
                    </a:cubicBezTo>
                    <a:cubicBezTo>
                      <a:pt x="6612" y="4372"/>
                      <a:pt x="6513" y="4367"/>
                      <a:pt x="6411" y="4367"/>
                    </a:cubicBezTo>
                    <a:cubicBezTo>
                      <a:pt x="6298" y="4367"/>
                      <a:pt x="6180" y="4374"/>
                      <a:pt x="6065" y="4382"/>
                    </a:cubicBezTo>
                    <a:cubicBezTo>
                      <a:pt x="5860" y="4392"/>
                      <a:pt x="5666" y="4407"/>
                      <a:pt x="5461" y="4433"/>
                    </a:cubicBezTo>
                    <a:cubicBezTo>
                      <a:pt x="5451" y="4162"/>
                      <a:pt x="5364" y="3911"/>
                      <a:pt x="5211" y="3697"/>
                    </a:cubicBezTo>
                    <a:cubicBezTo>
                      <a:pt x="5247" y="3671"/>
                      <a:pt x="5293" y="3640"/>
                      <a:pt x="5333" y="3615"/>
                    </a:cubicBezTo>
                    <a:cubicBezTo>
                      <a:pt x="5604" y="3436"/>
                      <a:pt x="5886" y="3262"/>
                      <a:pt x="6177" y="3109"/>
                    </a:cubicBezTo>
                    <a:cubicBezTo>
                      <a:pt x="6463" y="2950"/>
                      <a:pt x="6755" y="2807"/>
                      <a:pt x="7056" y="2669"/>
                    </a:cubicBezTo>
                    <a:cubicBezTo>
                      <a:pt x="7358" y="2531"/>
                      <a:pt x="7665" y="2403"/>
                      <a:pt x="7977" y="2275"/>
                    </a:cubicBezTo>
                    <a:lnTo>
                      <a:pt x="7977" y="2275"/>
                    </a:lnTo>
                    <a:cubicBezTo>
                      <a:pt x="7639" y="2301"/>
                      <a:pt x="7307" y="2372"/>
                      <a:pt x="6985" y="2475"/>
                    </a:cubicBezTo>
                    <a:cubicBezTo>
                      <a:pt x="6663" y="2577"/>
                      <a:pt x="6356" y="2720"/>
                      <a:pt x="6054" y="2878"/>
                    </a:cubicBezTo>
                    <a:cubicBezTo>
                      <a:pt x="5758" y="3042"/>
                      <a:pt x="5471" y="3231"/>
                      <a:pt x="5216" y="3446"/>
                    </a:cubicBezTo>
                    <a:cubicBezTo>
                      <a:pt x="5180" y="3477"/>
                      <a:pt x="5134" y="3518"/>
                      <a:pt x="5093" y="3553"/>
                    </a:cubicBezTo>
                    <a:cubicBezTo>
                      <a:pt x="5083" y="3543"/>
                      <a:pt x="5078" y="3528"/>
                      <a:pt x="5062" y="3523"/>
                    </a:cubicBezTo>
                    <a:cubicBezTo>
                      <a:pt x="4812" y="3277"/>
                      <a:pt x="4483" y="3160"/>
                      <a:pt x="4158" y="3160"/>
                    </a:cubicBezTo>
                    <a:cubicBezTo>
                      <a:pt x="4151" y="3160"/>
                      <a:pt x="4144" y="3160"/>
                      <a:pt x="4137" y="3160"/>
                    </a:cubicBezTo>
                    <a:cubicBezTo>
                      <a:pt x="4198" y="2981"/>
                      <a:pt x="4250" y="2786"/>
                      <a:pt x="4290" y="2602"/>
                    </a:cubicBezTo>
                    <a:cubicBezTo>
                      <a:pt x="4347" y="2316"/>
                      <a:pt x="4372" y="2014"/>
                      <a:pt x="4372" y="1723"/>
                    </a:cubicBezTo>
                    <a:cubicBezTo>
                      <a:pt x="4367" y="1426"/>
                      <a:pt x="4342" y="1125"/>
                      <a:pt x="4285" y="839"/>
                    </a:cubicBezTo>
                    <a:cubicBezTo>
                      <a:pt x="4224" y="552"/>
                      <a:pt x="4137" y="266"/>
                      <a:pt x="4009" y="0"/>
                    </a:cubicBezTo>
                    <a:close/>
                  </a:path>
                </a:pathLst>
              </a:custGeom>
              <a:solidFill>
                <a:schemeClr val="lt2"/>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0" name="Google Shape;840;p16"/>
            <p:cNvGrpSpPr/>
            <p:nvPr/>
          </p:nvGrpSpPr>
          <p:grpSpPr>
            <a:xfrm>
              <a:off x="2817840" y="4074119"/>
              <a:ext cx="537287" cy="496942"/>
              <a:chOff x="314888" y="1788230"/>
              <a:chExt cx="470479" cy="435151"/>
            </a:xfrm>
          </p:grpSpPr>
          <p:sp>
            <p:nvSpPr>
              <p:cNvPr id="841" name="Google Shape;841;p16"/>
              <p:cNvSpPr/>
              <p:nvPr/>
            </p:nvSpPr>
            <p:spPr>
              <a:xfrm rot="-1111104">
                <a:off x="337754" y="1804789"/>
                <a:ext cx="131243" cy="165355"/>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4"/>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6"/>
              <p:cNvSpPr/>
              <p:nvPr/>
            </p:nvSpPr>
            <p:spPr>
              <a:xfrm>
                <a:off x="347023" y="1802511"/>
                <a:ext cx="438344" cy="420869"/>
              </a:xfrm>
              <a:custGeom>
                <a:avLst/>
                <a:gdLst/>
                <a:ahLst/>
                <a:cxnLst/>
                <a:rect l="l" t="t" r="r" b="b"/>
                <a:pathLst>
                  <a:path w="18412" h="17678" extrusionOk="0">
                    <a:moveTo>
                      <a:pt x="9740" y="8161"/>
                    </a:moveTo>
                    <a:lnTo>
                      <a:pt x="9720" y="8243"/>
                    </a:lnTo>
                    <a:cubicBezTo>
                      <a:pt x="9909" y="8642"/>
                      <a:pt x="10160" y="9010"/>
                      <a:pt x="10456" y="9337"/>
                    </a:cubicBezTo>
                    <a:cubicBezTo>
                      <a:pt x="10139" y="9283"/>
                      <a:pt x="9820" y="9252"/>
                      <a:pt x="9501" y="9252"/>
                    </a:cubicBezTo>
                    <a:cubicBezTo>
                      <a:pt x="9311" y="9252"/>
                      <a:pt x="9122" y="9263"/>
                      <a:pt x="8932" y="9286"/>
                    </a:cubicBezTo>
                    <a:lnTo>
                      <a:pt x="8595" y="9225"/>
                    </a:lnTo>
                    <a:cubicBezTo>
                      <a:pt x="8590" y="9230"/>
                      <a:pt x="8580" y="9230"/>
                      <a:pt x="8575" y="9235"/>
                    </a:cubicBezTo>
                    <a:cubicBezTo>
                      <a:pt x="8447" y="8892"/>
                      <a:pt x="8283" y="8565"/>
                      <a:pt x="8084" y="8263"/>
                    </a:cubicBezTo>
                    <a:lnTo>
                      <a:pt x="8084" y="8263"/>
                    </a:lnTo>
                    <a:cubicBezTo>
                      <a:pt x="8299" y="8299"/>
                      <a:pt x="8517" y="8320"/>
                      <a:pt x="8736" y="8320"/>
                    </a:cubicBezTo>
                    <a:cubicBezTo>
                      <a:pt x="8798" y="8320"/>
                      <a:pt x="8860" y="8318"/>
                      <a:pt x="8922" y="8315"/>
                    </a:cubicBezTo>
                    <a:lnTo>
                      <a:pt x="9255" y="8412"/>
                    </a:lnTo>
                    <a:cubicBezTo>
                      <a:pt x="9418" y="8335"/>
                      <a:pt x="9577" y="8253"/>
                      <a:pt x="9740" y="8161"/>
                    </a:cubicBezTo>
                    <a:close/>
                    <a:moveTo>
                      <a:pt x="10023" y="1"/>
                    </a:moveTo>
                    <a:cubicBezTo>
                      <a:pt x="9613" y="1"/>
                      <a:pt x="9206" y="116"/>
                      <a:pt x="8876" y="359"/>
                    </a:cubicBezTo>
                    <a:cubicBezTo>
                      <a:pt x="8258" y="814"/>
                      <a:pt x="7864" y="1632"/>
                      <a:pt x="7112" y="1806"/>
                    </a:cubicBezTo>
                    <a:cubicBezTo>
                      <a:pt x="7013" y="1829"/>
                      <a:pt x="6913" y="1840"/>
                      <a:pt x="6813" y="1840"/>
                    </a:cubicBezTo>
                    <a:cubicBezTo>
                      <a:pt x="6071" y="1840"/>
                      <a:pt x="5325" y="1276"/>
                      <a:pt x="4607" y="1276"/>
                    </a:cubicBezTo>
                    <a:cubicBezTo>
                      <a:pt x="4464" y="1276"/>
                      <a:pt x="4323" y="1298"/>
                      <a:pt x="4183" y="1351"/>
                    </a:cubicBezTo>
                    <a:cubicBezTo>
                      <a:pt x="3764" y="1510"/>
                      <a:pt x="3482" y="1934"/>
                      <a:pt x="3385" y="2374"/>
                    </a:cubicBezTo>
                    <a:cubicBezTo>
                      <a:pt x="3288" y="2813"/>
                      <a:pt x="3360" y="3274"/>
                      <a:pt x="3467" y="3708"/>
                    </a:cubicBezTo>
                    <a:cubicBezTo>
                      <a:pt x="3666" y="4506"/>
                      <a:pt x="4004" y="5273"/>
                      <a:pt x="4474" y="5947"/>
                    </a:cubicBezTo>
                    <a:cubicBezTo>
                      <a:pt x="4050" y="5864"/>
                      <a:pt x="3623" y="5825"/>
                      <a:pt x="3196" y="5825"/>
                    </a:cubicBezTo>
                    <a:cubicBezTo>
                      <a:pt x="2995" y="5825"/>
                      <a:pt x="2794" y="5834"/>
                      <a:pt x="2593" y="5850"/>
                    </a:cubicBezTo>
                    <a:cubicBezTo>
                      <a:pt x="2133" y="5886"/>
                      <a:pt x="1667" y="5978"/>
                      <a:pt x="1263" y="6208"/>
                    </a:cubicBezTo>
                    <a:cubicBezTo>
                      <a:pt x="343" y="6745"/>
                      <a:pt x="1" y="8074"/>
                      <a:pt x="548" y="8989"/>
                    </a:cubicBezTo>
                    <a:cubicBezTo>
                      <a:pt x="946" y="9644"/>
                      <a:pt x="1724" y="10104"/>
                      <a:pt x="1831" y="10871"/>
                    </a:cubicBezTo>
                    <a:cubicBezTo>
                      <a:pt x="1974" y="11868"/>
                      <a:pt x="849" y="12778"/>
                      <a:pt x="1125" y="13749"/>
                    </a:cubicBezTo>
                    <a:cubicBezTo>
                      <a:pt x="1243" y="14184"/>
                      <a:pt x="1642" y="14501"/>
                      <a:pt x="2071" y="14629"/>
                    </a:cubicBezTo>
                    <a:cubicBezTo>
                      <a:pt x="2291" y="14700"/>
                      <a:pt x="2524" y="14728"/>
                      <a:pt x="2758" y="14728"/>
                    </a:cubicBezTo>
                    <a:cubicBezTo>
                      <a:pt x="2975" y="14728"/>
                      <a:pt x="3194" y="14704"/>
                      <a:pt x="3406" y="14670"/>
                    </a:cubicBezTo>
                    <a:cubicBezTo>
                      <a:pt x="4336" y="14521"/>
                      <a:pt x="5246" y="14189"/>
                      <a:pt x="6034" y="13678"/>
                    </a:cubicBezTo>
                    <a:lnTo>
                      <a:pt x="6034" y="13678"/>
                    </a:lnTo>
                    <a:cubicBezTo>
                      <a:pt x="6008" y="14383"/>
                      <a:pt x="6095" y="15089"/>
                      <a:pt x="6279" y="15769"/>
                    </a:cubicBezTo>
                    <a:cubicBezTo>
                      <a:pt x="6402" y="16214"/>
                      <a:pt x="6576" y="16659"/>
                      <a:pt x="6877" y="17006"/>
                    </a:cubicBezTo>
                    <a:cubicBezTo>
                      <a:pt x="7258" y="17449"/>
                      <a:pt x="7843" y="17678"/>
                      <a:pt x="8425" y="17678"/>
                    </a:cubicBezTo>
                    <a:cubicBezTo>
                      <a:pt x="8904" y="17678"/>
                      <a:pt x="9382" y="17522"/>
                      <a:pt x="9740" y="17200"/>
                    </a:cubicBezTo>
                    <a:cubicBezTo>
                      <a:pt x="10313" y="16689"/>
                      <a:pt x="10620" y="15840"/>
                      <a:pt x="11351" y="15590"/>
                    </a:cubicBezTo>
                    <a:cubicBezTo>
                      <a:pt x="11495" y="15541"/>
                      <a:pt x="11643" y="15521"/>
                      <a:pt x="11793" y="15521"/>
                    </a:cubicBezTo>
                    <a:cubicBezTo>
                      <a:pt x="12432" y="15521"/>
                      <a:pt x="13111" y="15880"/>
                      <a:pt x="13737" y="15880"/>
                    </a:cubicBezTo>
                    <a:cubicBezTo>
                      <a:pt x="13933" y="15880"/>
                      <a:pt x="14123" y="15845"/>
                      <a:pt x="14306" y="15754"/>
                    </a:cubicBezTo>
                    <a:cubicBezTo>
                      <a:pt x="14710" y="15559"/>
                      <a:pt x="14955" y="15109"/>
                      <a:pt x="15006" y="14665"/>
                    </a:cubicBezTo>
                    <a:cubicBezTo>
                      <a:pt x="15058" y="14215"/>
                      <a:pt x="14945" y="13770"/>
                      <a:pt x="14792" y="13340"/>
                    </a:cubicBezTo>
                    <a:cubicBezTo>
                      <a:pt x="14485" y="12476"/>
                      <a:pt x="14015" y="11663"/>
                      <a:pt x="13386" y="10999"/>
                    </a:cubicBezTo>
                    <a:lnTo>
                      <a:pt x="13386" y="10999"/>
                    </a:lnTo>
                    <a:cubicBezTo>
                      <a:pt x="13812" y="11085"/>
                      <a:pt x="14249" y="11127"/>
                      <a:pt x="14686" y="11127"/>
                    </a:cubicBezTo>
                    <a:cubicBezTo>
                      <a:pt x="15155" y="11127"/>
                      <a:pt x="15625" y="11079"/>
                      <a:pt x="16085" y="10983"/>
                    </a:cubicBezTo>
                    <a:cubicBezTo>
                      <a:pt x="16540" y="10886"/>
                      <a:pt x="16990" y="10743"/>
                      <a:pt x="17358" y="10472"/>
                    </a:cubicBezTo>
                    <a:cubicBezTo>
                      <a:pt x="18227" y="9838"/>
                      <a:pt x="18411" y="8478"/>
                      <a:pt x="17752" y="7635"/>
                    </a:cubicBezTo>
                    <a:cubicBezTo>
                      <a:pt x="17282" y="7026"/>
                      <a:pt x="16448" y="6663"/>
                      <a:pt x="16259" y="5912"/>
                    </a:cubicBezTo>
                    <a:cubicBezTo>
                      <a:pt x="16003" y="4935"/>
                      <a:pt x="17011" y="3907"/>
                      <a:pt x="16622" y="2972"/>
                    </a:cubicBezTo>
                    <a:cubicBezTo>
                      <a:pt x="16448" y="2558"/>
                      <a:pt x="16019" y="2287"/>
                      <a:pt x="15579" y="2205"/>
                    </a:cubicBezTo>
                    <a:cubicBezTo>
                      <a:pt x="15456" y="2182"/>
                      <a:pt x="15332" y="2172"/>
                      <a:pt x="15207" y="2172"/>
                    </a:cubicBezTo>
                    <a:cubicBezTo>
                      <a:pt x="14884" y="2172"/>
                      <a:pt x="14558" y="2239"/>
                      <a:pt x="14245" y="2328"/>
                    </a:cubicBezTo>
                    <a:cubicBezTo>
                      <a:pt x="13554" y="2522"/>
                      <a:pt x="12885" y="2818"/>
                      <a:pt x="12286" y="3222"/>
                    </a:cubicBezTo>
                    <a:cubicBezTo>
                      <a:pt x="12281" y="2854"/>
                      <a:pt x="12246" y="2481"/>
                      <a:pt x="12179" y="2118"/>
                    </a:cubicBezTo>
                    <a:cubicBezTo>
                      <a:pt x="12097" y="1663"/>
                      <a:pt x="11969" y="1203"/>
                      <a:pt x="11709" y="825"/>
                    </a:cubicBezTo>
                    <a:cubicBezTo>
                      <a:pt x="11332" y="291"/>
                      <a:pt x="10673" y="1"/>
                      <a:pt x="10023" y="1"/>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6"/>
              <p:cNvSpPr/>
              <p:nvPr/>
            </p:nvSpPr>
            <p:spPr>
              <a:xfrm>
                <a:off x="405095" y="1850844"/>
                <a:ext cx="317711" cy="311878"/>
              </a:xfrm>
              <a:custGeom>
                <a:avLst/>
                <a:gdLst/>
                <a:ahLst/>
                <a:cxnLst/>
                <a:rect l="l" t="t" r="r" b="b"/>
                <a:pathLst>
                  <a:path w="13345" h="13100" extrusionOk="0">
                    <a:moveTo>
                      <a:pt x="7087" y="5671"/>
                    </a:moveTo>
                    <a:cubicBezTo>
                      <a:pt x="7005" y="6039"/>
                      <a:pt x="6974" y="6412"/>
                      <a:pt x="7005" y="6786"/>
                    </a:cubicBezTo>
                    <a:lnTo>
                      <a:pt x="6949" y="7031"/>
                    </a:lnTo>
                    <a:cubicBezTo>
                      <a:pt x="6949" y="7041"/>
                      <a:pt x="6954" y="7046"/>
                      <a:pt x="6954" y="7052"/>
                    </a:cubicBezTo>
                    <a:cubicBezTo>
                      <a:pt x="6703" y="7128"/>
                      <a:pt x="6463" y="7246"/>
                      <a:pt x="6233" y="7384"/>
                    </a:cubicBezTo>
                    <a:cubicBezTo>
                      <a:pt x="6269" y="7179"/>
                      <a:pt x="6289" y="6975"/>
                      <a:pt x="6294" y="6770"/>
                    </a:cubicBezTo>
                    <a:lnTo>
                      <a:pt x="6371" y="6530"/>
                    </a:lnTo>
                    <a:cubicBezTo>
                      <a:pt x="6320" y="6407"/>
                      <a:pt x="6263" y="6285"/>
                      <a:pt x="6202" y="6167"/>
                    </a:cubicBezTo>
                    <a:lnTo>
                      <a:pt x="6202" y="6167"/>
                    </a:lnTo>
                    <a:lnTo>
                      <a:pt x="6263" y="6182"/>
                    </a:lnTo>
                    <a:cubicBezTo>
                      <a:pt x="6565" y="6055"/>
                      <a:pt x="6841" y="5876"/>
                      <a:pt x="7087" y="5671"/>
                    </a:cubicBezTo>
                    <a:close/>
                    <a:moveTo>
                      <a:pt x="6865" y="0"/>
                    </a:moveTo>
                    <a:cubicBezTo>
                      <a:pt x="6568" y="0"/>
                      <a:pt x="6272" y="83"/>
                      <a:pt x="6028" y="257"/>
                    </a:cubicBezTo>
                    <a:cubicBezTo>
                      <a:pt x="5568" y="594"/>
                      <a:pt x="5282" y="1192"/>
                      <a:pt x="4724" y="1315"/>
                    </a:cubicBezTo>
                    <a:cubicBezTo>
                      <a:pt x="4656" y="1330"/>
                      <a:pt x="4587" y="1337"/>
                      <a:pt x="4518" y="1337"/>
                    </a:cubicBezTo>
                    <a:cubicBezTo>
                      <a:pt x="3971" y="1337"/>
                      <a:pt x="3417" y="913"/>
                      <a:pt x="2885" y="913"/>
                    </a:cubicBezTo>
                    <a:cubicBezTo>
                      <a:pt x="2782" y="913"/>
                      <a:pt x="2679" y="929"/>
                      <a:pt x="2577" y="967"/>
                    </a:cubicBezTo>
                    <a:cubicBezTo>
                      <a:pt x="2265" y="1085"/>
                      <a:pt x="2061" y="1392"/>
                      <a:pt x="1984" y="1719"/>
                    </a:cubicBezTo>
                    <a:cubicBezTo>
                      <a:pt x="1912" y="2041"/>
                      <a:pt x="1958" y="2373"/>
                      <a:pt x="2035" y="2701"/>
                    </a:cubicBezTo>
                    <a:cubicBezTo>
                      <a:pt x="2153" y="3217"/>
                      <a:pt x="2368" y="3708"/>
                      <a:pt x="2638" y="4163"/>
                    </a:cubicBezTo>
                    <a:cubicBezTo>
                      <a:pt x="2605" y="4162"/>
                      <a:pt x="2571" y="4162"/>
                      <a:pt x="2537" y="4162"/>
                    </a:cubicBezTo>
                    <a:cubicBezTo>
                      <a:pt x="2298" y="4162"/>
                      <a:pt x="2057" y="4178"/>
                      <a:pt x="1815" y="4209"/>
                    </a:cubicBezTo>
                    <a:cubicBezTo>
                      <a:pt x="1478" y="4255"/>
                      <a:pt x="1140" y="4337"/>
                      <a:pt x="859" y="4521"/>
                    </a:cubicBezTo>
                    <a:cubicBezTo>
                      <a:pt x="200" y="4950"/>
                      <a:pt x="0" y="5942"/>
                      <a:pt x="435" y="6591"/>
                    </a:cubicBezTo>
                    <a:cubicBezTo>
                      <a:pt x="757" y="7062"/>
                      <a:pt x="1345" y="7374"/>
                      <a:pt x="1452" y="7921"/>
                    </a:cubicBezTo>
                    <a:cubicBezTo>
                      <a:pt x="1590" y="8652"/>
                      <a:pt x="798" y="9362"/>
                      <a:pt x="1043" y="10063"/>
                    </a:cubicBezTo>
                    <a:cubicBezTo>
                      <a:pt x="1151" y="10375"/>
                      <a:pt x="1452" y="10595"/>
                      <a:pt x="1769" y="10676"/>
                    </a:cubicBezTo>
                    <a:cubicBezTo>
                      <a:pt x="1900" y="10710"/>
                      <a:pt x="2033" y="10723"/>
                      <a:pt x="2166" y="10723"/>
                    </a:cubicBezTo>
                    <a:cubicBezTo>
                      <a:pt x="2363" y="10723"/>
                      <a:pt x="2561" y="10693"/>
                      <a:pt x="2756" y="10651"/>
                    </a:cubicBezTo>
                    <a:cubicBezTo>
                      <a:pt x="3349" y="10528"/>
                      <a:pt x="3917" y="10298"/>
                      <a:pt x="4428" y="9966"/>
                    </a:cubicBezTo>
                    <a:lnTo>
                      <a:pt x="4428" y="9966"/>
                    </a:lnTo>
                    <a:cubicBezTo>
                      <a:pt x="4326" y="10421"/>
                      <a:pt x="4290" y="10886"/>
                      <a:pt x="4310" y="11346"/>
                    </a:cubicBezTo>
                    <a:cubicBezTo>
                      <a:pt x="4326" y="11684"/>
                      <a:pt x="4377" y="12031"/>
                      <a:pt x="4540" y="12333"/>
                    </a:cubicBezTo>
                    <a:cubicBezTo>
                      <a:pt x="4797" y="12814"/>
                      <a:pt x="5345" y="13099"/>
                      <a:pt x="5887" y="13099"/>
                    </a:cubicBezTo>
                    <a:cubicBezTo>
                      <a:pt x="6122" y="13099"/>
                      <a:pt x="6356" y="13046"/>
                      <a:pt x="6565" y="12931"/>
                    </a:cubicBezTo>
                    <a:cubicBezTo>
                      <a:pt x="7061" y="12660"/>
                      <a:pt x="7419" y="12093"/>
                      <a:pt x="7981" y="12036"/>
                    </a:cubicBezTo>
                    <a:cubicBezTo>
                      <a:pt x="8013" y="12033"/>
                      <a:pt x="8045" y="12032"/>
                      <a:pt x="8076" y="12032"/>
                    </a:cubicBezTo>
                    <a:cubicBezTo>
                      <a:pt x="8705" y="12032"/>
                      <a:pt x="9268" y="12663"/>
                      <a:pt x="9879" y="12663"/>
                    </a:cubicBezTo>
                    <a:cubicBezTo>
                      <a:pt x="9944" y="12663"/>
                      <a:pt x="10011" y="12656"/>
                      <a:pt x="10077" y="12640"/>
                    </a:cubicBezTo>
                    <a:cubicBezTo>
                      <a:pt x="10400" y="12563"/>
                      <a:pt x="10650" y="12282"/>
                      <a:pt x="10757" y="11965"/>
                    </a:cubicBezTo>
                    <a:cubicBezTo>
                      <a:pt x="10865" y="11653"/>
                      <a:pt x="10860" y="11316"/>
                      <a:pt x="10819" y="10983"/>
                    </a:cubicBezTo>
                    <a:cubicBezTo>
                      <a:pt x="10737" y="10293"/>
                      <a:pt x="10522" y="9618"/>
                      <a:pt x="10164" y="9020"/>
                    </a:cubicBezTo>
                    <a:lnTo>
                      <a:pt x="10164" y="9020"/>
                    </a:lnTo>
                    <a:cubicBezTo>
                      <a:pt x="10288" y="9030"/>
                      <a:pt x="10411" y="9034"/>
                      <a:pt x="10535" y="9034"/>
                    </a:cubicBezTo>
                    <a:cubicBezTo>
                      <a:pt x="10929" y="9034"/>
                      <a:pt x="11323" y="8986"/>
                      <a:pt x="11708" y="8892"/>
                    </a:cubicBezTo>
                    <a:cubicBezTo>
                      <a:pt x="12041" y="8815"/>
                      <a:pt x="12368" y="8703"/>
                      <a:pt x="12634" y="8483"/>
                    </a:cubicBezTo>
                    <a:cubicBezTo>
                      <a:pt x="13237" y="8008"/>
                      <a:pt x="13345" y="7000"/>
                      <a:pt x="12849" y="6397"/>
                    </a:cubicBezTo>
                    <a:cubicBezTo>
                      <a:pt x="12491" y="5963"/>
                      <a:pt x="11867" y="5712"/>
                      <a:pt x="11708" y="5165"/>
                    </a:cubicBezTo>
                    <a:cubicBezTo>
                      <a:pt x="11499" y="4459"/>
                      <a:pt x="12215" y="3672"/>
                      <a:pt x="11913" y="3002"/>
                    </a:cubicBezTo>
                    <a:cubicBezTo>
                      <a:pt x="11780" y="2701"/>
                      <a:pt x="11453" y="2506"/>
                      <a:pt x="11126" y="2465"/>
                    </a:cubicBezTo>
                    <a:cubicBezTo>
                      <a:pt x="11051" y="2455"/>
                      <a:pt x="10976" y="2450"/>
                      <a:pt x="10901" y="2450"/>
                    </a:cubicBezTo>
                    <a:cubicBezTo>
                      <a:pt x="10651" y="2450"/>
                      <a:pt x="10397" y="2504"/>
                      <a:pt x="10149" y="2583"/>
                    </a:cubicBezTo>
                    <a:cubicBezTo>
                      <a:pt x="9505" y="2793"/>
                      <a:pt x="8896" y="3115"/>
                      <a:pt x="8390" y="3560"/>
                    </a:cubicBezTo>
                    <a:cubicBezTo>
                      <a:pt x="8554" y="2910"/>
                      <a:pt x="8564" y="2230"/>
                      <a:pt x="8457" y="1571"/>
                    </a:cubicBezTo>
                    <a:cubicBezTo>
                      <a:pt x="8401" y="1238"/>
                      <a:pt x="8308" y="896"/>
                      <a:pt x="8109" y="620"/>
                    </a:cubicBezTo>
                    <a:cubicBezTo>
                      <a:pt x="7834" y="218"/>
                      <a:pt x="7348" y="0"/>
                      <a:pt x="6865" y="0"/>
                    </a:cubicBezTo>
                    <a:close/>
                  </a:path>
                </a:pathLst>
              </a:custGeom>
              <a:solidFill>
                <a:schemeClr val="accent6"/>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6"/>
              <p:cNvSpPr/>
              <p:nvPr/>
            </p:nvSpPr>
            <p:spPr>
              <a:xfrm>
                <a:off x="462905" y="1903699"/>
                <a:ext cx="189912" cy="180532"/>
              </a:xfrm>
              <a:custGeom>
                <a:avLst/>
                <a:gdLst/>
                <a:ahLst/>
                <a:cxnLst/>
                <a:rect l="l" t="t" r="r" b="b"/>
                <a:pathLst>
                  <a:path w="7977" h="7583" extrusionOk="0">
                    <a:moveTo>
                      <a:pt x="4009" y="0"/>
                    </a:moveTo>
                    <a:lnTo>
                      <a:pt x="4009" y="0"/>
                    </a:lnTo>
                    <a:cubicBezTo>
                      <a:pt x="4035" y="297"/>
                      <a:pt x="4065" y="583"/>
                      <a:pt x="4086" y="869"/>
                    </a:cubicBezTo>
                    <a:cubicBezTo>
                      <a:pt x="4106" y="1161"/>
                      <a:pt x="4117" y="1442"/>
                      <a:pt x="4117" y="1728"/>
                    </a:cubicBezTo>
                    <a:cubicBezTo>
                      <a:pt x="4122" y="2014"/>
                      <a:pt x="4111" y="2296"/>
                      <a:pt x="4091" y="2582"/>
                    </a:cubicBezTo>
                    <a:cubicBezTo>
                      <a:pt x="4081" y="2781"/>
                      <a:pt x="4065" y="2976"/>
                      <a:pt x="4045" y="3170"/>
                    </a:cubicBezTo>
                    <a:cubicBezTo>
                      <a:pt x="3979" y="3180"/>
                      <a:pt x="3907" y="3190"/>
                      <a:pt x="3835" y="3211"/>
                    </a:cubicBezTo>
                    <a:cubicBezTo>
                      <a:pt x="3830" y="3190"/>
                      <a:pt x="3815" y="3170"/>
                      <a:pt x="3810" y="3144"/>
                    </a:cubicBezTo>
                    <a:cubicBezTo>
                      <a:pt x="3728" y="2960"/>
                      <a:pt x="3646" y="2776"/>
                      <a:pt x="3554" y="2592"/>
                    </a:cubicBezTo>
                    <a:cubicBezTo>
                      <a:pt x="3467" y="2403"/>
                      <a:pt x="3380" y="2224"/>
                      <a:pt x="3288" y="2040"/>
                    </a:cubicBezTo>
                    <a:cubicBezTo>
                      <a:pt x="3196" y="1856"/>
                      <a:pt x="3099" y="1677"/>
                      <a:pt x="2987" y="1498"/>
                    </a:cubicBezTo>
                    <a:lnTo>
                      <a:pt x="2987" y="1498"/>
                    </a:lnTo>
                    <a:cubicBezTo>
                      <a:pt x="2997" y="1708"/>
                      <a:pt x="3038" y="1917"/>
                      <a:pt x="3094" y="2117"/>
                    </a:cubicBezTo>
                    <a:cubicBezTo>
                      <a:pt x="3150" y="2321"/>
                      <a:pt x="3227" y="2515"/>
                      <a:pt x="3319" y="2705"/>
                    </a:cubicBezTo>
                    <a:cubicBezTo>
                      <a:pt x="3406" y="2889"/>
                      <a:pt x="3508" y="3078"/>
                      <a:pt x="3631" y="3247"/>
                    </a:cubicBezTo>
                    <a:cubicBezTo>
                      <a:pt x="3636" y="3257"/>
                      <a:pt x="3646" y="3262"/>
                      <a:pt x="3651" y="3272"/>
                    </a:cubicBezTo>
                    <a:cubicBezTo>
                      <a:pt x="3498" y="3339"/>
                      <a:pt x="3350" y="3441"/>
                      <a:pt x="3222" y="3569"/>
                    </a:cubicBezTo>
                    <a:cubicBezTo>
                      <a:pt x="3048" y="3748"/>
                      <a:pt x="2936" y="3973"/>
                      <a:pt x="2884" y="4203"/>
                    </a:cubicBezTo>
                    <a:cubicBezTo>
                      <a:pt x="2767" y="4177"/>
                      <a:pt x="2649" y="4152"/>
                      <a:pt x="2527" y="4131"/>
                    </a:cubicBezTo>
                    <a:cubicBezTo>
                      <a:pt x="2245" y="4085"/>
                      <a:pt x="1969" y="4054"/>
                      <a:pt x="1688" y="4034"/>
                    </a:cubicBezTo>
                    <a:cubicBezTo>
                      <a:pt x="1492" y="4027"/>
                      <a:pt x="1297" y="4017"/>
                      <a:pt x="1101" y="4017"/>
                    </a:cubicBezTo>
                    <a:cubicBezTo>
                      <a:pt x="1015" y="4017"/>
                      <a:pt x="930" y="4019"/>
                      <a:pt x="844" y="4024"/>
                    </a:cubicBezTo>
                    <a:cubicBezTo>
                      <a:pt x="563" y="4029"/>
                      <a:pt x="282" y="4054"/>
                      <a:pt x="1" y="4106"/>
                    </a:cubicBezTo>
                    <a:cubicBezTo>
                      <a:pt x="282" y="4162"/>
                      <a:pt x="558" y="4192"/>
                      <a:pt x="839" y="4223"/>
                    </a:cubicBezTo>
                    <a:cubicBezTo>
                      <a:pt x="1121" y="4259"/>
                      <a:pt x="1397" y="4274"/>
                      <a:pt x="1678" y="4295"/>
                    </a:cubicBezTo>
                    <a:cubicBezTo>
                      <a:pt x="1959" y="4310"/>
                      <a:pt x="2230" y="4330"/>
                      <a:pt x="2511" y="4336"/>
                    </a:cubicBezTo>
                    <a:cubicBezTo>
                      <a:pt x="2629" y="4336"/>
                      <a:pt x="2752" y="4341"/>
                      <a:pt x="2864" y="4341"/>
                    </a:cubicBezTo>
                    <a:cubicBezTo>
                      <a:pt x="2838" y="4561"/>
                      <a:pt x="2869" y="4775"/>
                      <a:pt x="2956" y="4980"/>
                    </a:cubicBezTo>
                    <a:cubicBezTo>
                      <a:pt x="2879" y="5026"/>
                      <a:pt x="2808" y="5072"/>
                      <a:pt x="2731" y="5123"/>
                    </a:cubicBezTo>
                    <a:cubicBezTo>
                      <a:pt x="2573" y="5225"/>
                      <a:pt x="2409" y="5327"/>
                      <a:pt x="2256" y="5440"/>
                    </a:cubicBezTo>
                    <a:cubicBezTo>
                      <a:pt x="2102" y="5547"/>
                      <a:pt x="1944" y="5665"/>
                      <a:pt x="1795" y="5798"/>
                    </a:cubicBezTo>
                    <a:cubicBezTo>
                      <a:pt x="1995" y="5762"/>
                      <a:pt x="2179" y="5696"/>
                      <a:pt x="2358" y="5619"/>
                    </a:cubicBezTo>
                    <a:cubicBezTo>
                      <a:pt x="2537" y="5542"/>
                      <a:pt x="2711" y="5445"/>
                      <a:pt x="2869" y="5343"/>
                    </a:cubicBezTo>
                    <a:cubicBezTo>
                      <a:pt x="2936" y="5302"/>
                      <a:pt x="3002" y="5256"/>
                      <a:pt x="3069" y="5205"/>
                    </a:cubicBezTo>
                    <a:cubicBezTo>
                      <a:pt x="3120" y="5281"/>
                      <a:pt x="3176" y="5358"/>
                      <a:pt x="3247" y="5419"/>
                    </a:cubicBezTo>
                    <a:cubicBezTo>
                      <a:pt x="3488" y="5660"/>
                      <a:pt x="3815" y="5793"/>
                      <a:pt x="4152" y="5793"/>
                    </a:cubicBezTo>
                    <a:lnTo>
                      <a:pt x="4198" y="5793"/>
                    </a:lnTo>
                    <a:cubicBezTo>
                      <a:pt x="4178" y="5869"/>
                      <a:pt x="4163" y="5946"/>
                      <a:pt x="4147" y="6028"/>
                    </a:cubicBezTo>
                    <a:cubicBezTo>
                      <a:pt x="4117" y="6202"/>
                      <a:pt x="4117" y="6381"/>
                      <a:pt x="4117" y="6560"/>
                    </a:cubicBezTo>
                    <a:cubicBezTo>
                      <a:pt x="4127" y="6739"/>
                      <a:pt x="4147" y="6912"/>
                      <a:pt x="4193" y="7081"/>
                    </a:cubicBezTo>
                    <a:cubicBezTo>
                      <a:pt x="4239" y="7255"/>
                      <a:pt x="4296" y="7424"/>
                      <a:pt x="4393" y="7582"/>
                    </a:cubicBezTo>
                    <a:cubicBezTo>
                      <a:pt x="4403" y="7403"/>
                      <a:pt x="4403" y="7229"/>
                      <a:pt x="4398" y="7056"/>
                    </a:cubicBezTo>
                    <a:cubicBezTo>
                      <a:pt x="4398" y="6887"/>
                      <a:pt x="4382" y="6718"/>
                      <a:pt x="4377" y="6544"/>
                    </a:cubicBezTo>
                    <a:cubicBezTo>
                      <a:pt x="4367" y="6381"/>
                      <a:pt x="4357" y="6207"/>
                      <a:pt x="4347" y="6033"/>
                    </a:cubicBezTo>
                    <a:cubicBezTo>
                      <a:pt x="4342" y="5951"/>
                      <a:pt x="4331" y="5864"/>
                      <a:pt x="4326" y="5777"/>
                    </a:cubicBezTo>
                    <a:cubicBezTo>
                      <a:pt x="4485" y="5752"/>
                      <a:pt x="4648" y="5701"/>
                      <a:pt x="4786" y="5624"/>
                    </a:cubicBezTo>
                    <a:cubicBezTo>
                      <a:pt x="4812" y="5685"/>
                      <a:pt x="4838" y="5747"/>
                      <a:pt x="4868" y="5803"/>
                    </a:cubicBezTo>
                    <a:cubicBezTo>
                      <a:pt x="4965" y="6007"/>
                      <a:pt x="5073" y="6207"/>
                      <a:pt x="5190" y="6406"/>
                    </a:cubicBezTo>
                    <a:cubicBezTo>
                      <a:pt x="5303" y="6595"/>
                      <a:pt x="5425" y="6795"/>
                      <a:pt x="5553" y="6979"/>
                    </a:cubicBezTo>
                    <a:cubicBezTo>
                      <a:pt x="5681" y="7163"/>
                      <a:pt x="5824" y="7352"/>
                      <a:pt x="5983" y="7516"/>
                    </a:cubicBezTo>
                    <a:cubicBezTo>
                      <a:pt x="5916" y="7291"/>
                      <a:pt x="5829" y="7081"/>
                      <a:pt x="5727" y="6877"/>
                    </a:cubicBezTo>
                    <a:cubicBezTo>
                      <a:pt x="5630" y="6672"/>
                      <a:pt x="5523" y="6478"/>
                      <a:pt x="5405" y="6278"/>
                    </a:cubicBezTo>
                    <a:cubicBezTo>
                      <a:pt x="5293" y="6084"/>
                      <a:pt x="5170" y="5885"/>
                      <a:pt x="5037" y="5701"/>
                    </a:cubicBezTo>
                    <a:cubicBezTo>
                      <a:pt x="5001" y="5644"/>
                      <a:pt x="4960" y="5593"/>
                      <a:pt x="4914" y="5537"/>
                    </a:cubicBezTo>
                    <a:cubicBezTo>
                      <a:pt x="4976" y="5491"/>
                      <a:pt x="5022" y="5445"/>
                      <a:pt x="5073" y="5394"/>
                    </a:cubicBezTo>
                    <a:cubicBezTo>
                      <a:pt x="5272" y="5189"/>
                      <a:pt x="5395" y="4934"/>
                      <a:pt x="5425" y="4658"/>
                    </a:cubicBezTo>
                    <a:cubicBezTo>
                      <a:pt x="5530" y="4665"/>
                      <a:pt x="5636" y="4669"/>
                      <a:pt x="5742" y="4669"/>
                    </a:cubicBezTo>
                    <a:cubicBezTo>
                      <a:pt x="5849" y="4669"/>
                      <a:pt x="5955" y="4665"/>
                      <a:pt x="6059" y="4658"/>
                    </a:cubicBezTo>
                    <a:cubicBezTo>
                      <a:pt x="6284" y="4647"/>
                      <a:pt x="6509" y="4622"/>
                      <a:pt x="6724" y="4581"/>
                    </a:cubicBezTo>
                    <a:cubicBezTo>
                      <a:pt x="6944" y="4545"/>
                      <a:pt x="7164" y="4489"/>
                      <a:pt x="7379" y="4412"/>
                    </a:cubicBezTo>
                    <a:cubicBezTo>
                      <a:pt x="7212" y="4393"/>
                      <a:pt x="7045" y="4383"/>
                      <a:pt x="6878" y="4383"/>
                    </a:cubicBezTo>
                    <a:cubicBezTo>
                      <a:pt x="6820" y="4383"/>
                      <a:pt x="6762" y="4384"/>
                      <a:pt x="6704" y="4387"/>
                    </a:cubicBezTo>
                    <a:cubicBezTo>
                      <a:pt x="6612" y="4372"/>
                      <a:pt x="6513" y="4367"/>
                      <a:pt x="6411" y="4367"/>
                    </a:cubicBezTo>
                    <a:cubicBezTo>
                      <a:pt x="6298" y="4367"/>
                      <a:pt x="6180" y="4374"/>
                      <a:pt x="6065" y="4382"/>
                    </a:cubicBezTo>
                    <a:cubicBezTo>
                      <a:pt x="5860" y="4392"/>
                      <a:pt x="5666" y="4407"/>
                      <a:pt x="5461" y="4433"/>
                    </a:cubicBezTo>
                    <a:cubicBezTo>
                      <a:pt x="5451" y="4162"/>
                      <a:pt x="5364" y="3911"/>
                      <a:pt x="5211" y="3697"/>
                    </a:cubicBezTo>
                    <a:cubicBezTo>
                      <a:pt x="5247" y="3671"/>
                      <a:pt x="5293" y="3640"/>
                      <a:pt x="5333" y="3615"/>
                    </a:cubicBezTo>
                    <a:cubicBezTo>
                      <a:pt x="5604" y="3436"/>
                      <a:pt x="5886" y="3262"/>
                      <a:pt x="6177" y="3109"/>
                    </a:cubicBezTo>
                    <a:cubicBezTo>
                      <a:pt x="6463" y="2950"/>
                      <a:pt x="6755" y="2807"/>
                      <a:pt x="7056" y="2669"/>
                    </a:cubicBezTo>
                    <a:cubicBezTo>
                      <a:pt x="7358" y="2531"/>
                      <a:pt x="7665" y="2403"/>
                      <a:pt x="7977" y="2275"/>
                    </a:cubicBezTo>
                    <a:lnTo>
                      <a:pt x="7977" y="2275"/>
                    </a:lnTo>
                    <a:cubicBezTo>
                      <a:pt x="7639" y="2301"/>
                      <a:pt x="7307" y="2372"/>
                      <a:pt x="6985" y="2475"/>
                    </a:cubicBezTo>
                    <a:cubicBezTo>
                      <a:pt x="6663" y="2577"/>
                      <a:pt x="6356" y="2720"/>
                      <a:pt x="6054" y="2878"/>
                    </a:cubicBezTo>
                    <a:cubicBezTo>
                      <a:pt x="5758" y="3042"/>
                      <a:pt x="5471" y="3231"/>
                      <a:pt x="5216" y="3446"/>
                    </a:cubicBezTo>
                    <a:cubicBezTo>
                      <a:pt x="5180" y="3477"/>
                      <a:pt x="5134" y="3518"/>
                      <a:pt x="5093" y="3553"/>
                    </a:cubicBezTo>
                    <a:cubicBezTo>
                      <a:pt x="5083" y="3543"/>
                      <a:pt x="5078" y="3528"/>
                      <a:pt x="5062" y="3523"/>
                    </a:cubicBezTo>
                    <a:cubicBezTo>
                      <a:pt x="4812" y="3277"/>
                      <a:pt x="4483" y="3160"/>
                      <a:pt x="4158" y="3160"/>
                    </a:cubicBezTo>
                    <a:cubicBezTo>
                      <a:pt x="4151" y="3160"/>
                      <a:pt x="4144" y="3160"/>
                      <a:pt x="4137" y="3160"/>
                    </a:cubicBezTo>
                    <a:cubicBezTo>
                      <a:pt x="4198" y="2981"/>
                      <a:pt x="4250" y="2786"/>
                      <a:pt x="4290" y="2602"/>
                    </a:cubicBezTo>
                    <a:cubicBezTo>
                      <a:pt x="4347" y="2316"/>
                      <a:pt x="4372" y="2014"/>
                      <a:pt x="4372" y="1723"/>
                    </a:cubicBezTo>
                    <a:cubicBezTo>
                      <a:pt x="4367" y="1426"/>
                      <a:pt x="4342" y="1125"/>
                      <a:pt x="4285" y="839"/>
                    </a:cubicBezTo>
                    <a:cubicBezTo>
                      <a:pt x="4224" y="552"/>
                      <a:pt x="4137" y="266"/>
                      <a:pt x="4009" y="0"/>
                    </a:cubicBezTo>
                    <a:close/>
                  </a:path>
                </a:pathLst>
              </a:custGeom>
              <a:solidFill>
                <a:schemeClr val="lt2"/>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45" name="Google Shape;845;p16"/>
          <p:cNvGrpSpPr/>
          <p:nvPr/>
        </p:nvGrpSpPr>
        <p:grpSpPr>
          <a:xfrm>
            <a:off x="-153326" y="111984"/>
            <a:ext cx="2126822" cy="1015786"/>
            <a:chOff x="2052965" y="3649007"/>
            <a:chExt cx="2519036" cy="1203110"/>
          </a:xfrm>
        </p:grpSpPr>
        <p:grpSp>
          <p:nvGrpSpPr>
            <p:cNvPr id="846" name="Google Shape;846;p16"/>
            <p:cNvGrpSpPr/>
            <p:nvPr/>
          </p:nvGrpSpPr>
          <p:grpSpPr>
            <a:xfrm flipH="1">
              <a:off x="2052965" y="3649007"/>
              <a:ext cx="2284207" cy="1203110"/>
              <a:chOff x="4192225" y="4546238"/>
              <a:chExt cx="1156854" cy="569681"/>
            </a:xfrm>
          </p:grpSpPr>
          <p:sp>
            <p:nvSpPr>
              <p:cNvPr id="847" name="Google Shape;847;p16"/>
              <p:cNvSpPr/>
              <p:nvPr/>
            </p:nvSpPr>
            <p:spPr>
              <a:xfrm>
                <a:off x="4192225" y="4546238"/>
                <a:ext cx="1156854" cy="550521"/>
              </a:xfrm>
              <a:custGeom>
                <a:avLst/>
                <a:gdLst/>
                <a:ahLst/>
                <a:cxnLst/>
                <a:rect l="l" t="t" r="r" b="b"/>
                <a:pathLst>
                  <a:path w="18862" h="8976" extrusionOk="0">
                    <a:moveTo>
                      <a:pt x="1" y="4343"/>
                    </a:moveTo>
                    <a:cubicBezTo>
                      <a:pt x="2" y="4344"/>
                      <a:pt x="4" y="4345"/>
                      <a:pt x="6" y="4346"/>
                    </a:cubicBezTo>
                    <a:lnTo>
                      <a:pt x="6" y="4346"/>
                    </a:lnTo>
                    <a:cubicBezTo>
                      <a:pt x="4" y="4345"/>
                      <a:pt x="2" y="4344"/>
                      <a:pt x="1" y="4343"/>
                    </a:cubicBezTo>
                    <a:close/>
                    <a:moveTo>
                      <a:pt x="17310" y="1"/>
                    </a:moveTo>
                    <a:cubicBezTo>
                      <a:pt x="16587" y="1"/>
                      <a:pt x="16195" y="402"/>
                      <a:pt x="15605" y="872"/>
                    </a:cubicBezTo>
                    <a:cubicBezTo>
                      <a:pt x="14787" y="1516"/>
                      <a:pt x="13918" y="2094"/>
                      <a:pt x="12997" y="2590"/>
                    </a:cubicBezTo>
                    <a:cubicBezTo>
                      <a:pt x="11126" y="3607"/>
                      <a:pt x="9081" y="4292"/>
                      <a:pt x="6980" y="4625"/>
                    </a:cubicBezTo>
                    <a:cubicBezTo>
                      <a:pt x="5963" y="4783"/>
                      <a:pt x="4734" y="4923"/>
                      <a:pt x="3513" y="4923"/>
                    </a:cubicBezTo>
                    <a:cubicBezTo>
                      <a:pt x="2256" y="4923"/>
                      <a:pt x="1007" y="4775"/>
                      <a:pt x="6" y="4346"/>
                    </a:cubicBezTo>
                    <a:lnTo>
                      <a:pt x="6" y="4346"/>
                    </a:lnTo>
                    <a:cubicBezTo>
                      <a:pt x="1630" y="5042"/>
                      <a:pt x="3385" y="5339"/>
                      <a:pt x="5157" y="5339"/>
                    </a:cubicBezTo>
                    <a:cubicBezTo>
                      <a:pt x="6279" y="5339"/>
                      <a:pt x="7408" y="5220"/>
                      <a:pt x="8513" y="5008"/>
                    </a:cubicBezTo>
                    <a:lnTo>
                      <a:pt x="8513" y="5008"/>
                    </a:lnTo>
                    <a:cubicBezTo>
                      <a:pt x="8161" y="5422"/>
                      <a:pt x="7777" y="5816"/>
                      <a:pt x="7373" y="6184"/>
                    </a:cubicBezTo>
                    <a:cubicBezTo>
                      <a:pt x="6427" y="7033"/>
                      <a:pt x="5354" y="7733"/>
                      <a:pt x="4203" y="8265"/>
                    </a:cubicBezTo>
                    <a:cubicBezTo>
                      <a:pt x="3564" y="8561"/>
                      <a:pt x="2894" y="8807"/>
                      <a:pt x="2204" y="8976"/>
                    </a:cubicBezTo>
                    <a:cubicBezTo>
                      <a:pt x="4219" y="8495"/>
                      <a:pt x="6156" y="7697"/>
                      <a:pt x="7925" y="6629"/>
                    </a:cubicBezTo>
                    <a:cubicBezTo>
                      <a:pt x="8421" y="6327"/>
                      <a:pt x="8907" y="6005"/>
                      <a:pt x="9311" y="5581"/>
                    </a:cubicBezTo>
                    <a:cubicBezTo>
                      <a:pt x="9567" y="5320"/>
                      <a:pt x="9786" y="5013"/>
                      <a:pt x="9930" y="4681"/>
                    </a:cubicBezTo>
                    <a:cubicBezTo>
                      <a:pt x="12225" y="4067"/>
                      <a:pt x="14408" y="3106"/>
                      <a:pt x="16545" y="2079"/>
                    </a:cubicBezTo>
                    <a:cubicBezTo>
                      <a:pt x="16954" y="1879"/>
                      <a:pt x="18856" y="1266"/>
                      <a:pt x="18856" y="749"/>
                    </a:cubicBezTo>
                    <a:cubicBezTo>
                      <a:pt x="18862" y="264"/>
                      <a:pt x="17875" y="54"/>
                      <a:pt x="17537" y="13"/>
                    </a:cubicBezTo>
                    <a:cubicBezTo>
                      <a:pt x="17458" y="5"/>
                      <a:pt x="17382" y="1"/>
                      <a:pt x="17310" y="1"/>
                    </a:cubicBezTo>
                    <a:close/>
                  </a:path>
                </a:pathLst>
              </a:custGeom>
              <a:solidFill>
                <a:schemeClr val="dk1"/>
              </a:solidFill>
              <a:ln>
                <a:noFill/>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6"/>
              <p:cNvSpPr/>
              <p:nvPr/>
            </p:nvSpPr>
            <p:spPr>
              <a:xfrm>
                <a:off x="4529323" y="4996076"/>
                <a:ext cx="154374" cy="119844"/>
              </a:xfrm>
              <a:custGeom>
                <a:avLst/>
                <a:gdLst/>
                <a:ahLst/>
                <a:cxnLst/>
                <a:rect l="l" t="t" r="r" b="b"/>
                <a:pathLst>
                  <a:path w="2517" h="1954" extrusionOk="0">
                    <a:moveTo>
                      <a:pt x="972" y="0"/>
                    </a:moveTo>
                    <a:cubicBezTo>
                      <a:pt x="972" y="0"/>
                      <a:pt x="384" y="287"/>
                      <a:pt x="190" y="823"/>
                    </a:cubicBezTo>
                    <a:cubicBezTo>
                      <a:pt x="1" y="1365"/>
                      <a:pt x="282" y="1953"/>
                      <a:pt x="282" y="1953"/>
                    </a:cubicBezTo>
                    <a:cubicBezTo>
                      <a:pt x="282" y="1953"/>
                      <a:pt x="870" y="1667"/>
                      <a:pt x="1059" y="1130"/>
                    </a:cubicBezTo>
                    <a:cubicBezTo>
                      <a:pt x="1126" y="946"/>
                      <a:pt x="1136" y="757"/>
                      <a:pt x="1126" y="593"/>
                    </a:cubicBezTo>
                    <a:lnTo>
                      <a:pt x="1126" y="593"/>
                    </a:lnTo>
                    <a:cubicBezTo>
                      <a:pt x="1197" y="747"/>
                      <a:pt x="1299" y="905"/>
                      <a:pt x="1438" y="1038"/>
                    </a:cubicBezTo>
                    <a:cubicBezTo>
                      <a:pt x="1808" y="1369"/>
                      <a:pt x="2341" y="1392"/>
                      <a:pt x="2482" y="1392"/>
                    </a:cubicBezTo>
                    <a:cubicBezTo>
                      <a:pt x="2504" y="1392"/>
                      <a:pt x="2516" y="1391"/>
                      <a:pt x="2516" y="1391"/>
                    </a:cubicBezTo>
                    <a:cubicBezTo>
                      <a:pt x="2516" y="1391"/>
                      <a:pt x="2475" y="731"/>
                      <a:pt x="2046" y="353"/>
                    </a:cubicBezTo>
                    <a:cubicBezTo>
                      <a:pt x="1653" y="10"/>
                      <a:pt x="1068" y="5"/>
                      <a:pt x="979" y="5"/>
                    </a:cubicBezTo>
                    <a:cubicBezTo>
                      <a:pt x="976" y="5"/>
                      <a:pt x="974" y="5"/>
                      <a:pt x="972" y="5"/>
                    </a:cubicBezTo>
                    <a:lnTo>
                      <a:pt x="972" y="0"/>
                    </a:lnTo>
                    <a:close/>
                  </a:path>
                </a:pathLst>
              </a:custGeom>
              <a:solidFill>
                <a:schemeClr val="accent4"/>
              </a:solidFill>
              <a:ln>
                <a:noFill/>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6"/>
              <p:cNvSpPr/>
              <p:nvPr/>
            </p:nvSpPr>
            <p:spPr>
              <a:xfrm>
                <a:off x="4405181" y="4739876"/>
                <a:ext cx="159035" cy="112913"/>
              </a:xfrm>
              <a:custGeom>
                <a:avLst/>
                <a:gdLst/>
                <a:ahLst/>
                <a:cxnLst/>
                <a:rect l="l" t="t" r="r" b="b"/>
                <a:pathLst>
                  <a:path w="2593" h="1841" extrusionOk="0">
                    <a:moveTo>
                      <a:pt x="179" y="0"/>
                    </a:moveTo>
                    <a:cubicBezTo>
                      <a:pt x="179" y="0"/>
                      <a:pt x="0" y="639"/>
                      <a:pt x="281" y="1146"/>
                    </a:cubicBezTo>
                    <a:cubicBezTo>
                      <a:pt x="563" y="1657"/>
                      <a:pt x="1202" y="1841"/>
                      <a:pt x="1202" y="1841"/>
                    </a:cubicBezTo>
                    <a:cubicBezTo>
                      <a:pt x="1202" y="1841"/>
                      <a:pt x="1202" y="1836"/>
                      <a:pt x="1207" y="1815"/>
                    </a:cubicBezTo>
                    <a:cubicBezTo>
                      <a:pt x="1330" y="1805"/>
                      <a:pt x="1892" y="1708"/>
                      <a:pt x="2224" y="1314"/>
                    </a:cubicBezTo>
                    <a:cubicBezTo>
                      <a:pt x="2592" y="864"/>
                      <a:pt x="2536" y="205"/>
                      <a:pt x="2536" y="205"/>
                    </a:cubicBezTo>
                    <a:lnTo>
                      <a:pt x="2536" y="205"/>
                    </a:lnTo>
                    <a:cubicBezTo>
                      <a:pt x="2536" y="205"/>
                      <a:pt x="1877" y="271"/>
                      <a:pt x="1498" y="716"/>
                    </a:cubicBezTo>
                    <a:cubicBezTo>
                      <a:pt x="1370" y="869"/>
                      <a:pt x="1294" y="1048"/>
                      <a:pt x="1253" y="1217"/>
                    </a:cubicBezTo>
                    <a:cubicBezTo>
                      <a:pt x="1237" y="1048"/>
                      <a:pt x="1191" y="864"/>
                      <a:pt x="1099" y="701"/>
                    </a:cubicBezTo>
                    <a:cubicBezTo>
                      <a:pt x="818" y="190"/>
                      <a:pt x="179" y="0"/>
                      <a:pt x="179" y="0"/>
                    </a:cubicBezTo>
                    <a:close/>
                  </a:path>
                </a:pathLst>
              </a:custGeom>
              <a:solidFill>
                <a:schemeClr val="accent4"/>
              </a:solidFill>
              <a:ln>
                <a:noFill/>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0" name="Google Shape;850;p16"/>
            <p:cNvGrpSpPr/>
            <p:nvPr/>
          </p:nvGrpSpPr>
          <p:grpSpPr>
            <a:xfrm>
              <a:off x="4034715" y="3980044"/>
              <a:ext cx="537287" cy="496942"/>
              <a:chOff x="314888" y="1788230"/>
              <a:chExt cx="470479" cy="435151"/>
            </a:xfrm>
          </p:grpSpPr>
          <p:sp>
            <p:nvSpPr>
              <p:cNvPr id="851" name="Google Shape;851;p16"/>
              <p:cNvSpPr/>
              <p:nvPr/>
            </p:nvSpPr>
            <p:spPr>
              <a:xfrm rot="-1111104">
                <a:off x="337754" y="1804789"/>
                <a:ext cx="131243" cy="165355"/>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4"/>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6"/>
              <p:cNvSpPr/>
              <p:nvPr/>
            </p:nvSpPr>
            <p:spPr>
              <a:xfrm>
                <a:off x="347023" y="1802511"/>
                <a:ext cx="438344" cy="420869"/>
              </a:xfrm>
              <a:custGeom>
                <a:avLst/>
                <a:gdLst/>
                <a:ahLst/>
                <a:cxnLst/>
                <a:rect l="l" t="t" r="r" b="b"/>
                <a:pathLst>
                  <a:path w="18412" h="17678" extrusionOk="0">
                    <a:moveTo>
                      <a:pt x="9740" y="8161"/>
                    </a:moveTo>
                    <a:lnTo>
                      <a:pt x="9720" y="8243"/>
                    </a:lnTo>
                    <a:cubicBezTo>
                      <a:pt x="9909" y="8642"/>
                      <a:pt x="10160" y="9010"/>
                      <a:pt x="10456" y="9337"/>
                    </a:cubicBezTo>
                    <a:cubicBezTo>
                      <a:pt x="10139" y="9283"/>
                      <a:pt x="9820" y="9252"/>
                      <a:pt x="9501" y="9252"/>
                    </a:cubicBezTo>
                    <a:cubicBezTo>
                      <a:pt x="9311" y="9252"/>
                      <a:pt x="9122" y="9263"/>
                      <a:pt x="8932" y="9286"/>
                    </a:cubicBezTo>
                    <a:lnTo>
                      <a:pt x="8595" y="9225"/>
                    </a:lnTo>
                    <a:cubicBezTo>
                      <a:pt x="8590" y="9230"/>
                      <a:pt x="8580" y="9230"/>
                      <a:pt x="8575" y="9235"/>
                    </a:cubicBezTo>
                    <a:cubicBezTo>
                      <a:pt x="8447" y="8892"/>
                      <a:pt x="8283" y="8565"/>
                      <a:pt x="8084" y="8263"/>
                    </a:cubicBezTo>
                    <a:lnTo>
                      <a:pt x="8084" y="8263"/>
                    </a:lnTo>
                    <a:cubicBezTo>
                      <a:pt x="8299" y="8299"/>
                      <a:pt x="8517" y="8320"/>
                      <a:pt x="8736" y="8320"/>
                    </a:cubicBezTo>
                    <a:cubicBezTo>
                      <a:pt x="8798" y="8320"/>
                      <a:pt x="8860" y="8318"/>
                      <a:pt x="8922" y="8315"/>
                    </a:cubicBezTo>
                    <a:lnTo>
                      <a:pt x="9255" y="8412"/>
                    </a:lnTo>
                    <a:cubicBezTo>
                      <a:pt x="9418" y="8335"/>
                      <a:pt x="9577" y="8253"/>
                      <a:pt x="9740" y="8161"/>
                    </a:cubicBezTo>
                    <a:close/>
                    <a:moveTo>
                      <a:pt x="10023" y="1"/>
                    </a:moveTo>
                    <a:cubicBezTo>
                      <a:pt x="9613" y="1"/>
                      <a:pt x="9206" y="116"/>
                      <a:pt x="8876" y="359"/>
                    </a:cubicBezTo>
                    <a:cubicBezTo>
                      <a:pt x="8258" y="814"/>
                      <a:pt x="7864" y="1632"/>
                      <a:pt x="7112" y="1806"/>
                    </a:cubicBezTo>
                    <a:cubicBezTo>
                      <a:pt x="7013" y="1829"/>
                      <a:pt x="6913" y="1840"/>
                      <a:pt x="6813" y="1840"/>
                    </a:cubicBezTo>
                    <a:cubicBezTo>
                      <a:pt x="6071" y="1840"/>
                      <a:pt x="5325" y="1276"/>
                      <a:pt x="4607" y="1276"/>
                    </a:cubicBezTo>
                    <a:cubicBezTo>
                      <a:pt x="4464" y="1276"/>
                      <a:pt x="4323" y="1298"/>
                      <a:pt x="4183" y="1351"/>
                    </a:cubicBezTo>
                    <a:cubicBezTo>
                      <a:pt x="3764" y="1510"/>
                      <a:pt x="3482" y="1934"/>
                      <a:pt x="3385" y="2374"/>
                    </a:cubicBezTo>
                    <a:cubicBezTo>
                      <a:pt x="3288" y="2813"/>
                      <a:pt x="3360" y="3274"/>
                      <a:pt x="3467" y="3708"/>
                    </a:cubicBezTo>
                    <a:cubicBezTo>
                      <a:pt x="3666" y="4506"/>
                      <a:pt x="4004" y="5273"/>
                      <a:pt x="4474" y="5947"/>
                    </a:cubicBezTo>
                    <a:cubicBezTo>
                      <a:pt x="4050" y="5864"/>
                      <a:pt x="3623" y="5825"/>
                      <a:pt x="3196" y="5825"/>
                    </a:cubicBezTo>
                    <a:cubicBezTo>
                      <a:pt x="2995" y="5825"/>
                      <a:pt x="2794" y="5834"/>
                      <a:pt x="2593" y="5850"/>
                    </a:cubicBezTo>
                    <a:cubicBezTo>
                      <a:pt x="2133" y="5886"/>
                      <a:pt x="1667" y="5978"/>
                      <a:pt x="1263" y="6208"/>
                    </a:cubicBezTo>
                    <a:cubicBezTo>
                      <a:pt x="343" y="6745"/>
                      <a:pt x="1" y="8074"/>
                      <a:pt x="548" y="8989"/>
                    </a:cubicBezTo>
                    <a:cubicBezTo>
                      <a:pt x="946" y="9644"/>
                      <a:pt x="1724" y="10104"/>
                      <a:pt x="1831" y="10871"/>
                    </a:cubicBezTo>
                    <a:cubicBezTo>
                      <a:pt x="1974" y="11868"/>
                      <a:pt x="849" y="12778"/>
                      <a:pt x="1125" y="13749"/>
                    </a:cubicBezTo>
                    <a:cubicBezTo>
                      <a:pt x="1243" y="14184"/>
                      <a:pt x="1642" y="14501"/>
                      <a:pt x="2071" y="14629"/>
                    </a:cubicBezTo>
                    <a:cubicBezTo>
                      <a:pt x="2291" y="14700"/>
                      <a:pt x="2524" y="14728"/>
                      <a:pt x="2758" y="14728"/>
                    </a:cubicBezTo>
                    <a:cubicBezTo>
                      <a:pt x="2975" y="14728"/>
                      <a:pt x="3194" y="14704"/>
                      <a:pt x="3406" y="14670"/>
                    </a:cubicBezTo>
                    <a:cubicBezTo>
                      <a:pt x="4336" y="14521"/>
                      <a:pt x="5246" y="14189"/>
                      <a:pt x="6034" y="13678"/>
                    </a:cubicBezTo>
                    <a:lnTo>
                      <a:pt x="6034" y="13678"/>
                    </a:lnTo>
                    <a:cubicBezTo>
                      <a:pt x="6008" y="14383"/>
                      <a:pt x="6095" y="15089"/>
                      <a:pt x="6279" y="15769"/>
                    </a:cubicBezTo>
                    <a:cubicBezTo>
                      <a:pt x="6402" y="16214"/>
                      <a:pt x="6576" y="16659"/>
                      <a:pt x="6877" y="17006"/>
                    </a:cubicBezTo>
                    <a:cubicBezTo>
                      <a:pt x="7258" y="17449"/>
                      <a:pt x="7843" y="17678"/>
                      <a:pt x="8425" y="17678"/>
                    </a:cubicBezTo>
                    <a:cubicBezTo>
                      <a:pt x="8904" y="17678"/>
                      <a:pt x="9382" y="17522"/>
                      <a:pt x="9740" y="17200"/>
                    </a:cubicBezTo>
                    <a:cubicBezTo>
                      <a:pt x="10313" y="16689"/>
                      <a:pt x="10620" y="15840"/>
                      <a:pt x="11351" y="15590"/>
                    </a:cubicBezTo>
                    <a:cubicBezTo>
                      <a:pt x="11495" y="15541"/>
                      <a:pt x="11643" y="15521"/>
                      <a:pt x="11793" y="15521"/>
                    </a:cubicBezTo>
                    <a:cubicBezTo>
                      <a:pt x="12432" y="15521"/>
                      <a:pt x="13111" y="15880"/>
                      <a:pt x="13737" y="15880"/>
                    </a:cubicBezTo>
                    <a:cubicBezTo>
                      <a:pt x="13933" y="15880"/>
                      <a:pt x="14123" y="15845"/>
                      <a:pt x="14306" y="15754"/>
                    </a:cubicBezTo>
                    <a:cubicBezTo>
                      <a:pt x="14710" y="15559"/>
                      <a:pt x="14955" y="15109"/>
                      <a:pt x="15006" y="14665"/>
                    </a:cubicBezTo>
                    <a:cubicBezTo>
                      <a:pt x="15058" y="14215"/>
                      <a:pt x="14945" y="13770"/>
                      <a:pt x="14792" y="13340"/>
                    </a:cubicBezTo>
                    <a:cubicBezTo>
                      <a:pt x="14485" y="12476"/>
                      <a:pt x="14015" y="11663"/>
                      <a:pt x="13386" y="10999"/>
                    </a:cubicBezTo>
                    <a:lnTo>
                      <a:pt x="13386" y="10999"/>
                    </a:lnTo>
                    <a:cubicBezTo>
                      <a:pt x="13812" y="11085"/>
                      <a:pt x="14249" y="11127"/>
                      <a:pt x="14686" y="11127"/>
                    </a:cubicBezTo>
                    <a:cubicBezTo>
                      <a:pt x="15155" y="11127"/>
                      <a:pt x="15625" y="11079"/>
                      <a:pt x="16085" y="10983"/>
                    </a:cubicBezTo>
                    <a:cubicBezTo>
                      <a:pt x="16540" y="10886"/>
                      <a:pt x="16990" y="10743"/>
                      <a:pt x="17358" y="10472"/>
                    </a:cubicBezTo>
                    <a:cubicBezTo>
                      <a:pt x="18227" y="9838"/>
                      <a:pt x="18411" y="8478"/>
                      <a:pt x="17752" y="7635"/>
                    </a:cubicBezTo>
                    <a:cubicBezTo>
                      <a:pt x="17282" y="7026"/>
                      <a:pt x="16448" y="6663"/>
                      <a:pt x="16259" y="5912"/>
                    </a:cubicBezTo>
                    <a:cubicBezTo>
                      <a:pt x="16003" y="4935"/>
                      <a:pt x="17011" y="3907"/>
                      <a:pt x="16622" y="2972"/>
                    </a:cubicBezTo>
                    <a:cubicBezTo>
                      <a:pt x="16448" y="2558"/>
                      <a:pt x="16019" y="2287"/>
                      <a:pt x="15579" y="2205"/>
                    </a:cubicBezTo>
                    <a:cubicBezTo>
                      <a:pt x="15456" y="2182"/>
                      <a:pt x="15332" y="2172"/>
                      <a:pt x="15207" y="2172"/>
                    </a:cubicBezTo>
                    <a:cubicBezTo>
                      <a:pt x="14884" y="2172"/>
                      <a:pt x="14558" y="2239"/>
                      <a:pt x="14245" y="2328"/>
                    </a:cubicBezTo>
                    <a:cubicBezTo>
                      <a:pt x="13554" y="2522"/>
                      <a:pt x="12885" y="2818"/>
                      <a:pt x="12286" y="3222"/>
                    </a:cubicBezTo>
                    <a:cubicBezTo>
                      <a:pt x="12281" y="2854"/>
                      <a:pt x="12246" y="2481"/>
                      <a:pt x="12179" y="2118"/>
                    </a:cubicBezTo>
                    <a:cubicBezTo>
                      <a:pt x="12097" y="1663"/>
                      <a:pt x="11969" y="1203"/>
                      <a:pt x="11709" y="825"/>
                    </a:cubicBezTo>
                    <a:cubicBezTo>
                      <a:pt x="11332" y="291"/>
                      <a:pt x="10673" y="1"/>
                      <a:pt x="10023" y="1"/>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6"/>
              <p:cNvSpPr/>
              <p:nvPr/>
            </p:nvSpPr>
            <p:spPr>
              <a:xfrm>
                <a:off x="405095" y="1850844"/>
                <a:ext cx="317711" cy="311878"/>
              </a:xfrm>
              <a:custGeom>
                <a:avLst/>
                <a:gdLst/>
                <a:ahLst/>
                <a:cxnLst/>
                <a:rect l="l" t="t" r="r" b="b"/>
                <a:pathLst>
                  <a:path w="13345" h="13100" extrusionOk="0">
                    <a:moveTo>
                      <a:pt x="7087" y="5671"/>
                    </a:moveTo>
                    <a:cubicBezTo>
                      <a:pt x="7005" y="6039"/>
                      <a:pt x="6974" y="6412"/>
                      <a:pt x="7005" y="6786"/>
                    </a:cubicBezTo>
                    <a:lnTo>
                      <a:pt x="6949" y="7031"/>
                    </a:lnTo>
                    <a:cubicBezTo>
                      <a:pt x="6949" y="7041"/>
                      <a:pt x="6954" y="7046"/>
                      <a:pt x="6954" y="7052"/>
                    </a:cubicBezTo>
                    <a:cubicBezTo>
                      <a:pt x="6703" y="7128"/>
                      <a:pt x="6463" y="7246"/>
                      <a:pt x="6233" y="7384"/>
                    </a:cubicBezTo>
                    <a:cubicBezTo>
                      <a:pt x="6269" y="7179"/>
                      <a:pt x="6289" y="6975"/>
                      <a:pt x="6294" y="6770"/>
                    </a:cubicBezTo>
                    <a:lnTo>
                      <a:pt x="6371" y="6530"/>
                    </a:lnTo>
                    <a:cubicBezTo>
                      <a:pt x="6320" y="6407"/>
                      <a:pt x="6263" y="6285"/>
                      <a:pt x="6202" y="6167"/>
                    </a:cubicBezTo>
                    <a:lnTo>
                      <a:pt x="6202" y="6167"/>
                    </a:lnTo>
                    <a:lnTo>
                      <a:pt x="6263" y="6182"/>
                    </a:lnTo>
                    <a:cubicBezTo>
                      <a:pt x="6565" y="6055"/>
                      <a:pt x="6841" y="5876"/>
                      <a:pt x="7087" y="5671"/>
                    </a:cubicBezTo>
                    <a:close/>
                    <a:moveTo>
                      <a:pt x="6865" y="0"/>
                    </a:moveTo>
                    <a:cubicBezTo>
                      <a:pt x="6568" y="0"/>
                      <a:pt x="6272" y="83"/>
                      <a:pt x="6028" y="257"/>
                    </a:cubicBezTo>
                    <a:cubicBezTo>
                      <a:pt x="5568" y="594"/>
                      <a:pt x="5282" y="1192"/>
                      <a:pt x="4724" y="1315"/>
                    </a:cubicBezTo>
                    <a:cubicBezTo>
                      <a:pt x="4656" y="1330"/>
                      <a:pt x="4587" y="1337"/>
                      <a:pt x="4518" y="1337"/>
                    </a:cubicBezTo>
                    <a:cubicBezTo>
                      <a:pt x="3971" y="1337"/>
                      <a:pt x="3417" y="913"/>
                      <a:pt x="2885" y="913"/>
                    </a:cubicBezTo>
                    <a:cubicBezTo>
                      <a:pt x="2782" y="913"/>
                      <a:pt x="2679" y="929"/>
                      <a:pt x="2577" y="967"/>
                    </a:cubicBezTo>
                    <a:cubicBezTo>
                      <a:pt x="2265" y="1085"/>
                      <a:pt x="2061" y="1392"/>
                      <a:pt x="1984" y="1719"/>
                    </a:cubicBezTo>
                    <a:cubicBezTo>
                      <a:pt x="1912" y="2041"/>
                      <a:pt x="1958" y="2373"/>
                      <a:pt x="2035" y="2701"/>
                    </a:cubicBezTo>
                    <a:cubicBezTo>
                      <a:pt x="2153" y="3217"/>
                      <a:pt x="2368" y="3708"/>
                      <a:pt x="2638" y="4163"/>
                    </a:cubicBezTo>
                    <a:cubicBezTo>
                      <a:pt x="2605" y="4162"/>
                      <a:pt x="2571" y="4162"/>
                      <a:pt x="2537" y="4162"/>
                    </a:cubicBezTo>
                    <a:cubicBezTo>
                      <a:pt x="2298" y="4162"/>
                      <a:pt x="2057" y="4178"/>
                      <a:pt x="1815" y="4209"/>
                    </a:cubicBezTo>
                    <a:cubicBezTo>
                      <a:pt x="1478" y="4255"/>
                      <a:pt x="1140" y="4337"/>
                      <a:pt x="859" y="4521"/>
                    </a:cubicBezTo>
                    <a:cubicBezTo>
                      <a:pt x="200" y="4950"/>
                      <a:pt x="0" y="5942"/>
                      <a:pt x="435" y="6591"/>
                    </a:cubicBezTo>
                    <a:cubicBezTo>
                      <a:pt x="757" y="7062"/>
                      <a:pt x="1345" y="7374"/>
                      <a:pt x="1452" y="7921"/>
                    </a:cubicBezTo>
                    <a:cubicBezTo>
                      <a:pt x="1590" y="8652"/>
                      <a:pt x="798" y="9362"/>
                      <a:pt x="1043" y="10063"/>
                    </a:cubicBezTo>
                    <a:cubicBezTo>
                      <a:pt x="1151" y="10375"/>
                      <a:pt x="1452" y="10595"/>
                      <a:pt x="1769" y="10676"/>
                    </a:cubicBezTo>
                    <a:cubicBezTo>
                      <a:pt x="1900" y="10710"/>
                      <a:pt x="2033" y="10723"/>
                      <a:pt x="2166" y="10723"/>
                    </a:cubicBezTo>
                    <a:cubicBezTo>
                      <a:pt x="2363" y="10723"/>
                      <a:pt x="2561" y="10693"/>
                      <a:pt x="2756" y="10651"/>
                    </a:cubicBezTo>
                    <a:cubicBezTo>
                      <a:pt x="3349" y="10528"/>
                      <a:pt x="3917" y="10298"/>
                      <a:pt x="4428" y="9966"/>
                    </a:cubicBezTo>
                    <a:lnTo>
                      <a:pt x="4428" y="9966"/>
                    </a:lnTo>
                    <a:cubicBezTo>
                      <a:pt x="4326" y="10421"/>
                      <a:pt x="4290" y="10886"/>
                      <a:pt x="4310" y="11346"/>
                    </a:cubicBezTo>
                    <a:cubicBezTo>
                      <a:pt x="4326" y="11684"/>
                      <a:pt x="4377" y="12031"/>
                      <a:pt x="4540" y="12333"/>
                    </a:cubicBezTo>
                    <a:cubicBezTo>
                      <a:pt x="4797" y="12814"/>
                      <a:pt x="5345" y="13099"/>
                      <a:pt x="5887" y="13099"/>
                    </a:cubicBezTo>
                    <a:cubicBezTo>
                      <a:pt x="6122" y="13099"/>
                      <a:pt x="6356" y="13046"/>
                      <a:pt x="6565" y="12931"/>
                    </a:cubicBezTo>
                    <a:cubicBezTo>
                      <a:pt x="7061" y="12660"/>
                      <a:pt x="7419" y="12093"/>
                      <a:pt x="7981" y="12036"/>
                    </a:cubicBezTo>
                    <a:cubicBezTo>
                      <a:pt x="8013" y="12033"/>
                      <a:pt x="8045" y="12032"/>
                      <a:pt x="8076" y="12032"/>
                    </a:cubicBezTo>
                    <a:cubicBezTo>
                      <a:pt x="8705" y="12032"/>
                      <a:pt x="9268" y="12663"/>
                      <a:pt x="9879" y="12663"/>
                    </a:cubicBezTo>
                    <a:cubicBezTo>
                      <a:pt x="9944" y="12663"/>
                      <a:pt x="10011" y="12656"/>
                      <a:pt x="10077" y="12640"/>
                    </a:cubicBezTo>
                    <a:cubicBezTo>
                      <a:pt x="10400" y="12563"/>
                      <a:pt x="10650" y="12282"/>
                      <a:pt x="10757" y="11965"/>
                    </a:cubicBezTo>
                    <a:cubicBezTo>
                      <a:pt x="10865" y="11653"/>
                      <a:pt x="10860" y="11316"/>
                      <a:pt x="10819" y="10983"/>
                    </a:cubicBezTo>
                    <a:cubicBezTo>
                      <a:pt x="10737" y="10293"/>
                      <a:pt x="10522" y="9618"/>
                      <a:pt x="10164" y="9020"/>
                    </a:cubicBezTo>
                    <a:lnTo>
                      <a:pt x="10164" y="9020"/>
                    </a:lnTo>
                    <a:cubicBezTo>
                      <a:pt x="10288" y="9030"/>
                      <a:pt x="10411" y="9034"/>
                      <a:pt x="10535" y="9034"/>
                    </a:cubicBezTo>
                    <a:cubicBezTo>
                      <a:pt x="10929" y="9034"/>
                      <a:pt x="11323" y="8986"/>
                      <a:pt x="11708" y="8892"/>
                    </a:cubicBezTo>
                    <a:cubicBezTo>
                      <a:pt x="12041" y="8815"/>
                      <a:pt x="12368" y="8703"/>
                      <a:pt x="12634" y="8483"/>
                    </a:cubicBezTo>
                    <a:cubicBezTo>
                      <a:pt x="13237" y="8008"/>
                      <a:pt x="13345" y="7000"/>
                      <a:pt x="12849" y="6397"/>
                    </a:cubicBezTo>
                    <a:cubicBezTo>
                      <a:pt x="12491" y="5963"/>
                      <a:pt x="11867" y="5712"/>
                      <a:pt x="11708" y="5165"/>
                    </a:cubicBezTo>
                    <a:cubicBezTo>
                      <a:pt x="11499" y="4459"/>
                      <a:pt x="12215" y="3672"/>
                      <a:pt x="11913" y="3002"/>
                    </a:cubicBezTo>
                    <a:cubicBezTo>
                      <a:pt x="11780" y="2701"/>
                      <a:pt x="11453" y="2506"/>
                      <a:pt x="11126" y="2465"/>
                    </a:cubicBezTo>
                    <a:cubicBezTo>
                      <a:pt x="11051" y="2455"/>
                      <a:pt x="10976" y="2450"/>
                      <a:pt x="10901" y="2450"/>
                    </a:cubicBezTo>
                    <a:cubicBezTo>
                      <a:pt x="10651" y="2450"/>
                      <a:pt x="10397" y="2504"/>
                      <a:pt x="10149" y="2583"/>
                    </a:cubicBezTo>
                    <a:cubicBezTo>
                      <a:pt x="9505" y="2793"/>
                      <a:pt x="8896" y="3115"/>
                      <a:pt x="8390" y="3560"/>
                    </a:cubicBezTo>
                    <a:cubicBezTo>
                      <a:pt x="8554" y="2910"/>
                      <a:pt x="8564" y="2230"/>
                      <a:pt x="8457" y="1571"/>
                    </a:cubicBezTo>
                    <a:cubicBezTo>
                      <a:pt x="8401" y="1238"/>
                      <a:pt x="8308" y="896"/>
                      <a:pt x="8109" y="620"/>
                    </a:cubicBezTo>
                    <a:cubicBezTo>
                      <a:pt x="7834" y="218"/>
                      <a:pt x="7348" y="0"/>
                      <a:pt x="6865" y="0"/>
                    </a:cubicBezTo>
                    <a:close/>
                  </a:path>
                </a:pathLst>
              </a:custGeom>
              <a:solidFill>
                <a:schemeClr val="accent6"/>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6"/>
              <p:cNvSpPr/>
              <p:nvPr/>
            </p:nvSpPr>
            <p:spPr>
              <a:xfrm>
                <a:off x="462905" y="1903699"/>
                <a:ext cx="189912" cy="180532"/>
              </a:xfrm>
              <a:custGeom>
                <a:avLst/>
                <a:gdLst/>
                <a:ahLst/>
                <a:cxnLst/>
                <a:rect l="l" t="t" r="r" b="b"/>
                <a:pathLst>
                  <a:path w="7977" h="7583" extrusionOk="0">
                    <a:moveTo>
                      <a:pt x="4009" y="0"/>
                    </a:moveTo>
                    <a:lnTo>
                      <a:pt x="4009" y="0"/>
                    </a:lnTo>
                    <a:cubicBezTo>
                      <a:pt x="4035" y="297"/>
                      <a:pt x="4065" y="583"/>
                      <a:pt x="4086" y="869"/>
                    </a:cubicBezTo>
                    <a:cubicBezTo>
                      <a:pt x="4106" y="1161"/>
                      <a:pt x="4117" y="1442"/>
                      <a:pt x="4117" y="1728"/>
                    </a:cubicBezTo>
                    <a:cubicBezTo>
                      <a:pt x="4122" y="2014"/>
                      <a:pt x="4111" y="2296"/>
                      <a:pt x="4091" y="2582"/>
                    </a:cubicBezTo>
                    <a:cubicBezTo>
                      <a:pt x="4081" y="2781"/>
                      <a:pt x="4065" y="2976"/>
                      <a:pt x="4045" y="3170"/>
                    </a:cubicBezTo>
                    <a:cubicBezTo>
                      <a:pt x="3979" y="3180"/>
                      <a:pt x="3907" y="3190"/>
                      <a:pt x="3835" y="3211"/>
                    </a:cubicBezTo>
                    <a:cubicBezTo>
                      <a:pt x="3830" y="3190"/>
                      <a:pt x="3815" y="3170"/>
                      <a:pt x="3810" y="3144"/>
                    </a:cubicBezTo>
                    <a:cubicBezTo>
                      <a:pt x="3728" y="2960"/>
                      <a:pt x="3646" y="2776"/>
                      <a:pt x="3554" y="2592"/>
                    </a:cubicBezTo>
                    <a:cubicBezTo>
                      <a:pt x="3467" y="2403"/>
                      <a:pt x="3380" y="2224"/>
                      <a:pt x="3288" y="2040"/>
                    </a:cubicBezTo>
                    <a:cubicBezTo>
                      <a:pt x="3196" y="1856"/>
                      <a:pt x="3099" y="1677"/>
                      <a:pt x="2987" y="1498"/>
                    </a:cubicBezTo>
                    <a:lnTo>
                      <a:pt x="2987" y="1498"/>
                    </a:lnTo>
                    <a:cubicBezTo>
                      <a:pt x="2997" y="1708"/>
                      <a:pt x="3038" y="1917"/>
                      <a:pt x="3094" y="2117"/>
                    </a:cubicBezTo>
                    <a:cubicBezTo>
                      <a:pt x="3150" y="2321"/>
                      <a:pt x="3227" y="2515"/>
                      <a:pt x="3319" y="2705"/>
                    </a:cubicBezTo>
                    <a:cubicBezTo>
                      <a:pt x="3406" y="2889"/>
                      <a:pt x="3508" y="3078"/>
                      <a:pt x="3631" y="3247"/>
                    </a:cubicBezTo>
                    <a:cubicBezTo>
                      <a:pt x="3636" y="3257"/>
                      <a:pt x="3646" y="3262"/>
                      <a:pt x="3651" y="3272"/>
                    </a:cubicBezTo>
                    <a:cubicBezTo>
                      <a:pt x="3498" y="3339"/>
                      <a:pt x="3350" y="3441"/>
                      <a:pt x="3222" y="3569"/>
                    </a:cubicBezTo>
                    <a:cubicBezTo>
                      <a:pt x="3048" y="3748"/>
                      <a:pt x="2936" y="3973"/>
                      <a:pt x="2884" y="4203"/>
                    </a:cubicBezTo>
                    <a:cubicBezTo>
                      <a:pt x="2767" y="4177"/>
                      <a:pt x="2649" y="4152"/>
                      <a:pt x="2527" y="4131"/>
                    </a:cubicBezTo>
                    <a:cubicBezTo>
                      <a:pt x="2245" y="4085"/>
                      <a:pt x="1969" y="4054"/>
                      <a:pt x="1688" y="4034"/>
                    </a:cubicBezTo>
                    <a:cubicBezTo>
                      <a:pt x="1492" y="4027"/>
                      <a:pt x="1297" y="4017"/>
                      <a:pt x="1101" y="4017"/>
                    </a:cubicBezTo>
                    <a:cubicBezTo>
                      <a:pt x="1015" y="4017"/>
                      <a:pt x="930" y="4019"/>
                      <a:pt x="844" y="4024"/>
                    </a:cubicBezTo>
                    <a:cubicBezTo>
                      <a:pt x="563" y="4029"/>
                      <a:pt x="282" y="4054"/>
                      <a:pt x="1" y="4106"/>
                    </a:cubicBezTo>
                    <a:cubicBezTo>
                      <a:pt x="282" y="4162"/>
                      <a:pt x="558" y="4192"/>
                      <a:pt x="839" y="4223"/>
                    </a:cubicBezTo>
                    <a:cubicBezTo>
                      <a:pt x="1121" y="4259"/>
                      <a:pt x="1397" y="4274"/>
                      <a:pt x="1678" y="4295"/>
                    </a:cubicBezTo>
                    <a:cubicBezTo>
                      <a:pt x="1959" y="4310"/>
                      <a:pt x="2230" y="4330"/>
                      <a:pt x="2511" y="4336"/>
                    </a:cubicBezTo>
                    <a:cubicBezTo>
                      <a:pt x="2629" y="4336"/>
                      <a:pt x="2752" y="4341"/>
                      <a:pt x="2864" y="4341"/>
                    </a:cubicBezTo>
                    <a:cubicBezTo>
                      <a:pt x="2838" y="4561"/>
                      <a:pt x="2869" y="4775"/>
                      <a:pt x="2956" y="4980"/>
                    </a:cubicBezTo>
                    <a:cubicBezTo>
                      <a:pt x="2879" y="5026"/>
                      <a:pt x="2808" y="5072"/>
                      <a:pt x="2731" y="5123"/>
                    </a:cubicBezTo>
                    <a:cubicBezTo>
                      <a:pt x="2573" y="5225"/>
                      <a:pt x="2409" y="5327"/>
                      <a:pt x="2256" y="5440"/>
                    </a:cubicBezTo>
                    <a:cubicBezTo>
                      <a:pt x="2102" y="5547"/>
                      <a:pt x="1944" y="5665"/>
                      <a:pt x="1795" y="5798"/>
                    </a:cubicBezTo>
                    <a:cubicBezTo>
                      <a:pt x="1995" y="5762"/>
                      <a:pt x="2179" y="5696"/>
                      <a:pt x="2358" y="5619"/>
                    </a:cubicBezTo>
                    <a:cubicBezTo>
                      <a:pt x="2537" y="5542"/>
                      <a:pt x="2711" y="5445"/>
                      <a:pt x="2869" y="5343"/>
                    </a:cubicBezTo>
                    <a:cubicBezTo>
                      <a:pt x="2936" y="5302"/>
                      <a:pt x="3002" y="5256"/>
                      <a:pt x="3069" y="5205"/>
                    </a:cubicBezTo>
                    <a:cubicBezTo>
                      <a:pt x="3120" y="5281"/>
                      <a:pt x="3176" y="5358"/>
                      <a:pt x="3247" y="5419"/>
                    </a:cubicBezTo>
                    <a:cubicBezTo>
                      <a:pt x="3488" y="5660"/>
                      <a:pt x="3815" y="5793"/>
                      <a:pt x="4152" y="5793"/>
                    </a:cubicBezTo>
                    <a:lnTo>
                      <a:pt x="4198" y="5793"/>
                    </a:lnTo>
                    <a:cubicBezTo>
                      <a:pt x="4178" y="5869"/>
                      <a:pt x="4163" y="5946"/>
                      <a:pt x="4147" y="6028"/>
                    </a:cubicBezTo>
                    <a:cubicBezTo>
                      <a:pt x="4117" y="6202"/>
                      <a:pt x="4117" y="6381"/>
                      <a:pt x="4117" y="6560"/>
                    </a:cubicBezTo>
                    <a:cubicBezTo>
                      <a:pt x="4127" y="6739"/>
                      <a:pt x="4147" y="6912"/>
                      <a:pt x="4193" y="7081"/>
                    </a:cubicBezTo>
                    <a:cubicBezTo>
                      <a:pt x="4239" y="7255"/>
                      <a:pt x="4296" y="7424"/>
                      <a:pt x="4393" y="7582"/>
                    </a:cubicBezTo>
                    <a:cubicBezTo>
                      <a:pt x="4403" y="7403"/>
                      <a:pt x="4403" y="7229"/>
                      <a:pt x="4398" y="7056"/>
                    </a:cubicBezTo>
                    <a:cubicBezTo>
                      <a:pt x="4398" y="6887"/>
                      <a:pt x="4382" y="6718"/>
                      <a:pt x="4377" y="6544"/>
                    </a:cubicBezTo>
                    <a:cubicBezTo>
                      <a:pt x="4367" y="6381"/>
                      <a:pt x="4357" y="6207"/>
                      <a:pt x="4347" y="6033"/>
                    </a:cubicBezTo>
                    <a:cubicBezTo>
                      <a:pt x="4342" y="5951"/>
                      <a:pt x="4331" y="5864"/>
                      <a:pt x="4326" y="5777"/>
                    </a:cubicBezTo>
                    <a:cubicBezTo>
                      <a:pt x="4485" y="5752"/>
                      <a:pt x="4648" y="5701"/>
                      <a:pt x="4786" y="5624"/>
                    </a:cubicBezTo>
                    <a:cubicBezTo>
                      <a:pt x="4812" y="5685"/>
                      <a:pt x="4838" y="5747"/>
                      <a:pt x="4868" y="5803"/>
                    </a:cubicBezTo>
                    <a:cubicBezTo>
                      <a:pt x="4965" y="6007"/>
                      <a:pt x="5073" y="6207"/>
                      <a:pt x="5190" y="6406"/>
                    </a:cubicBezTo>
                    <a:cubicBezTo>
                      <a:pt x="5303" y="6595"/>
                      <a:pt x="5425" y="6795"/>
                      <a:pt x="5553" y="6979"/>
                    </a:cubicBezTo>
                    <a:cubicBezTo>
                      <a:pt x="5681" y="7163"/>
                      <a:pt x="5824" y="7352"/>
                      <a:pt x="5983" y="7516"/>
                    </a:cubicBezTo>
                    <a:cubicBezTo>
                      <a:pt x="5916" y="7291"/>
                      <a:pt x="5829" y="7081"/>
                      <a:pt x="5727" y="6877"/>
                    </a:cubicBezTo>
                    <a:cubicBezTo>
                      <a:pt x="5630" y="6672"/>
                      <a:pt x="5523" y="6478"/>
                      <a:pt x="5405" y="6278"/>
                    </a:cubicBezTo>
                    <a:cubicBezTo>
                      <a:pt x="5293" y="6084"/>
                      <a:pt x="5170" y="5885"/>
                      <a:pt x="5037" y="5701"/>
                    </a:cubicBezTo>
                    <a:cubicBezTo>
                      <a:pt x="5001" y="5644"/>
                      <a:pt x="4960" y="5593"/>
                      <a:pt x="4914" y="5537"/>
                    </a:cubicBezTo>
                    <a:cubicBezTo>
                      <a:pt x="4976" y="5491"/>
                      <a:pt x="5022" y="5445"/>
                      <a:pt x="5073" y="5394"/>
                    </a:cubicBezTo>
                    <a:cubicBezTo>
                      <a:pt x="5272" y="5189"/>
                      <a:pt x="5395" y="4934"/>
                      <a:pt x="5425" y="4658"/>
                    </a:cubicBezTo>
                    <a:cubicBezTo>
                      <a:pt x="5530" y="4665"/>
                      <a:pt x="5636" y="4669"/>
                      <a:pt x="5742" y="4669"/>
                    </a:cubicBezTo>
                    <a:cubicBezTo>
                      <a:pt x="5849" y="4669"/>
                      <a:pt x="5955" y="4665"/>
                      <a:pt x="6059" y="4658"/>
                    </a:cubicBezTo>
                    <a:cubicBezTo>
                      <a:pt x="6284" y="4647"/>
                      <a:pt x="6509" y="4622"/>
                      <a:pt x="6724" y="4581"/>
                    </a:cubicBezTo>
                    <a:cubicBezTo>
                      <a:pt x="6944" y="4545"/>
                      <a:pt x="7164" y="4489"/>
                      <a:pt x="7379" y="4412"/>
                    </a:cubicBezTo>
                    <a:cubicBezTo>
                      <a:pt x="7212" y="4393"/>
                      <a:pt x="7045" y="4383"/>
                      <a:pt x="6878" y="4383"/>
                    </a:cubicBezTo>
                    <a:cubicBezTo>
                      <a:pt x="6820" y="4383"/>
                      <a:pt x="6762" y="4384"/>
                      <a:pt x="6704" y="4387"/>
                    </a:cubicBezTo>
                    <a:cubicBezTo>
                      <a:pt x="6612" y="4372"/>
                      <a:pt x="6513" y="4367"/>
                      <a:pt x="6411" y="4367"/>
                    </a:cubicBezTo>
                    <a:cubicBezTo>
                      <a:pt x="6298" y="4367"/>
                      <a:pt x="6180" y="4374"/>
                      <a:pt x="6065" y="4382"/>
                    </a:cubicBezTo>
                    <a:cubicBezTo>
                      <a:pt x="5860" y="4392"/>
                      <a:pt x="5666" y="4407"/>
                      <a:pt x="5461" y="4433"/>
                    </a:cubicBezTo>
                    <a:cubicBezTo>
                      <a:pt x="5451" y="4162"/>
                      <a:pt x="5364" y="3911"/>
                      <a:pt x="5211" y="3697"/>
                    </a:cubicBezTo>
                    <a:cubicBezTo>
                      <a:pt x="5247" y="3671"/>
                      <a:pt x="5293" y="3640"/>
                      <a:pt x="5333" y="3615"/>
                    </a:cubicBezTo>
                    <a:cubicBezTo>
                      <a:pt x="5604" y="3436"/>
                      <a:pt x="5886" y="3262"/>
                      <a:pt x="6177" y="3109"/>
                    </a:cubicBezTo>
                    <a:cubicBezTo>
                      <a:pt x="6463" y="2950"/>
                      <a:pt x="6755" y="2807"/>
                      <a:pt x="7056" y="2669"/>
                    </a:cubicBezTo>
                    <a:cubicBezTo>
                      <a:pt x="7358" y="2531"/>
                      <a:pt x="7665" y="2403"/>
                      <a:pt x="7977" y="2275"/>
                    </a:cubicBezTo>
                    <a:lnTo>
                      <a:pt x="7977" y="2275"/>
                    </a:lnTo>
                    <a:cubicBezTo>
                      <a:pt x="7639" y="2301"/>
                      <a:pt x="7307" y="2372"/>
                      <a:pt x="6985" y="2475"/>
                    </a:cubicBezTo>
                    <a:cubicBezTo>
                      <a:pt x="6663" y="2577"/>
                      <a:pt x="6356" y="2720"/>
                      <a:pt x="6054" y="2878"/>
                    </a:cubicBezTo>
                    <a:cubicBezTo>
                      <a:pt x="5758" y="3042"/>
                      <a:pt x="5471" y="3231"/>
                      <a:pt x="5216" y="3446"/>
                    </a:cubicBezTo>
                    <a:cubicBezTo>
                      <a:pt x="5180" y="3477"/>
                      <a:pt x="5134" y="3518"/>
                      <a:pt x="5093" y="3553"/>
                    </a:cubicBezTo>
                    <a:cubicBezTo>
                      <a:pt x="5083" y="3543"/>
                      <a:pt x="5078" y="3528"/>
                      <a:pt x="5062" y="3523"/>
                    </a:cubicBezTo>
                    <a:cubicBezTo>
                      <a:pt x="4812" y="3277"/>
                      <a:pt x="4483" y="3160"/>
                      <a:pt x="4158" y="3160"/>
                    </a:cubicBezTo>
                    <a:cubicBezTo>
                      <a:pt x="4151" y="3160"/>
                      <a:pt x="4144" y="3160"/>
                      <a:pt x="4137" y="3160"/>
                    </a:cubicBezTo>
                    <a:cubicBezTo>
                      <a:pt x="4198" y="2981"/>
                      <a:pt x="4250" y="2786"/>
                      <a:pt x="4290" y="2602"/>
                    </a:cubicBezTo>
                    <a:cubicBezTo>
                      <a:pt x="4347" y="2316"/>
                      <a:pt x="4372" y="2014"/>
                      <a:pt x="4372" y="1723"/>
                    </a:cubicBezTo>
                    <a:cubicBezTo>
                      <a:pt x="4367" y="1426"/>
                      <a:pt x="4342" y="1125"/>
                      <a:pt x="4285" y="839"/>
                    </a:cubicBezTo>
                    <a:cubicBezTo>
                      <a:pt x="4224" y="552"/>
                      <a:pt x="4137" y="266"/>
                      <a:pt x="4009" y="0"/>
                    </a:cubicBezTo>
                    <a:close/>
                  </a:path>
                </a:pathLst>
              </a:custGeom>
              <a:solidFill>
                <a:schemeClr val="lt2"/>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5" name="Google Shape;855;p16"/>
            <p:cNvGrpSpPr/>
            <p:nvPr/>
          </p:nvGrpSpPr>
          <p:grpSpPr>
            <a:xfrm>
              <a:off x="2817840" y="4074119"/>
              <a:ext cx="537287" cy="496942"/>
              <a:chOff x="314888" y="1788230"/>
              <a:chExt cx="470479" cy="435151"/>
            </a:xfrm>
          </p:grpSpPr>
          <p:sp>
            <p:nvSpPr>
              <p:cNvPr id="856" name="Google Shape;856;p16"/>
              <p:cNvSpPr/>
              <p:nvPr/>
            </p:nvSpPr>
            <p:spPr>
              <a:xfrm rot="-1111104">
                <a:off x="337754" y="1804789"/>
                <a:ext cx="131243" cy="165355"/>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4"/>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6"/>
              <p:cNvSpPr/>
              <p:nvPr/>
            </p:nvSpPr>
            <p:spPr>
              <a:xfrm>
                <a:off x="347023" y="1802511"/>
                <a:ext cx="438344" cy="420869"/>
              </a:xfrm>
              <a:custGeom>
                <a:avLst/>
                <a:gdLst/>
                <a:ahLst/>
                <a:cxnLst/>
                <a:rect l="l" t="t" r="r" b="b"/>
                <a:pathLst>
                  <a:path w="18412" h="17678" extrusionOk="0">
                    <a:moveTo>
                      <a:pt x="9740" y="8161"/>
                    </a:moveTo>
                    <a:lnTo>
                      <a:pt x="9720" y="8243"/>
                    </a:lnTo>
                    <a:cubicBezTo>
                      <a:pt x="9909" y="8642"/>
                      <a:pt x="10160" y="9010"/>
                      <a:pt x="10456" y="9337"/>
                    </a:cubicBezTo>
                    <a:cubicBezTo>
                      <a:pt x="10139" y="9283"/>
                      <a:pt x="9820" y="9252"/>
                      <a:pt x="9501" y="9252"/>
                    </a:cubicBezTo>
                    <a:cubicBezTo>
                      <a:pt x="9311" y="9252"/>
                      <a:pt x="9122" y="9263"/>
                      <a:pt x="8932" y="9286"/>
                    </a:cubicBezTo>
                    <a:lnTo>
                      <a:pt x="8595" y="9225"/>
                    </a:lnTo>
                    <a:cubicBezTo>
                      <a:pt x="8590" y="9230"/>
                      <a:pt x="8580" y="9230"/>
                      <a:pt x="8575" y="9235"/>
                    </a:cubicBezTo>
                    <a:cubicBezTo>
                      <a:pt x="8447" y="8892"/>
                      <a:pt x="8283" y="8565"/>
                      <a:pt x="8084" y="8263"/>
                    </a:cubicBezTo>
                    <a:lnTo>
                      <a:pt x="8084" y="8263"/>
                    </a:lnTo>
                    <a:cubicBezTo>
                      <a:pt x="8299" y="8299"/>
                      <a:pt x="8517" y="8320"/>
                      <a:pt x="8736" y="8320"/>
                    </a:cubicBezTo>
                    <a:cubicBezTo>
                      <a:pt x="8798" y="8320"/>
                      <a:pt x="8860" y="8318"/>
                      <a:pt x="8922" y="8315"/>
                    </a:cubicBezTo>
                    <a:lnTo>
                      <a:pt x="9255" y="8412"/>
                    </a:lnTo>
                    <a:cubicBezTo>
                      <a:pt x="9418" y="8335"/>
                      <a:pt x="9577" y="8253"/>
                      <a:pt x="9740" y="8161"/>
                    </a:cubicBezTo>
                    <a:close/>
                    <a:moveTo>
                      <a:pt x="10023" y="1"/>
                    </a:moveTo>
                    <a:cubicBezTo>
                      <a:pt x="9613" y="1"/>
                      <a:pt x="9206" y="116"/>
                      <a:pt x="8876" y="359"/>
                    </a:cubicBezTo>
                    <a:cubicBezTo>
                      <a:pt x="8258" y="814"/>
                      <a:pt x="7864" y="1632"/>
                      <a:pt x="7112" y="1806"/>
                    </a:cubicBezTo>
                    <a:cubicBezTo>
                      <a:pt x="7013" y="1829"/>
                      <a:pt x="6913" y="1840"/>
                      <a:pt x="6813" y="1840"/>
                    </a:cubicBezTo>
                    <a:cubicBezTo>
                      <a:pt x="6071" y="1840"/>
                      <a:pt x="5325" y="1276"/>
                      <a:pt x="4607" y="1276"/>
                    </a:cubicBezTo>
                    <a:cubicBezTo>
                      <a:pt x="4464" y="1276"/>
                      <a:pt x="4323" y="1298"/>
                      <a:pt x="4183" y="1351"/>
                    </a:cubicBezTo>
                    <a:cubicBezTo>
                      <a:pt x="3764" y="1510"/>
                      <a:pt x="3482" y="1934"/>
                      <a:pt x="3385" y="2374"/>
                    </a:cubicBezTo>
                    <a:cubicBezTo>
                      <a:pt x="3288" y="2813"/>
                      <a:pt x="3360" y="3274"/>
                      <a:pt x="3467" y="3708"/>
                    </a:cubicBezTo>
                    <a:cubicBezTo>
                      <a:pt x="3666" y="4506"/>
                      <a:pt x="4004" y="5273"/>
                      <a:pt x="4474" y="5947"/>
                    </a:cubicBezTo>
                    <a:cubicBezTo>
                      <a:pt x="4050" y="5864"/>
                      <a:pt x="3623" y="5825"/>
                      <a:pt x="3196" y="5825"/>
                    </a:cubicBezTo>
                    <a:cubicBezTo>
                      <a:pt x="2995" y="5825"/>
                      <a:pt x="2794" y="5834"/>
                      <a:pt x="2593" y="5850"/>
                    </a:cubicBezTo>
                    <a:cubicBezTo>
                      <a:pt x="2133" y="5886"/>
                      <a:pt x="1667" y="5978"/>
                      <a:pt x="1263" y="6208"/>
                    </a:cubicBezTo>
                    <a:cubicBezTo>
                      <a:pt x="343" y="6745"/>
                      <a:pt x="1" y="8074"/>
                      <a:pt x="548" y="8989"/>
                    </a:cubicBezTo>
                    <a:cubicBezTo>
                      <a:pt x="946" y="9644"/>
                      <a:pt x="1724" y="10104"/>
                      <a:pt x="1831" y="10871"/>
                    </a:cubicBezTo>
                    <a:cubicBezTo>
                      <a:pt x="1974" y="11868"/>
                      <a:pt x="849" y="12778"/>
                      <a:pt x="1125" y="13749"/>
                    </a:cubicBezTo>
                    <a:cubicBezTo>
                      <a:pt x="1243" y="14184"/>
                      <a:pt x="1642" y="14501"/>
                      <a:pt x="2071" y="14629"/>
                    </a:cubicBezTo>
                    <a:cubicBezTo>
                      <a:pt x="2291" y="14700"/>
                      <a:pt x="2524" y="14728"/>
                      <a:pt x="2758" y="14728"/>
                    </a:cubicBezTo>
                    <a:cubicBezTo>
                      <a:pt x="2975" y="14728"/>
                      <a:pt x="3194" y="14704"/>
                      <a:pt x="3406" y="14670"/>
                    </a:cubicBezTo>
                    <a:cubicBezTo>
                      <a:pt x="4336" y="14521"/>
                      <a:pt x="5246" y="14189"/>
                      <a:pt x="6034" y="13678"/>
                    </a:cubicBezTo>
                    <a:lnTo>
                      <a:pt x="6034" y="13678"/>
                    </a:lnTo>
                    <a:cubicBezTo>
                      <a:pt x="6008" y="14383"/>
                      <a:pt x="6095" y="15089"/>
                      <a:pt x="6279" y="15769"/>
                    </a:cubicBezTo>
                    <a:cubicBezTo>
                      <a:pt x="6402" y="16214"/>
                      <a:pt x="6576" y="16659"/>
                      <a:pt x="6877" y="17006"/>
                    </a:cubicBezTo>
                    <a:cubicBezTo>
                      <a:pt x="7258" y="17449"/>
                      <a:pt x="7843" y="17678"/>
                      <a:pt x="8425" y="17678"/>
                    </a:cubicBezTo>
                    <a:cubicBezTo>
                      <a:pt x="8904" y="17678"/>
                      <a:pt x="9382" y="17522"/>
                      <a:pt x="9740" y="17200"/>
                    </a:cubicBezTo>
                    <a:cubicBezTo>
                      <a:pt x="10313" y="16689"/>
                      <a:pt x="10620" y="15840"/>
                      <a:pt x="11351" y="15590"/>
                    </a:cubicBezTo>
                    <a:cubicBezTo>
                      <a:pt x="11495" y="15541"/>
                      <a:pt x="11643" y="15521"/>
                      <a:pt x="11793" y="15521"/>
                    </a:cubicBezTo>
                    <a:cubicBezTo>
                      <a:pt x="12432" y="15521"/>
                      <a:pt x="13111" y="15880"/>
                      <a:pt x="13737" y="15880"/>
                    </a:cubicBezTo>
                    <a:cubicBezTo>
                      <a:pt x="13933" y="15880"/>
                      <a:pt x="14123" y="15845"/>
                      <a:pt x="14306" y="15754"/>
                    </a:cubicBezTo>
                    <a:cubicBezTo>
                      <a:pt x="14710" y="15559"/>
                      <a:pt x="14955" y="15109"/>
                      <a:pt x="15006" y="14665"/>
                    </a:cubicBezTo>
                    <a:cubicBezTo>
                      <a:pt x="15058" y="14215"/>
                      <a:pt x="14945" y="13770"/>
                      <a:pt x="14792" y="13340"/>
                    </a:cubicBezTo>
                    <a:cubicBezTo>
                      <a:pt x="14485" y="12476"/>
                      <a:pt x="14015" y="11663"/>
                      <a:pt x="13386" y="10999"/>
                    </a:cubicBezTo>
                    <a:lnTo>
                      <a:pt x="13386" y="10999"/>
                    </a:lnTo>
                    <a:cubicBezTo>
                      <a:pt x="13812" y="11085"/>
                      <a:pt x="14249" y="11127"/>
                      <a:pt x="14686" y="11127"/>
                    </a:cubicBezTo>
                    <a:cubicBezTo>
                      <a:pt x="15155" y="11127"/>
                      <a:pt x="15625" y="11079"/>
                      <a:pt x="16085" y="10983"/>
                    </a:cubicBezTo>
                    <a:cubicBezTo>
                      <a:pt x="16540" y="10886"/>
                      <a:pt x="16990" y="10743"/>
                      <a:pt x="17358" y="10472"/>
                    </a:cubicBezTo>
                    <a:cubicBezTo>
                      <a:pt x="18227" y="9838"/>
                      <a:pt x="18411" y="8478"/>
                      <a:pt x="17752" y="7635"/>
                    </a:cubicBezTo>
                    <a:cubicBezTo>
                      <a:pt x="17282" y="7026"/>
                      <a:pt x="16448" y="6663"/>
                      <a:pt x="16259" y="5912"/>
                    </a:cubicBezTo>
                    <a:cubicBezTo>
                      <a:pt x="16003" y="4935"/>
                      <a:pt x="17011" y="3907"/>
                      <a:pt x="16622" y="2972"/>
                    </a:cubicBezTo>
                    <a:cubicBezTo>
                      <a:pt x="16448" y="2558"/>
                      <a:pt x="16019" y="2287"/>
                      <a:pt x="15579" y="2205"/>
                    </a:cubicBezTo>
                    <a:cubicBezTo>
                      <a:pt x="15456" y="2182"/>
                      <a:pt x="15332" y="2172"/>
                      <a:pt x="15207" y="2172"/>
                    </a:cubicBezTo>
                    <a:cubicBezTo>
                      <a:pt x="14884" y="2172"/>
                      <a:pt x="14558" y="2239"/>
                      <a:pt x="14245" y="2328"/>
                    </a:cubicBezTo>
                    <a:cubicBezTo>
                      <a:pt x="13554" y="2522"/>
                      <a:pt x="12885" y="2818"/>
                      <a:pt x="12286" y="3222"/>
                    </a:cubicBezTo>
                    <a:cubicBezTo>
                      <a:pt x="12281" y="2854"/>
                      <a:pt x="12246" y="2481"/>
                      <a:pt x="12179" y="2118"/>
                    </a:cubicBezTo>
                    <a:cubicBezTo>
                      <a:pt x="12097" y="1663"/>
                      <a:pt x="11969" y="1203"/>
                      <a:pt x="11709" y="825"/>
                    </a:cubicBezTo>
                    <a:cubicBezTo>
                      <a:pt x="11332" y="291"/>
                      <a:pt x="10673" y="1"/>
                      <a:pt x="10023" y="1"/>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6"/>
              <p:cNvSpPr/>
              <p:nvPr/>
            </p:nvSpPr>
            <p:spPr>
              <a:xfrm>
                <a:off x="405095" y="1850844"/>
                <a:ext cx="317711" cy="311878"/>
              </a:xfrm>
              <a:custGeom>
                <a:avLst/>
                <a:gdLst/>
                <a:ahLst/>
                <a:cxnLst/>
                <a:rect l="l" t="t" r="r" b="b"/>
                <a:pathLst>
                  <a:path w="13345" h="13100" extrusionOk="0">
                    <a:moveTo>
                      <a:pt x="7087" y="5671"/>
                    </a:moveTo>
                    <a:cubicBezTo>
                      <a:pt x="7005" y="6039"/>
                      <a:pt x="6974" y="6412"/>
                      <a:pt x="7005" y="6786"/>
                    </a:cubicBezTo>
                    <a:lnTo>
                      <a:pt x="6949" y="7031"/>
                    </a:lnTo>
                    <a:cubicBezTo>
                      <a:pt x="6949" y="7041"/>
                      <a:pt x="6954" y="7046"/>
                      <a:pt x="6954" y="7052"/>
                    </a:cubicBezTo>
                    <a:cubicBezTo>
                      <a:pt x="6703" y="7128"/>
                      <a:pt x="6463" y="7246"/>
                      <a:pt x="6233" y="7384"/>
                    </a:cubicBezTo>
                    <a:cubicBezTo>
                      <a:pt x="6269" y="7179"/>
                      <a:pt x="6289" y="6975"/>
                      <a:pt x="6294" y="6770"/>
                    </a:cubicBezTo>
                    <a:lnTo>
                      <a:pt x="6371" y="6530"/>
                    </a:lnTo>
                    <a:cubicBezTo>
                      <a:pt x="6320" y="6407"/>
                      <a:pt x="6263" y="6285"/>
                      <a:pt x="6202" y="6167"/>
                    </a:cubicBezTo>
                    <a:lnTo>
                      <a:pt x="6202" y="6167"/>
                    </a:lnTo>
                    <a:lnTo>
                      <a:pt x="6263" y="6182"/>
                    </a:lnTo>
                    <a:cubicBezTo>
                      <a:pt x="6565" y="6055"/>
                      <a:pt x="6841" y="5876"/>
                      <a:pt x="7087" y="5671"/>
                    </a:cubicBezTo>
                    <a:close/>
                    <a:moveTo>
                      <a:pt x="6865" y="0"/>
                    </a:moveTo>
                    <a:cubicBezTo>
                      <a:pt x="6568" y="0"/>
                      <a:pt x="6272" y="83"/>
                      <a:pt x="6028" y="257"/>
                    </a:cubicBezTo>
                    <a:cubicBezTo>
                      <a:pt x="5568" y="594"/>
                      <a:pt x="5282" y="1192"/>
                      <a:pt x="4724" y="1315"/>
                    </a:cubicBezTo>
                    <a:cubicBezTo>
                      <a:pt x="4656" y="1330"/>
                      <a:pt x="4587" y="1337"/>
                      <a:pt x="4518" y="1337"/>
                    </a:cubicBezTo>
                    <a:cubicBezTo>
                      <a:pt x="3971" y="1337"/>
                      <a:pt x="3417" y="913"/>
                      <a:pt x="2885" y="913"/>
                    </a:cubicBezTo>
                    <a:cubicBezTo>
                      <a:pt x="2782" y="913"/>
                      <a:pt x="2679" y="929"/>
                      <a:pt x="2577" y="967"/>
                    </a:cubicBezTo>
                    <a:cubicBezTo>
                      <a:pt x="2265" y="1085"/>
                      <a:pt x="2061" y="1392"/>
                      <a:pt x="1984" y="1719"/>
                    </a:cubicBezTo>
                    <a:cubicBezTo>
                      <a:pt x="1912" y="2041"/>
                      <a:pt x="1958" y="2373"/>
                      <a:pt x="2035" y="2701"/>
                    </a:cubicBezTo>
                    <a:cubicBezTo>
                      <a:pt x="2153" y="3217"/>
                      <a:pt x="2368" y="3708"/>
                      <a:pt x="2638" y="4163"/>
                    </a:cubicBezTo>
                    <a:cubicBezTo>
                      <a:pt x="2605" y="4162"/>
                      <a:pt x="2571" y="4162"/>
                      <a:pt x="2537" y="4162"/>
                    </a:cubicBezTo>
                    <a:cubicBezTo>
                      <a:pt x="2298" y="4162"/>
                      <a:pt x="2057" y="4178"/>
                      <a:pt x="1815" y="4209"/>
                    </a:cubicBezTo>
                    <a:cubicBezTo>
                      <a:pt x="1478" y="4255"/>
                      <a:pt x="1140" y="4337"/>
                      <a:pt x="859" y="4521"/>
                    </a:cubicBezTo>
                    <a:cubicBezTo>
                      <a:pt x="200" y="4950"/>
                      <a:pt x="0" y="5942"/>
                      <a:pt x="435" y="6591"/>
                    </a:cubicBezTo>
                    <a:cubicBezTo>
                      <a:pt x="757" y="7062"/>
                      <a:pt x="1345" y="7374"/>
                      <a:pt x="1452" y="7921"/>
                    </a:cubicBezTo>
                    <a:cubicBezTo>
                      <a:pt x="1590" y="8652"/>
                      <a:pt x="798" y="9362"/>
                      <a:pt x="1043" y="10063"/>
                    </a:cubicBezTo>
                    <a:cubicBezTo>
                      <a:pt x="1151" y="10375"/>
                      <a:pt x="1452" y="10595"/>
                      <a:pt x="1769" y="10676"/>
                    </a:cubicBezTo>
                    <a:cubicBezTo>
                      <a:pt x="1900" y="10710"/>
                      <a:pt x="2033" y="10723"/>
                      <a:pt x="2166" y="10723"/>
                    </a:cubicBezTo>
                    <a:cubicBezTo>
                      <a:pt x="2363" y="10723"/>
                      <a:pt x="2561" y="10693"/>
                      <a:pt x="2756" y="10651"/>
                    </a:cubicBezTo>
                    <a:cubicBezTo>
                      <a:pt x="3349" y="10528"/>
                      <a:pt x="3917" y="10298"/>
                      <a:pt x="4428" y="9966"/>
                    </a:cubicBezTo>
                    <a:lnTo>
                      <a:pt x="4428" y="9966"/>
                    </a:lnTo>
                    <a:cubicBezTo>
                      <a:pt x="4326" y="10421"/>
                      <a:pt x="4290" y="10886"/>
                      <a:pt x="4310" y="11346"/>
                    </a:cubicBezTo>
                    <a:cubicBezTo>
                      <a:pt x="4326" y="11684"/>
                      <a:pt x="4377" y="12031"/>
                      <a:pt x="4540" y="12333"/>
                    </a:cubicBezTo>
                    <a:cubicBezTo>
                      <a:pt x="4797" y="12814"/>
                      <a:pt x="5345" y="13099"/>
                      <a:pt x="5887" y="13099"/>
                    </a:cubicBezTo>
                    <a:cubicBezTo>
                      <a:pt x="6122" y="13099"/>
                      <a:pt x="6356" y="13046"/>
                      <a:pt x="6565" y="12931"/>
                    </a:cubicBezTo>
                    <a:cubicBezTo>
                      <a:pt x="7061" y="12660"/>
                      <a:pt x="7419" y="12093"/>
                      <a:pt x="7981" y="12036"/>
                    </a:cubicBezTo>
                    <a:cubicBezTo>
                      <a:pt x="8013" y="12033"/>
                      <a:pt x="8045" y="12032"/>
                      <a:pt x="8076" y="12032"/>
                    </a:cubicBezTo>
                    <a:cubicBezTo>
                      <a:pt x="8705" y="12032"/>
                      <a:pt x="9268" y="12663"/>
                      <a:pt x="9879" y="12663"/>
                    </a:cubicBezTo>
                    <a:cubicBezTo>
                      <a:pt x="9944" y="12663"/>
                      <a:pt x="10011" y="12656"/>
                      <a:pt x="10077" y="12640"/>
                    </a:cubicBezTo>
                    <a:cubicBezTo>
                      <a:pt x="10400" y="12563"/>
                      <a:pt x="10650" y="12282"/>
                      <a:pt x="10757" y="11965"/>
                    </a:cubicBezTo>
                    <a:cubicBezTo>
                      <a:pt x="10865" y="11653"/>
                      <a:pt x="10860" y="11316"/>
                      <a:pt x="10819" y="10983"/>
                    </a:cubicBezTo>
                    <a:cubicBezTo>
                      <a:pt x="10737" y="10293"/>
                      <a:pt x="10522" y="9618"/>
                      <a:pt x="10164" y="9020"/>
                    </a:cubicBezTo>
                    <a:lnTo>
                      <a:pt x="10164" y="9020"/>
                    </a:lnTo>
                    <a:cubicBezTo>
                      <a:pt x="10288" y="9030"/>
                      <a:pt x="10411" y="9034"/>
                      <a:pt x="10535" y="9034"/>
                    </a:cubicBezTo>
                    <a:cubicBezTo>
                      <a:pt x="10929" y="9034"/>
                      <a:pt x="11323" y="8986"/>
                      <a:pt x="11708" y="8892"/>
                    </a:cubicBezTo>
                    <a:cubicBezTo>
                      <a:pt x="12041" y="8815"/>
                      <a:pt x="12368" y="8703"/>
                      <a:pt x="12634" y="8483"/>
                    </a:cubicBezTo>
                    <a:cubicBezTo>
                      <a:pt x="13237" y="8008"/>
                      <a:pt x="13345" y="7000"/>
                      <a:pt x="12849" y="6397"/>
                    </a:cubicBezTo>
                    <a:cubicBezTo>
                      <a:pt x="12491" y="5963"/>
                      <a:pt x="11867" y="5712"/>
                      <a:pt x="11708" y="5165"/>
                    </a:cubicBezTo>
                    <a:cubicBezTo>
                      <a:pt x="11499" y="4459"/>
                      <a:pt x="12215" y="3672"/>
                      <a:pt x="11913" y="3002"/>
                    </a:cubicBezTo>
                    <a:cubicBezTo>
                      <a:pt x="11780" y="2701"/>
                      <a:pt x="11453" y="2506"/>
                      <a:pt x="11126" y="2465"/>
                    </a:cubicBezTo>
                    <a:cubicBezTo>
                      <a:pt x="11051" y="2455"/>
                      <a:pt x="10976" y="2450"/>
                      <a:pt x="10901" y="2450"/>
                    </a:cubicBezTo>
                    <a:cubicBezTo>
                      <a:pt x="10651" y="2450"/>
                      <a:pt x="10397" y="2504"/>
                      <a:pt x="10149" y="2583"/>
                    </a:cubicBezTo>
                    <a:cubicBezTo>
                      <a:pt x="9505" y="2793"/>
                      <a:pt x="8896" y="3115"/>
                      <a:pt x="8390" y="3560"/>
                    </a:cubicBezTo>
                    <a:cubicBezTo>
                      <a:pt x="8554" y="2910"/>
                      <a:pt x="8564" y="2230"/>
                      <a:pt x="8457" y="1571"/>
                    </a:cubicBezTo>
                    <a:cubicBezTo>
                      <a:pt x="8401" y="1238"/>
                      <a:pt x="8308" y="896"/>
                      <a:pt x="8109" y="620"/>
                    </a:cubicBezTo>
                    <a:cubicBezTo>
                      <a:pt x="7834" y="218"/>
                      <a:pt x="7348" y="0"/>
                      <a:pt x="6865" y="0"/>
                    </a:cubicBezTo>
                    <a:close/>
                  </a:path>
                </a:pathLst>
              </a:custGeom>
              <a:solidFill>
                <a:schemeClr val="accent6"/>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6"/>
              <p:cNvSpPr/>
              <p:nvPr/>
            </p:nvSpPr>
            <p:spPr>
              <a:xfrm>
                <a:off x="462905" y="1903699"/>
                <a:ext cx="189912" cy="180532"/>
              </a:xfrm>
              <a:custGeom>
                <a:avLst/>
                <a:gdLst/>
                <a:ahLst/>
                <a:cxnLst/>
                <a:rect l="l" t="t" r="r" b="b"/>
                <a:pathLst>
                  <a:path w="7977" h="7583" extrusionOk="0">
                    <a:moveTo>
                      <a:pt x="4009" y="0"/>
                    </a:moveTo>
                    <a:lnTo>
                      <a:pt x="4009" y="0"/>
                    </a:lnTo>
                    <a:cubicBezTo>
                      <a:pt x="4035" y="297"/>
                      <a:pt x="4065" y="583"/>
                      <a:pt x="4086" y="869"/>
                    </a:cubicBezTo>
                    <a:cubicBezTo>
                      <a:pt x="4106" y="1161"/>
                      <a:pt x="4117" y="1442"/>
                      <a:pt x="4117" y="1728"/>
                    </a:cubicBezTo>
                    <a:cubicBezTo>
                      <a:pt x="4122" y="2014"/>
                      <a:pt x="4111" y="2296"/>
                      <a:pt x="4091" y="2582"/>
                    </a:cubicBezTo>
                    <a:cubicBezTo>
                      <a:pt x="4081" y="2781"/>
                      <a:pt x="4065" y="2976"/>
                      <a:pt x="4045" y="3170"/>
                    </a:cubicBezTo>
                    <a:cubicBezTo>
                      <a:pt x="3979" y="3180"/>
                      <a:pt x="3907" y="3190"/>
                      <a:pt x="3835" y="3211"/>
                    </a:cubicBezTo>
                    <a:cubicBezTo>
                      <a:pt x="3830" y="3190"/>
                      <a:pt x="3815" y="3170"/>
                      <a:pt x="3810" y="3144"/>
                    </a:cubicBezTo>
                    <a:cubicBezTo>
                      <a:pt x="3728" y="2960"/>
                      <a:pt x="3646" y="2776"/>
                      <a:pt x="3554" y="2592"/>
                    </a:cubicBezTo>
                    <a:cubicBezTo>
                      <a:pt x="3467" y="2403"/>
                      <a:pt x="3380" y="2224"/>
                      <a:pt x="3288" y="2040"/>
                    </a:cubicBezTo>
                    <a:cubicBezTo>
                      <a:pt x="3196" y="1856"/>
                      <a:pt x="3099" y="1677"/>
                      <a:pt x="2987" y="1498"/>
                    </a:cubicBezTo>
                    <a:lnTo>
                      <a:pt x="2987" y="1498"/>
                    </a:lnTo>
                    <a:cubicBezTo>
                      <a:pt x="2997" y="1708"/>
                      <a:pt x="3038" y="1917"/>
                      <a:pt x="3094" y="2117"/>
                    </a:cubicBezTo>
                    <a:cubicBezTo>
                      <a:pt x="3150" y="2321"/>
                      <a:pt x="3227" y="2515"/>
                      <a:pt x="3319" y="2705"/>
                    </a:cubicBezTo>
                    <a:cubicBezTo>
                      <a:pt x="3406" y="2889"/>
                      <a:pt x="3508" y="3078"/>
                      <a:pt x="3631" y="3247"/>
                    </a:cubicBezTo>
                    <a:cubicBezTo>
                      <a:pt x="3636" y="3257"/>
                      <a:pt x="3646" y="3262"/>
                      <a:pt x="3651" y="3272"/>
                    </a:cubicBezTo>
                    <a:cubicBezTo>
                      <a:pt x="3498" y="3339"/>
                      <a:pt x="3350" y="3441"/>
                      <a:pt x="3222" y="3569"/>
                    </a:cubicBezTo>
                    <a:cubicBezTo>
                      <a:pt x="3048" y="3748"/>
                      <a:pt x="2936" y="3973"/>
                      <a:pt x="2884" y="4203"/>
                    </a:cubicBezTo>
                    <a:cubicBezTo>
                      <a:pt x="2767" y="4177"/>
                      <a:pt x="2649" y="4152"/>
                      <a:pt x="2527" y="4131"/>
                    </a:cubicBezTo>
                    <a:cubicBezTo>
                      <a:pt x="2245" y="4085"/>
                      <a:pt x="1969" y="4054"/>
                      <a:pt x="1688" y="4034"/>
                    </a:cubicBezTo>
                    <a:cubicBezTo>
                      <a:pt x="1492" y="4027"/>
                      <a:pt x="1297" y="4017"/>
                      <a:pt x="1101" y="4017"/>
                    </a:cubicBezTo>
                    <a:cubicBezTo>
                      <a:pt x="1015" y="4017"/>
                      <a:pt x="930" y="4019"/>
                      <a:pt x="844" y="4024"/>
                    </a:cubicBezTo>
                    <a:cubicBezTo>
                      <a:pt x="563" y="4029"/>
                      <a:pt x="282" y="4054"/>
                      <a:pt x="1" y="4106"/>
                    </a:cubicBezTo>
                    <a:cubicBezTo>
                      <a:pt x="282" y="4162"/>
                      <a:pt x="558" y="4192"/>
                      <a:pt x="839" y="4223"/>
                    </a:cubicBezTo>
                    <a:cubicBezTo>
                      <a:pt x="1121" y="4259"/>
                      <a:pt x="1397" y="4274"/>
                      <a:pt x="1678" y="4295"/>
                    </a:cubicBezTo>
                    <a:cubicBezTo>
                      <a:pt x="1959" y="4310"/>
                      <a:pt x="2230" y="4330"/>
                      <a:pt x="2511" y="4336"/>
                    </a:cubicBezTo>
                    <a:cubicBezTo>
                      <a:pt x="2629" y="4336"/>
                      <a:pt x="2752" y="4341"/>
                      <a:pt x="2864" y="4341"/>
                    </a:cubicBezTo>
                    <a:cubicBezTo>
                      <a:pt x="2838" y="4561"/>
                      <a:pt x="2869" y="4775"/>
                      <a:pt x="2956" y="4980"/>
                    </a:cubicBezTo>
                    <a:cubicBezTo>
                      <a:pt x="2879" y="5026"/>
                      <a:pt x="2808" y="5072"/>
                      <a:pt x="2731" y="5123"/>
                    </a:cubicBezTo>
                    <a:cubicBezTo>
                      <a:pt x="2573" y="5225"/>
                      <a:pt x="2409" y="5327"/>
                      <a:pt x="2256" y="5440"/>
                    </a:cubicBezTo>
                    <a:cubicBezTo>
                      <a:pt x="2102" y="5547"/>
                      <a:pt x="1944" y="5665"/>
                      <a:pt x="1795" y="5798"/>
                    </a:cubicBezTo>
                    <a:cubicBezTo>
                      <a:pt x="1995" y="5762"/>
                      <a:pt x="2179" y="5696"/>
                      <a:pt x="2358" y="5619"/>
                    </a:cubicBezTo>
                    <a:cubicBezTo>
                      <a:pt x="2537" y="5542"/>
                      <a:pt x="2711" y="5445"/>
                      <a:pt x="2869" y="5343"/>
                    </a:cubicBezTo>
                    <a:cubicBezTo>
                      <a:pt x="2936" y="5302"/>
                      <a:pt x="3002" y="5256"/>
                      <a:pt x="3069" y="5205"/>
                    </a:cubicBezTo>
                    <a:cubicBezTo>
                      <a:pt x="3120" y="5281"/>
                      <a:pt x="3176" y="5358"/>
                      <a:pt x="3247" y="5419"/>
                    </a:cubicBezTo>
                    <a:cubicBezTo>
                      <a:pt x="3488" y="5660"/>
                      <a:pt x="3815" y="5793"/>
                      <a:pt x="4152" y="5793"/>
                    </a:cubicBezTo>
                    <a:lnTo>
                      <a:pt x="4198" y="5793"/>
                    </a:lnTo>
                    <a:cubicBezTo>
                      <a:pt x="4178" y="5869"/>
                      <a:pt x="4163" y="5946"/>
                      <a:pt x="4147" y="6028"/>
                    </a:cubicBezTo>
                    <a:cubicBezTo>
                      <a:pt x="4117" y="6202"/>
                      <a:pt x="4117" y="6381"/>
                      <a:pt x="4117" y="6560"/>
                    </a:cubicBezTo>
                    <a:cubicBezTo>
                      <a:pt x="4127" y="6739"/>
                      <a:pt x="4147" y="6912"/>
                      <a:pt x="4193" y="7081"/>
                    </a:cubicBezTo>
                    <a:cubicBezTo>
                      <a:pt x="4239" y="7255"/>
                      <a:pt x="4296" y="7424"/>
                      <a:pt x="4393" y="7582"/>
                    </a:cubicBezTo>
                    <a:cubicBezTo>
                      <a:pt x="4403" y="7403"/>
                      <a:pt x="4403" y="7229"/>
                      <a:pt x="4398" y="7056"/>
                    </a:cubicBezTo>
                    <a:cubicBezTo>
                      <a:pt x="4398" y="6887"/>
                      <a:pt x="4382" y="6718"/>
                      <a:pt x="4377" y="6544"/>
                    </a:cubicBezTo>
                    <a:cubicBezTo>
                      <a:pt x="4367" y="6381"/>
                      <a:pt x="4357" y="6207"/>
                      <a:pt x="4347" y="6033"/>
                    </a:cubicBezTo>
                    <a:cubicBezTo>
                      <a:pt x="4342" y="5951"/>
                      <a:pt x="4331" y="5864"/>
                      <a:pt x="4326" y="5777"/>
                    </a:cubicBezTo>
                    <a:cubicBezTo>
                      <a:pt x="4485" y="5752"/>
                      <a:pt x="4648" y="5701"/>
                      <a:pt x="4786" y="5624"/>
                    </a:cubicBezTo>
                    <a:cubicBezTo>
                      <a:pt x="4812" y="5685"/>
                      <a:pt x="4838" y="5747"/>
                      <a:pt x="4868" y="5803"/>
                    </a:cubicBezTo>
                    <a:cubicBezTo>
                      <a:pt x="4965" y="6007"/>
                      <a:pt x="5073" y="6207"/>
                      <a:pt x="5190" y="6406"/>
                    </a:cubicBezTo>
                    <a:cubicBezTo>
                      <a:pt x="5303" y="6595"/>
                      <a:pt x="5425" y="6795"/>
                      <a:pt x="5553" y="6979"/>
                    </a:cubicBezTo>
                    <a:cubicBezTo>
                      <a:pt x="5681" y="7163"/>
                      <a:pt x="5824" y="7352"/>
                      <a:pt x="5983" y="7516"/>
                    </a:cubicBezTo>
                    <a:cubicBezTo>
                      <a:pt x="5916" y="7291"/>
                      <a:pt x="5829" y="7081"/>
                      <a:pt x="5727" y="6877"/>
                    </a:cubicBezTo>
                    <a:cubicBezTo>
                      <a:pt x="5630" y="6672"/>
                      <a:pt x="5523" y="6478"/>
                      <a:pt x="5405" y="6278"/>
                    </a:cubicBezTo>
                    <a:cubicBezTo>
                      <a:pt x="5293" y="6084"/>
                      <a:pt x="5170" y="5885"/>
                      <a:pt x="5037" y="5701"/>
                    </a:cubicBezTo>
                    <a:cubicBezTo>
                      <a:pt x="5001" y="5644"/>
                      <a:pt x="4960" y="5593"/>
                      <a:pt x="4914" y="5537"/>
                    </a:cubicBezTo>
                    <a:cubicBezTo>
                      <a:pt x="4976" y="5491"/>
                      <a:pt x="5022" y="5445"/>
                      <a:pt x="5073" y="5394"/>
                    </a:cubicBezTo>
                    <a:cubicBezTo>
                      <a:pt x="5272" y="5189"/>
                      <a:pt x="5395" y="4934"/>
                      <a:pt x="5425" y="4658"/>
                    </a:cubicBezTo>
                    <a:cubicBezTo>
                      <a:pt x="5530" y="4665"/>
                      <a:pt x="5636" y="4669"/>
                      <a:pt x="5742" y="4669"/>
                    </a:cubicBezTo>
                    <a:cubicBezTo>
                      <a:pt x="5849" y="4669"/>
                      <a:pt x="5955" y="4665"/>
                      <a:pt x="6059" y="4658"/>
                    </a:cubicBezTo>
                    <a:cubicBezTo>
                      <a:pt x="6284" y="4647"/>
                      <a:pt x="6509" y="4622"/>
                      <a:pt x="6724" y="4581"/>
                    </a:cubicBezTo>
                    <a:cubicBezTo>
                      <a:pt x="6944" y="4545"/>
                      <a:pt x="7164" y="4489"/>
                      <a:pt x="7379" y="4412"/>
                    </a:cubicBezTo>
                    <a:cubicBezTo>
                      <a:pt x="7212" y="4393"/>
                      <a:pt x="7045" y="4383"/>
                      <a:pt x="6878" y="4383"/>
                    </a:cubicBezTo>
                    <a:cubicBezTo>
                      <a:pt x="6820" y="4383"/>
                      <a:pt x="6762" y="4384"/>
                      <a:pt x="6704" y="4387"/>
                    </a:cubicBezTo>
                    <a:cubicBezTo>
                      <a:pt x="6612" y="4372"/>
                      <a:pt x="6513" y="4367"/>
                      <a:pt x="6411" y="4367"/>
                    </a:cubicBezTo>
                    <a:cubicBezTo>
                      <a:pt x="6298" y="4367"/>
                      <a:pt x="6180" y="4374"/>
                      <a:pt x="6065" y="4382"/>
                    </a:cubicBezTo>
                    <a:cubicBezTo>
                      <a:pt x="5860" y="4392"/>
                      <a:pt x="5666" y="4407"/>
                      <a:pt x="5461" y="4433"/>
                    </a:cubicBezTo>
                    <a:cubicBezTo>
                      <a:pt x="5451" y="4162"/>
                      <a:pt x="5364" y="3911"/>
                      <a:pt x="5211" y="3697"/>
                    </a:cubicBezTo>
                    <a:cubicBezTo>
                      <a:pt x="5247" y="3671"/>
                      <a:pt x="5293" y="3640"/>
                      <a:pt x="5333" y="3615"/>
                    </a:cubicBezTo>
                    <a:cubicBezTo>
                      <a:pt x="5604" y="3436"/>
                      <a:pt x="5886" y="3262"/>
                      <a:pt x="6177" y="3109"/>
                    </a:cubicBezTo>
                    <a:cubicBezTo>
                      <a:pt x="6463" y="2950"/>
                      <a:pt x="6755" y="2807"/>
                      <a:pt x="7056" y="2669"/>
                    </a:cubicBezTo>
                    <a:cubicBezTo>
                      <a:pt x="7358" y="2531"/>
                      <a:pt x="7665" y="2403"/>
                      <a:pt x="7977" y="2275"/>
                    </a:cubicBezTo>
                    <a:lnTo>
                      <a:pt x="7977" y="2275"/>
                    </a:lnTo>
                    <a:cubicBezTo>
                      <a:pt x="7639" y="2301"/>
                      <a:pt x="7307" y="2372"/>
                      <a:pt x="6985" y="2475"/>
                    </a:cubicBezTo>
                    <a:cubicBezTo>
                      <a:pt x="6663" y="2577"/>
                      <a:pt x="6356" y="2720"/>
                      <a:pt x="6054" y="2878"/>
                    </a:cubicBezTo>
                    <a:cubicBezTo>
                      <a:pt x="5758" y="3042"/>
                      <a:pt x="5471" y="3231"/>
                      <a:pt x="5216" y="3446"/>
                    </a:cubicBezTo>
                    <a:cubicBezTo>
                      <a:pt x="5180" y="3477"/>
                      <a:pt x="5134" y="3518"/>
                      <a:pt x="5093" y="3553"/>
                    </a:cubicBezTo>
                    <a:cubicBezTo>
                      <a:pt x="5083" y="3543"/>
                      <a:pt x="5078" y="3528"/>
                      <a:pt x="5062" y="3523"/>
                    </a:cubicBezTo>
                    <a:cubicBezTo>
                      <a:pt x="4812" y="3277"/>
                      <a:pt x="4483" y="3160"/>
                      <a:pt x="4158" y="3160"/>
                    </a:cubicBezTo>
                    <a:cubicBezTo>
                      <a:pt x="4151" y="3160"/>
                      <a:pt x="4144" y="3160"/>
                      <a:pt x="4137" y="3160"/>
                    </a:cubicBezTo>
                    <a:cubicBezTo>
                      <a:pt x="4198" y="2981"/>
                      <a:pt x="4250" y="2786"/>
                      <a:pt x="4290" y="2602"/>
                    </a:cubicBezTo>
                    <a:cubicBezTo>
                      <a:pt x="4347" y="2316"/>
                      <a:pt x="4372" y="2014"/>
                      <a:pt x="4372" y="1723"/>
                    </a:cubicBezTo>
                    <a:cubicBezTo>
                      <a:pt x="4367" y="1426"/>
                      <a:pt x="4342" y="1125"/>
                      <a:pt x="4285" y="839"/>
                    </a:cubicBezTo>
                    <a:cubicBezTo>
                      <a:pt x="4224" y="552"/>
                      <a:pt x="4137" y="266"/>
                      <a:pt x="4009" y="0"/>
                    </a:cubicBezTo>
                    <a:close/>
                  </a:path>
                </a:pathLst>
              </a:custGeom>
              <a:solidFill>
                <a:schemeClr val="lt2"/>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61" name="Google Shape;861;p16"/>
          <p:cNvSpPr/>
          <p:nvPr/>
        </p:nvSpPr>
        <p:spPr>
          <a:xfrm flipH="1">
            <a:off x="5684250" y="3588159"/>
            <a:ext cx="3459741" cy="1583342"/>
          </a:xfrm>
          <a:custGeom>
            <a:avLst/>
            <a:gdLst/>
            <a:ahLst/>
            <a:cxnLst/>
            <a:rect l="l" t="t" r="r" b="b"/>
            <a:pathLst>
              <a:path w="79570" h="36415" extrusionOk="0">
                <a:moveTo>
                  <a:pt x="13656" y="0"/>
                </a:moveTo>
                <a:cubicBezTo>
                  <a:pt x="7235" y="0"/>
                  <a:pt x="256" y="4936"/>
                  <a:pt x="256" y="4936"/>
                </a:cubicBezTo>
                <a:lnTo>
                  <a:pt x="0" y="36414"/>
                </a:lnTo>
                <a:lnTo>
                  <a:pt x="79569" y="36414"/>
                </a:lnTo>
                <a:lnTo>
                  <a:pt x="71865" y="29231"/>
                </a:lnTo>
                <a:cubicBezTo>
                  <a:pt x="67867" y="25503"/>
                  <a:pt x="62620" y="23417"/>
                  <a:pt x="57186" y="23417"/>
                </a:cubicBezTo>
                <a:cubicBezTo>
                  <a:pt x="56740" y="23417"/>
                  <a:pt x="56294" y="23431"/>
                  <a:pt x="55846" y="23459"/>
                </a:cubicBezTo>
                <a:cubicBezTo>
                  <a:pt x="54987" y="23510"/>
                  <a:pt x="54210" y="23612"/>
                  <a:pt x="53576" y="23781"/>
                </a:cubicBezTo>
                <a:cubicBezTo>
                  <a:pt x="51815" y="24240"/>
                  <a:pt x="50149" y="24445"/>
                  <a:pt x="48578" y="24445"/>
                </a:cubicBezTo>
                <a:cubicBezTo>
                  <a:pt x="38332" y="24445"/>
                  <a:pt x="32153" y="15743"/>
                  <a:pt x="30308" y="12303"/>
                </a:cubicBezTo>
                <a:cubicBezTo>
                  <a:pt x="28176" y="8335"/>
                  <a:pt x="22082" y="1106"/>
                  <a:pt x="15282" y="114"/>
                </a:cubicBezTo>
                <a:cubicBezTo>
                  <a:pt x="14747" y="36"/>
                  <a:pt x="14204" y="0"/>
                  <a:pt x="13656" y="0"/>
                </a:cubicBezTo>
                <a:close/>
              </a:path>
            </a:pathLst>
          </a:custGeom>
          <a:solidFill>
            <a:schemeClr val="accent4"/>
          </a:solidFill>
          <a:ln>
            <a:noFill/>
          </a:ln>
          <a:effectLst>
            <a:outerShdw blurRad="57150" dist="19050" dir="14820000"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6"/>
          <p:cNvSpPr/>
          <p:nvPr/>
        </p:nvSpPr>
        <p:spPr>
          <a:xfrm flipH="1">
            <a:off x="6189491" y="4150801"/>
            <a:ext cx="2954501" cy="1041571"/>
          </a:xfrm>
          <a:custGeom>
            <a:avLst/>
            <a:gdLst/>
            <a:ahLst/>
            <a:cxnLst/>
            <a:rect l="l" t="t" r="r" b="b"/>
            <a:pathLst>
              <a:path w="67054" h="23639" extrusionOk="0">
                <a:moveTo>
                  <a:pt x="9948" y="1"/>
                </a:moveTo>
                <a:cubicBezTo>
                  <a:pt x="4490" y="1"/>
                  <a:pt x="0" y="1224"/>
                  <a:pt x="0" y="1224"/>
                </a:cubicBezTo>
                <a:lnTo>
                  <a:pt x="16" y="23638"/>
                </a:lnTo>
                <a:lnTo>
                  <a:pt x="67054" y="23638"/>
                </a:lnTo>
                <a:lnTo>
                  <a:pt x="53536" y="16920"/>
                </a:lnTo>
                <a:cubicBezTo>
                  <a:pt x="50647" y="15485"/>
                  <a:pt x="47462" y="14708"/>
                  <a:pt x="44236" y="14708"/>
                </a:cubicBezTo>
                <a:cubicBezTo>
                  <a:pt x="43990" y="14708"/>
                  <a:pt x="43745" y="14713"/>
                  <a:pt x="43499" y="14722"/>
                </a:cubicBezTo>
                <a:cubicBezTo>
                  <a:pt x="43256" y="14731"/>
                  <a:pt x="43016" y="14735"/>
                  <a:pt x="42780" y="14735"/>
                </a:cubicBezTo>
                <a:cubicBezTo>
                  <a:pt x="32500" y="14735"/>
                  <a:pt x="28628" y="6298"/>
                  <a:pt x="21116" y="2359"/>
                </a:cubicBezTo>
                <a:cubicBezTo>
                  <a:pt x="17659" y="545"/>
                  <a:pt x="13588" y="1"/>
                  <a:pt x="9948" y="1"/>
                </a:cubicBezTo>
                <a:close/>
              </a:path>
            </a:pathLst>
          </a:custGeom>
          <a:solidFill>
            <a:schemeClr val="accent2"/>
          </a:solidFill>
          <a:ln>
            <a:noFill/>
          </a:ln>
          <a:effectLst>
            <a:outerShdw blurRad="57150" dist="19050" dir="14820000"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6"/>
          <p:cNvSpPr/>
          <p:nvPr/>
        </p:nvSpPr>
        <p:spPr>
          <a:xfrm flipH="1">
            <a:off x="7207572" y="4461400"/>
            <a:ext cx="1936430" cy="731006"/>
          </a:xfrm>
          <a:custGeom>
            <a:avLst/>
            <a:gdLst/>
            <a:ahLst/>
            <a:cxnLst/>
            <a:rect l="l" t="t" r="r" b="b"/>
            <a:pathLst>
              <a:path w="48572" h="18336" extrusionOk="0">
                <a:moveTo>
                  <a:pt x="12395" y="1"/>
                </a:moveTo>
                <a:cubicBezTo>
                  <a:pt x="5264" y="1"/>
                  <a:pt x="31" y="2184"/>
                  <a:pt x="31" y="2184"/>
                </a:cubicBezTo>
                <a:cubicBezTo>
                  <a:pt x="31" y="6259"/>
                  <a:pt x="1" y="18335"/>
                  <a:pt x="1" y="18335"/>
                </a:cubicBezTo>
                <a:lnTo>
                  <a:pt x="48572" y="18335"/>
                </a:lnTo>
                <a:cubicBezTo>
                  <a:pt x="46281" y="15196"/>
                  <a:pt x="35340" y="6259"/>
                  <a:pt x="23228" y="1852"/>
                </a:cubicBezTo>
                <a:cubicBezTo>
                  <a:pt x="19430" y="472"/>
                  <a:pt x="15708" y="1"/>
                  <a:pt x="12395" y="1"/>
                </a:cubicBezTo>
                <a:close/>
              </a:path>
            </a:pathLst>
          </a:custGeom>
          <a:solidFill>
            <a:schemeClr val="accent1"/>
          </a:solidFill>
          <a:ln>
            <a:noFill/>
          </a:ln>
          <a:effectLst>
            <a:outerShdw blurRad="57150" dist="19050" dir="14820000"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6"/>
          <p:cNvSpPr/>
          <p:nvPr/>
        </p:nvSpPr>
        <p:spPr>
          <a:xfrm>
            <a:off x="11" y="3588159"/>
            <a:ext cx="3459741" cy="1583342"/>
          </a:xfrm>
          <a:custGeom>
            <a:avLst/>
            <a:gdLst/>
            <a:ahLst/>
            <a:cxnLst/>
            <a:rect l="l" t="t" r="r" b="b"/>
            <a:pathLst>
              <a:path w="79570" h="36415" extrusionOk="0">
                <a:moveTo>
                  <a:pt x="13656" y="0"/>
                </a:moveTo>
                <a:cubicBezTo>
                  <a:pt x="7235" y="0"/>
                  <a:pt x="256" y="4936"/>
                  <a:pt x="256" y="4936"/>
                </a:cubicBezTo>
                <a:lnTo>
                  <a:pt x="0" y="36414"/>
                </a:lnTo>
                <a:lnTo>
                  <a:pt x="79569" y="36414"/>
                </a:lnTo>
                <a:lnTo>
                  <a:pt x="71865" y="29231"/>
                </a:lnTo>
                <a:cubicBezTo>
                  <a:pt x="67867" y="25503"/>
                  <a:pt x="62620" y="23417"/>
                  <a:pt x="57186" y="23417"/>
                </a:cubicBezTo>
                <a:cubicBezTo>
                  <a:pt x="56740" y="23417"/>
                  <a:pt x="56294" y="23431"/>
                  <a:pt x="55846" y="23459"/>
                </a:cubicBezTo>
                <a:cubicBezTo>
                  <a:pt x="54987" y="23510"/>
                  <a:pt x="54210" y="23612"/>
                  <a:pt x="53576" y="23781"/>
                </a:cubicBezTo>
                <a:cubicBezTo>
                  <a:pt x="51815" y="24240"/>
                  <a:pt x="50149" y="24445"/>
                  <a:pt x="48578" y="24445"/>
                </a:cubicBezTo>
                <a:cubicBezTo>
                  <a:pt x="38332" y="24445"/>
                  <a:pt x="32153" y="15743"/>
                  <a:pt x="30308" y="12303"/>
                </a:cubicBezTo>
                <a:cubicBezTo>
                  <a:pt x="28176" y="8335"/>
                  <a:pt x="22082" y="1106"/>
                  <a:pt x="15282" y="114"/>
                </a:cubicBezTo>
                <a:cubicBezTo>
                  <a:pt x="14747" y="36"/>
                  <a:pt x="14204" y="0"/>
                  <a:pt x="13656" y="0"/>
                </a:cubicBezTo>
                <a:close/>
              </a:path>
            </a:pathLst>
          </a:custGeom>
          <a:solidFill>
            <a:schemeClr val="accent4"/>
          </a:solidFill>
          <a:ln>
            <a:noFill/>
          </a:ln>
          <a:effectLst>
            <a:outerShdw blurRad="57150" dist="19050" dir="14820000"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6"/>
          <p:cNvSpPr/>
          <p:nvPr/>
        </p:nvSpPr>
        <p:spPr>
          <a:xfrm>
            <a:off x="10" y="4150801"/>
            <a:ext cx="2954501" cy="1041571"/>
          </a:xfrm>
          <a:custGeom>
            <a:avLst/>
            <a:gdLst/>
            <a:ahLst/>
            <a:cxnLst/>
            <a:rect l="l" t="t" r="r" b="b"/>
            <a:pathLst>
              <a:path w="67054" h="23639" extrusionOk="0">
                <a:moveTo>
                  <a:pt x="9948" y="1"/>
                </a:moveTo>
                <a:cubicBezTo>
                  <a:pt x="4490" y="1"/>
                  <a:pt x="0" y="1224"/>
                  <a:pt x="0" y="1224"/>
                </a:cubicBezTo>
                <a:lnTo>
                  <a:pt x="16" y="23638"/>
                </a:lnTo>
                <a:lnTo>
                  <a:pt x="67054" y="23638"/>
                </a:lnTo>
                <a:lnTo>
                  <a:pt x="53536" y="16920"/>
                </a:lnTo>
                <a:cubicBezTo>
                  <a:pt x="50647" y="15485"/>
                  <a:pt x="47462" y="14708"/>
                  <a:pt x="44236" y="14708"/>
                </a:cubicBezTo>
                <a:cubicBezTo>
                  <a:pt x="43990" y="14708"/>
                  <a:pt x="43745" y="14713"/>
                  <a:pt x="43499" y="14722"/>
                </a:cubicBezTo>
                <a:cubicBezTo>
                  <a:pt x="43256" y="14731"/>
                  <a:pt x="43016" y="14735"/>
                  <a:pt x="42780" y="14735"/>
                </a:cubicBezTo>
                <a:cubicBezTo>
                  <a:pt x="32500" y="14735"/>
                  <a:pt x="28628" y="6298"/>
                  <a:pt x="21116" y="2359"/>
                </a:cubicBezTo>
                <a:cubicBezTo>
                  <a:pt x="17659" y="545"/>
                  <a:pt x="13588" y="1"/>
                  <a:pt x="9948" y="1"/>
                </a:cubicBezTo>
                <a:close/>
              </a:path>
            </a:pathLst>
          </a:custGeom>
          <a:solidFill>
            <a:schemeClr val="accent2"/>
          </a:solidFill>
          <a:ln>
            <a:noFill/>
          </a:ln>
          <a:effectLst>
            <a:outerShdw blurRad="57150" dist="19050" dir="14820000"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6"/>
          <p:cNvSpPr/>
          <p:nvPr/>
        </p:nvSpPr>
        <p:spPr>
          <a:xfrm>
            <a:off x="0" y="4461400"/>
            <a:ext cx="1936430" cy="731006"/>
          </a:xfrm>
          <a:custGeom>
            <a:avLst/>
            <a:gdLst/>
            <a:ahLst/>
            <a:cxnLst/>
            <a:rect l="l" t="t" r="r" b="b"/>
            <a:pathLst>
              <a:path w="48572" h="18336" extrusionOk="0">
                <a:moveTo>
                  <a:pt x="12395" y="1"/>
                </a:moveTo>
                <a:cubicBezTo>
                  <a:pt x="5264" y="1"/>
                  <a:pt x="31" y="2184"/>
                  <a:pt x="31" y="2184"/>
                </a:cubicBezTo>
                <a:cubicBezTo>
                  <a:pt x="31" y="6259"/>
                  <a:pt x="1" y="18335"/>
                  <a:pt x="1" y="18335"/>
                </a:cubicBezTo>
                <a:lnTo>
                  <a:pt x="48572" y="18335"/>
                </a:lnTo>
                <a:cubicBezTo>
                  <a:pt x="46281" y="15196"/>
                  <a:pt x="35340" y="6259"/>
                  <a:pt x="23228" y="1852"/>
                </a:cubicBezTo>
                <a:cubicBezTo>
                  <a:pt x="19430" y="472"/>
                  <a:pt x="15708" y="1"/>
                  <a:pt x="12395" y="1"/>
                </a:cubicBezTo>
                <a:close/>
              </a:path>
            </a:pathLst>
          </a:custGeom>
          <a:solidFill>
            <a:schemeClr val="accent1"/>
          </a:solidFill>
          <a:ln>
            <a:noFill/>
          </a:ln>
          <a:effectLst>
            <a:outerShdw blurRad="57150" dist="19050" dir="14820000"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8" name="Google Shape;868;p16"/>
          <p:cNvGrpSpPr/>
          <p:nvPr/>
        </p:nvGrpSpPr>
        <p:grpSpPr>
          <a:xfrm>
            <a:off x="-18799" y="150"/>
            <a:ext cx="1374871" cy="5154608"/>
            <a:chOff x="2683489" y="3751500"/>
            <a:chExt cx="722248" cy="2707679"/>
          </a:xfrm>
        </p:grpSpPr>
        <p:sp>
          <p:nvSpPr>
            <p:cNvPr id="869" name="Google Shape;869;p16"/>
            <p:cNvSpPr/>
            <p:nvPr/>
          </p:nvSpPr>
          <p:spPr>
            <a:xfrm flipH="1">
              <a:off x="2683489" y="3751500"/>
              <a:ext cx="695425" cy="2707679"/>
            </a:xfrm>
            <a:custGeom>
              <a:avLst/>
              <a:gdLst/>
              <a:ahLst/>
              <a:cxnLst/>
              <a:rect l="l" t="t" r="r" b="b"/>
              <a:pathLst>
                <a:path w="14986" h="58352" extrusionOk="0">
                  <a:moveTo>
                    <a:pt x="737" y="798"/>
                  </a:moveTo>
                  <a:cubicBezTo>
                    <a:pt x="972" y="941"/>
                    <a:pt x="1197" y="1074"/>
                    <a:pt x="1417" y="1207"/>
                  </a:cubicBezTo>
                  <a:cubicBezTo>
                    <a:pt x="2051" y="1600"/>
                    <a:pt x="2669" y="2015"/>
                    <a:pt x="3272" y="2449"/>
                  </a:cubicBezTo>
                  <a:lnTo>
                    <a:pt x="3257" y="7736"/>
                  </a:lnTo>
                  <a:lnTo>
                    <a:pt x="716" y="7725"/>
                  </a:lnTo>
                  <a:lnTo>
                    <a:pt x="737" y="798"/>
                  </a:lnTo>
                  <a:close/>
                  <a:moveTo>
                    <a:pt x="3845" y="2868"/>
                  </a:moveTo>
                  <a:cubicBezTo>
                    <a:pt x="3917" y="2919"/>
                    <a:pt x="3983" y="2971"/>
                    <a:pt x="4044" y="3022"/>
                  </a:cubicBezTo>
                  <a:cubicBezTo>
                    <a:pt x="5880" y="4418"/>
                    <a:pt x="7567" y="6008"/>
                    <a:pt x="9060" y="7751"/>
                  </a:cubicBezTo>
                  <a:lnTo>
                    <a:pt x="4198" y="7741"/>
                  </a:lnTo>
                  <a:lnTo>
                    <a:pt x="3835" y="7736"/>
                  </a:lnTo>
                  <a:lnTo>
                    <a:pt x="3845" y="2868"/>
                  </a:lnTo>
                  <a:close/>
                  <a:moveTo>
                    <a:pt x="14418" y="517"/>
                  </a:moveTo>
                  <a:lnTo>
                    <a:pt x="14418" y="14950"/>
                  </a:lnTo>
                  <a:lnTo>
                    <a:pt x="14413" y="14950"/>
                  </a:lnTo>
                  <a:cubicBezTo>
                    <a:pt x="13794" y="13651"/>
                    <a:pt x="13099" y="12388"/>
                    <a:pt x="12332" y="11176"/>
                  </a:cubicBezTo>
                  <a:cubicBezTo>
                    <a:pt x="12117" y="10839"/>
                    <a:pt x="11892" y="10507"/>
                    <a:pt x="11668" y="10180"/>
                  </a:cubicBezTo>
                  <a:cubicBezTo>
                    <a:pt x="11279" y="9612"/>
                    <a:pt x="10870" y="9055"/>
                    <a:pt x="10451" y="8528"/>
                  </a:cubicBezTo>
                  <a:cubicBezTo>
                    <a:pt x="10400" y="8462"/>
                    <a:pt x="10343" y="8400"/>
                    <a:pt x="10297" y="8329"/>
                  </a:cubicBezTo>
                  <a:lnTo>
                    <a:pt x="10302" y="8329"/>
                  </a:lnTo>
                  <a:lnTo>
                    <a:pt x="9914" y="7853"/>
                  </a:lnTo>
                  <a:lnTo>
                    <a:pt x="9827" y="7751"/>
                  </a:lnTo>
                  <a:cubicBezTo>
                    <a:pt x="8227" y="5829"/>
                    <a:pt x="6396" y="4085"/>
                    <a:pt x="4402" y="2562"/>
                  </a:cubicBezTo>
                  <a:cubicBezTo>
                    <a:pt x="4198" y="2403"/>
                    <a:pt x="3983" y="2245"/>
                    <a:pt x="3738" y="2071"/>
                  </a:cubicBezTo>
                  <a:cubicBezTo>
                    <a:pt x="3094" y="1606"/>
                    <a:pt x="2414" y="1151"/>
                    <a:pt x="1734" y="726"/>
                  </a:cubicBezTo>
                  <a:cubicBezTo>
                    <a:pt x="1616" y="660"/>
                    <a:pt x="1503" y="588"/>
                    <a:pt x="1381" y="517"/>
                  </a:cubicBezTo>
                  <a:close/>
                  <a:moveTo>
                    <a:pt x="716" y="8303"/>
                  </a:moveTo>
                  <a:lnTo>
                    <a:pt x="3257" y="8308"/>
                  </a:lnTo>
                  <a:lnTo>
                    <a:pt x="3242" y="15440"/>
                  </a:lnTo>
                  <a:lnTo>
                    <a:pt x="696" y="15435"/>
                  </a:lnTo>
                  <a:lnTo>
                    <a:pt x="716" y="8303"/>
                  </a:lnTo>
                  <a:close/>
                  <a:moveTo>
                    <a:pt x="3840" y="8303"/>
                  </a:moveTo>
                  <a:lnTo>
                    <a:pt x="6493" y="8313"/>
                  </a:lnTo>
                  <a:lnTo>
                    <a:pt x="9556" y="8324"/>
                  </a:lnTo>
                  <a:cubicBezTo>
                    <a:pt x="9725" y="8533"/>
                    <a:pt x="9868" y="8707"/>
                    <a:pt x="10001" y="8871"/>
                  </a:cubicBezTo>
                  <a:cubicBezTo>
                    <a:pt x="10400" y="9372"/>
                    <a:pt x="10783" y="9893"/>
                    <a:pt x="11151" y="10425"/>
                  </a:cubicBezTo>
                  <a:lnTo>
                    <a:pt x="11141" y="15456"/>
                  </a:lnTo>
                  <a:lnTo>
                    <a:pt x="3820" y="15435"/>
                  </a:lnTo>
                  <a:lnTo>
                    <a:pt x="3840" y="8303"/>
                  </a:lnTo>
                  <a:close/>
                  <a:moveTo>
                    <a:pt x="11719" y="11289"/>
                  </a:moveTo>
                  <a:cubicBezTo>
                    <a:pt x="11765" y="11350"/>
                    <a:pt x="11811" y="11422"/>
                    <a:pt x="11846" y="11483"/>
                  </a:cubicBezTo>
                  <a:cubicBezTo>
                    <a:pt x="12659" y="12756"/>
                    <a:pt x="13391" y="14091"/>
                    <a:pt x="14019" y="15466"/>
                  </a:cubicBezTo>
                  <a:lnTo>
                    <a:pt x="11708" y="15466"/>
                  </a:lnTo>
                  <a:lnTo>
                    <a:pt x="11719" y="11289"/>
                  </a:lnTo>
                  <a:close/>
                  <a:moveTo>
                    <a:pt x="691" y="16008"/>
                  </a:moveTo>
                  <a:lnTo>
                    <a:pt x="3232" y="16018"/>
                  </a:lnTo>
                  <a:lnTo>
                    <a:pt x="3165" y="42354"/>
                  </a:lnTo>
                  <a:lnTo>
                    <a:pt x="619" y="42349"/>
                  </a:lnTo>
                  <a:lnTo>
                    <a:pt x="691" y="16008"/>
                  </a:lnTo>
                  <a:close/>
                  <a:moveTo>
                    <a:pt x="3809" y="16023"/>
                  </a:moveTo>
                  <a:lnTo>
                    <a:pt x="11126" y="16044"/>
                  </a:lnTo>
                  <a:lnTo>
                    <a:pt x="11054" y="42379"/>
                  </a:lnTo>
                  <a:lnTo>
                    <a:pt x="3738" y="42359"/>
                  </a:lnTo>
                  <a:lnTo>
                    <a:pt x="3809" y="16023"/>
                  </a:lnTo>
                  <a:close/>
                  <a:moveTo>
                    <a:pt x="11698" y="16049"/>
                  </a:moveTo>
                  <a:lnTo>
                    <a:pt x="14408" y="16054"/>
                  </a:lnTo>
                  <a:lnTo>
                    <a:pt x="14408" y="16279"/>
                  </a:lnTo>
                  <a:lnTo>
                    <a:pt x="14403" y="16279"/>
                  </a:lnTo>
                  <a:lnTo>
                    <a:pt x="14331" y="42159"/>
                  </a:lnTo>
                  <a:lnTo>
                    <a:pt x="14347" y="42159"/>
                  </a:lnTo>
                  <a:lnTo>
                    <a:pt x="14347" y="42389"/>
                  </a:lnTo>
                  <a:lnTo>
                    <a:pt x="11632" y="42384"/>
                  </a:lnTo>
                  <a:lnTo>
                    <a:pt x="11698" y="16049"/>
                  </a:lnTo>
                  <a:close/>
                  <a:moveTo>
                    <a:pt x="11632" y="42952"/>
                  </a:moveTo>
                  <a:lnTo>
                    <a:pt x="13943" y="42957"/>
                  </a:lnTo>
                  <a:cubicBezTo>
                    <a:pt x="13907" y="43049"/>
                    <a:pt x="13866" y="43131"/>
                    <a:pt x="13830" y="43207"/>
                  </a:cubicBezTo>
                  <a:cubicBezTo>
                    <a:pt x="13222" y="44486"/>
                    <a:pt x="12516" y="45738"/>
                    <a:pt x="11749" y="46935"/>
                  </a:cubicBezTo>
                  <a:cubicBezTo>
                    <a:pt x="11708" y="47001"/>
                    <a:pt x="11662" y="47062"/>
                    <a:pt x="11616" y="47134"/>
                  </a:cubicBezTo>
                  <a:lnTo>
                    <a:pt x="11632" y="42952"/>
                  </a:lnTo>
                  <a:close/>
                  <a:moveTo>
                    <a:pt x="619" y="42921"/>
                  </a:moveTo>
                  <a:lnTo>
                    <a:pt x="3165" y="42926"/>
                  </a:lnTo>
                  <a:lnTo>
                    <a:pt x="3145" y="50058"/>
                  </a:lnTo>
                  <a:lnTo>
                    <a:pt x="598" y="50053"/>
                  </a:lnTo>
                  <a:lnTo>
                    <a:pt x="619" y="42921"/>
                  </a:lnTo>
                  <a:close/>
                  <a:moveTo>
                    <a:pt x="3738" y="42937"/>
                  </a:moveTo>
                  <a:lnTo>
                    <a:pt x="11054" y="42947"/>
                  </a:lnTo>
                  <a:lnTo>
                    <a:pt x="11044" y="47978"/>
                  </a:lnTo>
                  <a:cubicBezTo>
                    <a:pt x="10538" y="48699"/>
                    <a:pt x="9996" y="49404"/>
                    <a:pt x="9438" y="50079"/>
                  </a:cubicBezTo>
                  <a:lnTo>
                    <a:pt x="3717" y="50069"/>
                  </a:lnTo>
                  <a:lnTo>
                    <a:pt x="3738" y="42937"/>
                  </a:lnTo>
                  <a:close/>
                  <a:moveTo>
                    <a:pt x="3712" y="50641"/>
                  </a:moveTo>
                  <a:lnTo>
                    <a:pt x="8948" y="50657"/>
                  </a:lnTo>
                  <a:cubicBezTo>
                    <a:pt x="8896" y="50713"/>
                    <a:pt x="8845" y="50774"/>
                    <a:pt x="8789" y="50841"/>
                  </a:cubicBezTo>
                  <a:cubicBezTo>
                    <a:pt x="7317" y="52507"/>
                    <a:pt x="5675" y="54031"/>
                    <a:pt x="3896" y="55360"/>
                  </a:cubicBezTo>
                  <a:cubicBezTo>
                    <a:pt x="3835" y="55411"/>
                    <a:pt x="3763" y="55452"/>
                    <a:pt x="3697" y="55504"/>
                  </a:cubicBezTo>
                  <a:lnTo>
                    <a:pt x="3712" y="50641"/>
                  </a:lnTo>
                  <a:close/>
                  <a:moveTo>
                    <a:pt x="598" y="50626"/>
                  </a:moveTo>
                  <a:lnTo>
                    <a:pt x="3145" y="50636"/>
                  </a:lnTo>
                  <a:lnTo>
                    <a:pt x="3129" y="55918"/>
                  </a:lnTo>
                  <a:cubicBezTo>
                    <a:pt x="2373" y="56460"/>
                    <a:pt x="1590" y="56961"/>
                    <a:pt x="813" y="57421"/>
                  </a:cubicBezTo>
                  <a:cubicBezTo>
                    <a:pt x="726" y="57467"/>
                    <a:pt x="650" y="57513"/>
                    <a:pt x="583" y="57559"/>
                  </a:cubicBezTo>
                  <a:lnTo>
                    <a:pt x="598" y="50626"/>
                  </a:lnTo>
                  <a:close/>
                  <a:moveTo>
                    <a:pt x="14347" y="43453"/>
                  </a:moveTo>
                  <a:lnTo>
                    <a:pt x="14347" y="57840"/>
                  </a:lnTo>
                  <a:lnTo>
                    <a:pt x="1232" y="57840"/>
                  </a:lnTo>
                  <a:cubicBezTo>
                    <a:pt x="2025" y="57365"/>
                    <a:pt x="2817" y="56848"/>
                    <a:pt x="3579" y="56306"/>
                  </a:cubicBezTo>
                  <a:cubicBezTo>
                    <a:pt x="3809" y="56143"/>
                    <a:pt x="4034" y="55979"/>
                    <a:pt x="4244" y="55810"/>
                  </a:cubicBezTo>
                  <a:cubicBezTo>
                    <a:pt x="6044" y="54455"/>
                    <a:pt x="7721" y="52911"/>
                    <a:pt x="9213" y="51209"/>
                  </a:cubicBezTo>
                  <a:cubicBezTo>
                    <a:pt x="9387" y="51020"/>
                    <a:pt x="9546" y="50836"/>
                    <a:pt x="9699" y="50646"/>
                  </a:cubicBezTo>
                  <a:lnTo>
                    <a:pt x="9791" y="50544"/>
                  </a:lnTo>
                  <a:lnTo>
                    <a:pt x="10180" y="50079"/>
                  </a:lnTo>
                  <a:lnTo>
                    <a:pt x="10175" y="50079"/>
                  </a:lnTo>
                  <a:cubicBezTo>
                    <a:pt x="10655" y="49486"/>
                    <a:pt x="11120" y="48867"/>
                    <a:pt x="11560" y="48233"/>
                  </a:cubicBezTo>
                  <a:cubicBezTo>
                    <a:pt x="11785" y="47911"/>
                    <a:pt x="12005" y="47574"/>
                    <a:pt x="12230" y="47241"/>
                  </a:cubicBezTo>
                  <a:cubicBezTo>
                    <a:pt x="13017" y="46030"/>
                    <a:pt x="13728" y="44757"/>
                    <a:pt x="14347" y="43453"/>
                  </a:cubicBezTo>
                  <a:close/>
                  <a:moveTo>
                    <a:pt x="159" y="0"/>
                  </a:moveTo>
                  <a:lnTo>
                    <a:pt x="159" y="511"/>
                  </a:lnTo>
                  <a:lnTo>
                    <a:pt x="0" y="58050"/>
                  </a:lnTo>
                  <a:lnTo>
                    <a:pt x="0" y="58336"/>
                  </a:lnTo>
                  <a:lnTo>
                    <a:pt x="97" y="58336"/>
                  </a:lnTo>
                  <a:lnTo>
                    <a:pt x="97" y="58351"/>
                  </a:lnTo>
                  <a:lnTo>
                    <a:pt x="14924" y="58351"/>
                  </a:lnTo>
                  <a:lnTo>
                    <a:pt x="14924" y="57840"/>
                  </a:lnTo>
                  <a:lnTo>
                    <a:pt x="14924" y="40902"/>
                  </a:lnTo>
                  <a:lnTo>
                    <a:pt x="14909" y="40902"/>
                  </a:lnTo>
                  <a:lnTo>
                    <a:pt x="14975" y="17450"/>
                  </a:lnTo>
                  <a:lnTo>
                    <a:pt x="14986" y="17450"/>
                  </a:lnTo>
                  <a:lnTo>
                    <a:pt x="14986" y="511"/>
                  </a:lnTo>
                  <a:lnTo>
                    <a:pt x="14986" y="0"/>
                  </a:lnTo>
                  <a:close/>
                </a:path>
              </a:pathLst>
            </a:custGeom>
            <a:solidFill>
              <a:schemeClr val="dk1"/>
            </a:solidFill>
            <a:ln>
              <a:noFill/>
            </a:ln>
            <a:effectLst>
              <a:outerShdw blurRad="5715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6"/>
            <p:cNvSpPr/>
            <p:nvPr/>
          </p:nvSpPr>
          <p:spPr>
            <a:xfrm flipH="1">
              <a:off x="2710033" y="3751500"/>
              <a:ext cx="695704" cy="2707679"/>
            </a:xfrm>
            <a:custGeom>
              <a:avLst/>
              <a:gdLst/>
              <a:ahLst/>
              <a:cxnLst/>
              <a:rect l="l" t="t" r="r" b="b"/>
              <a:pathLst>
                <a:path w="14992" h="58352" extrusionOk="0">
                  <a:moveTo>
                    <a:pt x="737" y="798"/>
                  </a:moveTo>
                  <a:cubicBezTo>
                    <a:pt x="972" y="941"/>
                    <a:pt x="1197" y="1074"/>
                    <a:pt x="1422" y="1207"/>
                  </a:cubicBezTo>
                  <a:cubicBezTo>
                    <a:pt x="2051" y="1600"/>
                    <a:pt x="2675" y="2015"/>
                    <a:pt x="3273" y="2449"/>
                  </a:cubicBezTo>
                  <a:lnTo>
                    <a:pt x="3262" y="7736"/>
                  </a:lnTo>
                  <a:lnTo>
                    <a:pt x="716" y="7725"/>
                  </a:lnTo>
                  <a:lnTo>
                    <a:pt x="737" y="798"/>
                  </a:lnTo>
                  <a:close/>
                  <a:moveTo>
                    <a:pt x="3850" y="2868"/>
                  </a:moveTo>
                  <a:cubicBezTo>
                    <a:pt x="3922" y="2919"/>
                    <a:pt x="3983" y="2971"/>
                    <a:pt x="4050" y="3022"/>
                  </a:cubicBezTo>
                  <a:cubicBezTo>
                    <a:pt x="5880" y="4418"/>
                    <a:pt x="7567" y="6008"/>
                    <a:pt x="9065" y="7751"/>
                  </a:cubicBezTo>
                  <a:lnTo>
                    <a:pt x="4203" y="7741"/>
                  </a:lnTo>
                  <a:lnTo>
                    <a:pt x="3835" y="7736"/>
                  </a:lnTo>
                  <a:lnTo>
                    <a:pt x="3850" y="2868"/>
                  </a:lnTo>
                  <a:close/>
                  <a:moveTo>
                    <a:pt x="14418" y="517"/>
                  </a:moveTo>
                  <a:lnTo>
                    <a:pt x="14418" y="14950"/>
                  </a:lnTo>
                  <a:lnTo>
                    <a:pt x="14413" y="14950"/>
                  </a:lnTo>
                  <a:cubicBezTo>
                    <a:pt x="13800" y="13651"/>
                    <a:pt x="13104" y="12388"/>
                    <a:pt x="12338" y="11176"/>
                  </a:cubicBezTo>
                  <a:cubicBezTo>
                    <a:pt x="12118" y="10839"/>
                    <a:pt x="11898" y="10507"/>
                    <a:pt x="11673" y="10180"/>
                  </a:cubicBezTo>
                  <a:cubicBezTo>
                    <a:pt x="11284" y="9612"/>
                    <a:pt x="10875" y="9055"/>
                    <a:pt x="10451" y="8528"/>
                  </a:cubicBezTo>
                  <a:cubicBezTo>
                    <a:pt x="10400" y="8462"/>
                    <a:pt x="10349" y="8400"/>
                    <a:pt x="10298" y="8329"/>
                  </a:cubicBezTo>
                  <a:lnTo>
                    <a:pt x="10303" y="8329"/>
                  </a:lnTo>
                  <a:lnTo>
                    <a:pt x="9914" y="7853"/>
                  </a:lnTo>
                  <a:lnTo>
                    <a:pt x="9832" y="7751"/>
                  </a:lnTo>
                  <a:cubicBezTo>
                    <a:pt x="8227" y="5829"/>
                    <a:pt x="6402" y="4085"/>
                    <a:pt x="4408" y="2562"/>
                  </a:cubicBezTo>
                  <a:cubicBezTo>
                    <a:pt x="4203" y="2403"/>
                    <a:pt x="3983" y="2245"/>
                    <a:pt x="3743" y="2071"/>
                  </a:cubicBezTo>
                  <a:cubicBezTo>
                    <a:pt x="3094" y="1606"/>
                    <a:pt x="2419" y="1151"/>
                    <a:pt x="1734" y="726"/>
                  </a:cubicBezTo>
                  <a:cubicBezTo>
                    <a:pt x="1621" y="660"/>
                    <a:pt x="1504" y="588"/>
                    <a:pt x="1381" y="517"/>
                  </a:cubicBezTo>
                  <a:close/>
                  <a:moveTo>
                    <a:pt x="716" y="8303"/>
                  </a:moveTo>
                  <a:lnTo>
                    <a:pt x="3262" y="8308"/>
                  </a:lnTo>
                  <a:lnTo>
                    <a:pt x="3242" y="15440"/>
                  </a:lnTo>
                  <a:lnTo>
                    <a:pt x="696" y="15435"/>
                  </a:lnTo>
                  <a:lnTo>
                    <a:pt x="716" y="8303"/>
                  </a:lnTo>
                  <a:close/>
                  <a:moveTo>
                    <a:pt x="3845" y="8303"/>
                  </a:moveTo>
                  <a:lnTo>
                    <a:pt x="6494" y="8313"/>
                  </a:lnTo>
                  <a:lnTo>
                    <a:pt x="9556" y="8324"/>
                  </a:lnTo>
                  <a:cubicBezTo>
                    <a:pt x="9730" y="8533"/>
                    <a:pt x="9868" y="8707"/>
                    <a:pt x="10006" y="8871"/>
                  </a:cubicBezTo>
                  <a:cubicBezTo>
                    <a:pt x="10400" y="9372"/>
                    <a:pt x="10783" y="9893"/>
                    <a:pt x="11157" y="10425"/>
                  </a:cubicBezTo>
                  <a:lnTo>
                    <a:pt x="11141" y="15456"/>
                  </a:lnTo>
                  <a:lnTo>
                    <a:pt x="3825" y="15435"/>
                  </a:lnTo>
                  <a:lnTo>
                    <a:pt x="3845" y="8303"/>
                  </a:lnTo>
                  <a:close/>
                  <a:moveTo>
                    <a:pt x="11724" y="11289"/>
                  </a:moveTo>
                  <a:cubicBezTo>
                    <a:pt x="11765" y="11350"/>
                    <a:pt x="11811" y="11422"/>
                    <a:pt x="11852" y="11483"/>
                  </a:cubicBezTo>
                  <a:cubicBezTo>
                    <a:pt x="12660" y="12756"/>
                    <a:pt x="13391" y="14091"/>
                    <a:pt x="14025" y="15466"/>
                  </a:cubicBezTo>
                  <a:lnTo>
                    <a:pt x="11709" y="15466"/>
                  </a:lnTo>
                  <a:lnTo>
                    <a:pt x="11724" y="11289"/>
                  </a:lnTo>
                  <a:close/>
                  <a:moveTo>
                    <a:pt x="691" y="16008"/>
                  </a:moveTo>
                  <a:lnTo>
                    <a:pt x="3237" y="16018"/>
                  </a:lnTo>
                  <a:lnTo>
                    <a:pt x="3165" y="42354"/>
                  </a:lnTo>
                  <a:lnTo>
                    <a:pt x="624" y="42349"/>
                  </a:lnTo>
                  <a:lnTo>
                    <a:pt x="691" y="16008"/>
                  </a:lnTo>
                  <a:close/>
                  <a:moveTo>
                    <a:pt x="3810" y="16023"/>
                  </a:moveTo>
                  <a:lnTo>
                    <a:pt x="11131" y="16044"/>
                  </a:lnTo>
                  <a:lnTo>
                    <a:pt x="11059" y="42379"/>
                  </a:lnTo>
                  <a:lnTo>
                    <a:pt x="3743" y="42359"/>
                  </a:lnTo>
                  <a:lnTo>
                    <a:pt x="3810" y="16023"/>
                  </a:lnTo>
                  <a:close/>
                  <a:moveTo>
                    <a:pt x="11704" y="16049"/>
                  </a:moveTo>
                  <a:lnTo>
                    <a:pt x="14413" y="16054"/>
                  </a:lnTo>
                  <a:lnTo>
                    <a:pt x="14413" y="16279"/>
                  </a:lnTo>
                  <a:lnTo>
                    <a:pt x="14408" y="16279"/>
                  </a:lnTo>
                  <a:lnTo>
                    <a:pt x="14337" y="42159"/>
                  </a:lnTo>
                  <a:lnTo>
                    <a:pt x="14347" y="42159"/>
                  </a:lnTo>
                  <a:lnTo>
                    <a:pt x="14347" y="42389"/>
                  </a:lnTo>
                  <a:lnTo>
                    <a:pt x="11632" y="42384"/>
                  </a:lnTo>
                  <a:lnTo>
                    <a:pt x="11704" y="16049"/>
                  </a:lnTo>
                  <a:close/>
                  <a:moveTo>
                    <a:pt x="11632" y="42952"/>
                  </a:moveTo>
                  <a:lnTo>
                    <a:pt x="13948" y="42957"/>
                  </a:lnTo>
                  <a:cubicBezTo>
                    <a:pt x="13907" y="43049"/>
                    <a:pt x="13871" y="43131"/>
                    <a:pt x="13830" y="43207"/>
                  </a:cubicBezTo>
                  <a:cubicBezTo>
                    <a:pt x="13222" y="44486"/>
                    <a:pt x="12522" y="45738"/>
                    <a:pt x="11755" y="46935"/>
                  </a:cubicBezTo>
                  <a:cubicBezTo>
                    <a:pt x="11709" y="47001"/>
                    <a:pt x="11668" y="47062"/>
                    <a:pt x="11622" y="47134"/>
                  </a:cubicBezTo>
                  <a:lnTo>
                    <a:pt x="11632" y="42952"/>
                  </a:lnTo>
                  <a:close/>
                  <a:moveTo>
                    <a:pt x="624" y="42921"/>
                  </a:moveTo>
                  <a:lnTo>
                    <a:pt x="3165" y="42926"/>
                  </a:lnTo>
                  <a:lnTo>
                    <a:pt x="3145" y="50058"/>
                  </a:lnTo>
                  <a:lnTo>
                    <a:pt x="604" y="50053"/>
                  </a:lnTo>
                  <a:lnTo>
                    <a:pt x="624" y="42921"/>
                  </a:lnTo>
                  <a:close/>
                  <a:moveTo>
                    <a:pt x="3743" y="42937"/>
                  </a:moveTo>
                  <a:lnTo>
                    <a:pt x="11059" y="42947"/>
                  </a:lnTo>
                  <a:lnTo>
                    <a:pt x="11044" y="47978"/>
                  </a:lnTo>
                  <a:cubicBezTo>
                    <a:pt x="10543" y="48699"/>
                    <a:pt x="9996" y="49404"/>
                    <a:pt x="9444" y="50079"/>
                  </a:cubicBezTo>
                  <a:lnTo>
                    <a:pt x="3723" y="50069"/>
                  </a:lnTo>
                  <a:lnTo>
                    <a:pt x="3743" y="42937"/>
                  </a:lnTo>
                  <a:close/>
                  <a:moveTo>
                    <a:pt x="3712" y="50641"/>
                  </a:moveTo>
                  <a:lnTo>
                    <a:pt x="8948" y="50657"/>
                  </a:lnTo>
                  <a:cubicBezTo>
                    <a:pt x="8897" y="50713"/>
                    <a:pt x="8846" y="50774"/>
                    <a:pt x="8789" y="50841"/>
                  </a:cubicBezTo>
                  <a:cubicBezTo>
                    <a:pt x="7322" y="52507"/>
                    <a:pt x="5676" y="54031"/>
                    <a:pt x="3902" y="55360"/>
                  </a:cubicBezTo>
                  <a:cubicBezTo>
                    <a:pt x="3835" y="55411"/>
                    <a:pt x="3764" y="55452"/>
                    <a:pt x="3702" y="55504"/>
                  </a:cubicBezTo>
                  <a:lnTo>
                    <a:pt x="3712" y="50641"/>
                  </a:lnTo>
                  <a:close/>
                  <a:moveTo>
                    <a:pt x="604" y="50626"/>
                  </a:moveTo>
                  <a:lnTo>
                    <a:pt x="3145" y="50636"/>
                  </a:lnTo>
                  <a:lnTo>
                    <a:pt x="3135" y="55918"/>
                  </a:lnTo>
                  <a:cubicBezTo>
                    <a:pt x="2373" y="56460"/>
                    <a:pt x="1596" y="56961"/>
                    <a:pt x="813" y="57421"/>
                  </a:cubicBezTo>
                  <a:cubicBezTo>
                    <a:pt x="732" y="57467"/>
                    <a:pt x="655" y="57513"/>
                    <a:pt x="583" y="57559"/>
                  </a:cubicBezTo>
                  <a:lnTo>
                    <a:pt x="604" y="50626"/>
                  </a:lnTo>
                  <a:close/>
                  <a:moveTo>
                    <a:pt x="14352" y="43453"/>
                  </a:moveTo>
                  <a:lnTo>
                    <a:pt x="14352" y="57840"/>
                  </a:lnTo>
                  <a:lnTo>
                    <a:pt x="1238" y="57840"/>
                  </a:lnTo>
                  <a:cubicBezTo>
                    <a:pt x="2030" y="57365"/>
                    <a:pt x="2823" y="56848"/>
                    <a:pt x="3579" y="56306"/>
                  </a:cubicBezTo>
                  <a:cubicBezTo>
                    <a:pt x="3810" y="56143"/>
                    <a:pt x="4035" y="55979"/>
                    <a:pt x="4244" y="55810"/>
                  </a:cubicBezTo>
                  <a:cubicBezTo>
                    <a:pt x="6049" y="54455"/>
                    <a:pt x="7721" y="52911"/>
                    <a:pt x="9219" y="51209"/>
                  </a:cubicBezTo>
                  <a:cubicBezTo>
                    <a:pt x="9388" y="51020"/>
                    <a:pt x="9551" y="50836"/>
                    <a:pt x="9705" y="50646"/>
                  </a:cubicBezTo>
                  <a:lnTo>
                    <a:pt x="9791" y="50544"/>
                  </a:lnTo>
                  <a:lnTo>
                    <a:pt x="10185" y="50079"/>
                  </a:lnTo>
                  <a:lnTo>
                    <a:pt x="10175" y="50079"/>
                  </a:lnTo>
                  <a:cubicBezTo>
                    <a:pt x="10655" y="49486"/>
                    <a:pt x="11121" y="48867"/>
                    <a:pt x="11560" y="48233"/>
                  </a:cubicBezTo>
                  <a:cubicBezTo>
                    <a:pt x="11785" y="47911"/>
                    <a:pt x="12010" y="47574"/>
                    <a:pt x="12235" y="47241"/>
                  </a:cubicBezTo>
                  <a:cubicBezTo>
                    <a:pt x="13023" y="46030"/>
                    <a:pt x="13728" y="44757"/>
                    <a:pt x="14352" y="43453"/>
                  </a:cubicBezTo>
                  <a:close/>
                  <a:moveTo>
                    <a:pt x="164" y="0"/>
                  </a:moveTo>
                  <a:lnTo>
                    <a:pt x="164" y="511"/>
                  </a:lnTo>
                  <a:lnTo>
                    <a:pt x="1" y="58050"/>
                  </a:lnTo>
                  <a:lnTo>
                    <a:pt x="1" y="58336"/>
                  </a:lnTo>
                  <a:lnTo>
                    <a:pt x="98" y="58336"/>
                  </a:lnTo>
                  <a:lnTo>
                    <a:pt x="98" y="58351"/>
                  </a:lnTo>
                  <a:lnTo>
                    <a:pt x="14925" y="58351"/>
                  </a:lnTo>
                  <a:lnTo>
                    <a:pt x="14925" y="57840"/>
                  </a:lnTo>
                  <a:lnTo>
                    <a:pt x="14925" y="40902"/>
                  </a:lnTo>
                  <a:lnTo>
                    <a:pt x="14914" y="40902"/>
                  </a:lnTo>
                  <a:lnTo>
                    <a:pt x="14976" y="17450"/>
                  </a:lnTo>
                  <a:lnTo>
                    <a:pt x="14991" y="17450"/>
                  </a:lnTo>
                  <a:lnTo>
                    <a:pt x="14991" y="511"/>
                  </a:lnTo>
                  <a:lnTo>
                    <a:pt x="14991" y="0"/>
                  </a:lnTo>
                  <a:close/>
                </a:path>
              </a:pathLst>
            </a:custGeom>
            <a:solidFill>
              <a:schemeClr val="lt2"/>
            </a:solidFill>
            <a:ln>
              <a:noFill/>
            </a:ln>
            <a:effectLst>
              <a:outerShdw blurRad="5715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grpSp>
        <p:nvGrpSpPr>
          <p:cNvPr id="871" name="Google Shape;871;p16"/>
          <p:cNvGrpSpPr/>
          <p:nvPr/>
        </p:nvGrpSpPr>
        <p:grpSpPr>
          <a:xfrm flipH="1">
            <a:off x="7787926" y="150"/>
            <a:ext cx="1374871" cy="5154608"/>
            <a:chOff x="2683489" y="3751500"/>
            <a:chExt cx="722248" cy="2707679"/>
          </a:xfrm>
        </p:grpSpPr>
        <p:sp>
          <p:nvSpPr>
            <p:cNvPr id="872" name="Google Shape;872;p16"/>
            <p:cNvSpPr/>
            <p:nvPr/>
          </p:nvSpPr>
          <p:spPr>
            <a:xfrm flipH="1">
              <a:off x="2683489" y="3751500"/>
              <a:ext cx="695425" cy="2707679"/>
            </a:xfrm>
            <a:custGeom>
              <a:avLst/>
              <a:gdLst/>
              <a:ahLst/>
              <a:cxnLst/>
              <a:rect l="l" t="t" r="r" b="b"/>
              <a:pathLst>
                <a:path w="14986" h="58352" extrusionOk="0">
                  <a:moveTo>
                    <a:pt x="737" y="798"/>
                  </a:moveTo>
                  <a:cubicBezTo>
                    <a:pt x="972" y="941"/>
                    <a:pt x="1197" y="1074"/>
                    <a:pt x="1417" y="1207"/>
                  </a:cubicBezTo>
                  <a:cubicBezTo>
                    <a:pt x="2051" y="1600"/>
                    <a:pt x="2669" y="2015"/>
                    <a:pt x="3272" y="2449"/>
                  </a:cubicBezTo>
                  <a:lnTo>
                    <a:pt x="3257" y="7736"/>
                  </a:lnTo>
                  <a:lnTo>
                    <a:pt x="716" y="7725"/>
                  </a:lnTo>
                  <a:lnTo>
                    <a:pt x="737" y="798"/>
                  </a:lnTo>
                  <a:close/>
                  <a:moveTo>
                    <a:pt x="3845" y="2868"/>
                  </a:moveTo>
                  <a:cubicBezTo>
                    <a:pt x="3917" y="2919"/>
                    <a:pt x="3983" y="2971"/>
                    <a:pt x="4044" y="3022"/>
                  </a:cubicBezTo>
                  <a:cubicBezTo>
                    <a:pt x="5880" y="4418"/>
                    <a:pt x="7567" y="6008"/>
                    <a:pt x="9060" y="7751"/>
                  </a:cubicBezTo>
                  <a:lnTo>
                    <a:pt x="4198" y="7741"/>
                  </a:lnTo>
                  <a:lnTo>
                    <a:pt x="3835" y="7736"/>
                  </a:lnTo>
                  <a:lnTo>
                    <a:pt x="3845" y="2868"/>
                  </a:lnTo>
                  <a:close/>
                  <a:moveTo>
                    <a:pt x="14418" y="517"/>
                  </a:moveTo>
                  <a:lnTo>
                    <a:pt x="14418" y="14950"/>
                  </a:lnTo>
                  <a:lnTo>
                    <a:pt x="14413" y="14950"/>
                  </a:lnTo>
                  <a:cubicBezTo>
                    <a:pt x="13794" y="13651"/>
                    <a:pt x="13099" y="12388"/>
                    <a:pt x="12332" y="11176"/>
                  </a:cubicBezTo>
                  <a:cubicBezTo>
                    <a:pt x="12117" y="10839"/>
                    <a:pt x="11892" y="10507"/>
                    <a:pt x="11668" y="10180"/>
                  </a:cubicBezTo>
                  <a:cubicBezTo>
                    <a:pt x="11279" y="9612"/>
                    <a:pt x="10870" y="9055"/>
                    <a:pt x="10451" y="8528"/>
                  </a:cubicBezTo>
                  <a:cubicBezTo>
                    <a:pt x="10400" y="8462"/>
                    <a:pt x="10343" y="8400"/>
                    <a:pt x="10297" y="8329"/>
                  </a:cubicBezTo>
                  <a:lnTo>
                    <a:pt x="10302" y="8329"/>
                  </a:lnTo>
                  <a:lnTo>
                    <a:pt x="9914" y="7853"/>
                  </a:lnTo>
                  <a:lnTo>
                    <a:pt x="9827" y="7751"/>
                  </a:lnTo>
                  <a:cubicBezTo>
                    <a:pt x="8227" y="5829"/>
                    <a:pt x="6396" y="4085"/>
                    <a:pt x="4402" y="2562"/>
                  </a:cubicBezTo>
                  <a:cubicBezTo>
                    <a:pt x="4198" y="2403"/>
                    <a:pt x="3983" y="2245"/>
                    <a:pt x="3738" y="2071"/>
                  </a:cubicBezTo>
                  <a:cubicBezTo>
                    <a:pt x="3094" y="1606"/>
                    <a:pt x="2414" y="1151"/>
                    <a:pt x="1734" y="726"/>
                  </a:cubicBezTo>
                  <a:cubicBezTo>
                    <a:pt x="1616" y="660"/>
                    <a:pt x="1503" y="588"/>
                    <a:pt x="1381" y="517"/>
                  </a:cubicBezTo>
                  <a:close/>
                  <a:moveTo>
                    <a:pt x="716" y="8303"/>
                  </a:moveTo>
                  <a:lnTo>
                    <a:pt x="3257" y="8308"/>
                  </a:lnTo>
                  <a:lnTo>
                    <a:pt x="3242" y="15440"/>
                  </a:lnTo>
                  <a:lnTo>
                    <a:pt x="696" y="15435"/>
                  </a:lnTo>
                  <a:lnTo>
                    <a:pt x="716" y="8303"/>
                  </a:lnTo>
                  <a:close/>
                  <a:moveTo>
                    <a:pt x="3840" y="8303"/>
                  </a:moveTo>
                  <a:lnTo>
                    <a:pt x="6493" y="8313"/>
                  </a:lnTo>
                  <a:lnTo>
                    <a:pt x="9556" y="8324"/>
                  </a:lnTo>
                  <a:cubicBezTo>
                    <a:pt x="9725" y="8533"/>
                    <a:pt x="9868" y="8707"/>
                    <a:pt x="10001" y="8871"/>
                  </a:cubicBezTo>
                  <a:cubicBezTo>
                    <a:pt x="10400" y="9372"/>
                    <a:pt x="10783" y="9893"/>
                    <a:pt x="11151" y="10425"/>
                  </a:cubicBezTo>
                  <a:lnTo>
                    <a:pt x="11141" y="15456"/>
                  </a:lnTo>
                  <a:lnTo>
                    <a:pt x="3820" y="15435"/>
                  </a:lnTo>
                  <a:lnTo>
                    <a:pt x="3840" y="8303"/>
                  </a:lnTo>
                  <a:close/>
                  <a:moveTo>
                    <a:pt x="11719" y="11289"/>
                  </a:moveTo>
                  <a:cubicBezTo>
                    <a:pt x="11765" y="11350"/>
                    <a:pt x="11811" y="11422"/>
                    <a:pt x="11846" y="11483"/>
                  </a:cubicBezTo>
                  <a:cubicBezTo>
                    <a:pt x="12659" y="12756"/>
                    <a:pt x="13391" y="14091"/>
                    <a:pt x="14019" y="15466"/>
                  </a:cubicBezTo>
                  <a:lnTo>
                    <a:pt x="11708" y="15466"/>
                  </a:lnTo>
                  <a:lnTo>
                    <a:pt x="11719" y="11289"/>
                  </a:lnTo>
                  <a:close/>
                  <a:moveTo>
                    <a:pt x="691" y="16008"/>
                  </a:moveTo>
                  <a:lnTo>
                    <a:pt x="3232" y="16018"/>
                  </a:lnTo>
                  <a:lnTo>
                    <a:pt x="3165" y="42354"/>
                  </a:lnTo>
                  <a:lnTo>
                    <a:pt x="619" y="42349"/>
                  </a:lnTo>
                  <a:lnTo>
                    <a:pt x="691" y="16008"/>
                  </a:lnTo>
                  <a:close/>
                  <a:moveTo>
                    <a:pt x="3809" y="16023"/>
                  </a:moveTo>
                  <a:lnTo>
                    <a:pt x="11126" y="16044"/>
                  </a:lnTo>
                  <a:lnTo>
                    <a:pt x="11054" y="42379"/>
                  </a:lnTo>
                  <a:lnTo>
                    <a:pt x="3738" y="42359"/>
                  </a:lnTo>
                  <a:lnTo>
                    <a:pt x="3809" y="16023"/>
                  </a:lnTo>
                  <a:close/>
                  <a:moveTo>
                    <a:pt x="11698" y="16049"/>
                  </a:moveTo>
                  <a:lnTo>
                    <a:pt x="14408" y="16054"/>
                  </a:lnTo>
                  <a:lnTo>
                    <a:pt x="14408" y="16279"/>
                  </a:lnTo>
                  <a:lnTo>
                    <a:pt x="14403" y="16279"/>
                  </a:lnTo>
                  <a:lnTo>
                    <a:pt x="14331" y="42159"/>
                  </a:lnTo>
                  <a:lnTo>
                    <a:pt x="14347" y="42159"/>
                  </a:lnTo>
                  <a:lnTo>
                    <a:pt x="14347" y="42389"/>
                  </a:lnTo>
                  <a:lnTo>
                    <a:pt x="11632" y="42384"/>
                  </a:lnTo>
                  <a:lnTo>
                    <a:pt x="11698" y="16049"/>
                  </a:lnTo>
                  <a:close/>
                  <a:moveTo>
                    <a:pt x="11632" y="42952"/>
                  </a:moveTo>
                  <a:lnTo>
                    <a:pt x="13943" y="42957"/>
                  </a:lnTo>
                  <a:cubicBezTo>
                    <a:pt x="13907" y="43049"/>
                    <a:pt x="13866" y="43131"/>
                    <a:pt x="13830" y="43207"/>
                  </a:cubicBezTo>
                  <a:cubicBezTo>
                    <a:pt x="13222" y="44486"/>
                    <a:pt x="12516" y="45738"/>
                    <a:pt x="11749" y="46935"/>
                  </a:cubicBezTo>
                  <a:cubicBezTo>
                    <a:pt x="11708" y="47001"/>
                    <a:pt x="11662" y="47062"/>
                    <a:pt x="11616" y="47134"/>
                  </a:cubicBezTo>
                  <a:lnTo>
                    <a:pt x="11632" y="42952"/>
                  </a:lnTo>
                  <a:close/>
                  <a:moveTo>
                    <a:pt x="619" y="42921"/>
                  </a:moveTo>
                  <a:lnTo>
                    <a:pt x="3165" y="42926"/>
                  </a:lnTo>
                  <a:lnTo>
                    <a:pt x="3145" y="50058"/>
                  </a:lnTo>
                  <a:lnTo>
                    <a:pt x="598" y="50053"/>
                  </a:lnTo>
                  <a:lnTo>
                    <a:pt x="619" y="42921"/>
                  </a:lnTo>
                  <a:close/>
                  <a:moveTo>
                    <a:pt x="3738" y="42937"/>
                  </a:moveTo>
                  <a:lnTo>
                    <a:pt x="11054" y="42947"/>
                  </a:lnTo>
                  <a:lnTo>
                    <a:pt x="11044" y="47978"/>
                  </a:lnTo>
                  <a:cubicBezTo>
                    <a:pt x="10538" y="48699"/>
                    <a:pt x="9996" y="49404"/>
                    <a:pt x="9438" y="50079"/>
                  </a:cubicBezTo>
                  <a:lnTo>
                    <a:pt x="3717" y="50069"/>
                  </a:lnTo>
                  <a:lnTo>
                    <a:pt x="3738" y="42937"/>
                  </a:lnTo>
                  <a:close/>
                  <a:moveTo>
                    <a:pt x="3712" y="50641"/>
                  </a:moveTo>
                  <a:lnTo>
                    <a:pt x="8948" y="50657"/>
                  </a:lnTo>
                  <a:cubicBezTo>
                    <a:pt x="8896" y="50713"/>
                    <a:pt x="8845" y="50774"/>
                    <a:pt x="8789" y="50841"/>
                  </a:cubicBezTo>
                  <a:cubicBezTo>
                    <a:pt x="7317" y="52507"/>
                    <a:pt x="5675" y="54031"/>
                    <a:pt x="3896" y="55360"/>
                  </a:cubicBezTo>
                  <a:cubicBezTo>
                    <a:pt x="3835" y="55411"/>
                    <a:pt x="3763" y="55452"/>
                    <a:pt x="3697" y="55504"/>
                  </a:cubicBezTo>
                  <a:lnTo>
                    <a:pt x="3712" y="50641"/>
                  </a:lnTo>
                  <a:close/>
                  <a:moveTo>
                    <a:pt x="598" y="50626"/>
                  </a:moveTo>
                  <a:lnTo>
                    <a:pt x="3145" y="50636"/>
                  </a:lnTo>
                  <a:lnTo>
                    <a:pt x="3129" y="55918"/>
                  </a:lnTo>
                  <a:cubicBezTo>
                    <a:pt x="2373" y="56460"/>
                    <a:pt x="1590" y="56961"/>
                    <a:pt x="813" y="57421"/>
                  </a:cubicBezTo>
                  <a:cubicBezTo>
                    <a:pt x="726" y="57467"/>
                    <a:pt x="650" y="57513"/>
                    <a:pt x="583" y="57559"/>
                  </a:cubicBezTo>
                  <a:lnTo>
                    <a:pt x="598" y="50626"/>
                  </a:lnTo>
                  <a:close/>
                  <a:moveTo>
                    <a:pt x="14347" y="43453"/>
                  </a:moveTo>
                  <a:lnTo>
                    <a:pt x="14347" y="57840"/>
                  </a:lnTo>
                  <a:lnTo>
                    <a:pt x="1232" y="57840"/>
                  </a:lnTo>
                  <a:cubicBezTo>
                    <a:pt x="2025" y="57365"/>
                    <a:pt x="2817" y="56848"/>
                    <a:pt x="3579" y="56306"/>
                  </a:cubicBezTo>
                  <a:cubicBezTo>
                    <a:pt x="3809" y="56143"/>
                    <a:pt x="4034" y="55979"/>
                    <a:pt x="4244" y="55810"/>
                  </a:cubicBezTo>
                  <a:cubicBezTo>
                    <a:pt x="6044" y="54455"/>
                    <a:pt x="7721" y="52911"/>
                    <a:pt x="9213" y="51209"/>
                  </a:cubicBezTo>
                  <a:cubicBezTo>
                    <a:pt x="9387" y="51020"/>
                    <a:pt x="9546" y="50836"/>
                    <a:pt x="9699" y="50646"/>
                  </a:cubicBezTo>
                  <a:lnTo>
                    <a:pt x="9791" y="50544"/>
                  </a:lnTo>
                  <a:lnTo>
                    <a:pt x="10180" y="50079"/>
                  </a:lnTo>
                  <a:lnTo>
                    <a:pt x="10175" y="50079"/>
                  </a:lnTo>
                  <a:cubicBezTo>
                    <a:pt x="10655" y="49486"/>
                    <a:pt x="11120" y="48867"/>
                    <a:pt x="11560" y="48233"/>
                  </a:cubicBezTo>
                  <a:cubicBezTo>
                    <a:pt x="11785" y="47911"/>
                    <a:pt x="12005" y="47574"/>
                    <a:pt x="12230" y="47241"/>
                  </a:cubicBezTo>
                  <a:cubicBezTo>
                    <a:pt x="13017" y="46030"/>
                    <a:pt x="13728" y="44757"/>
                    <a:pt x="14347" y="43453"/>
                  </a:cubicBezTo>
                  <a:close/>
                  <a:moveTo>
                    <a:pt x="159" y="0"/>
                  </a:moveTo>
                  <a:lnTo>
                    <a:pt x="159" y="511"/>
                  </a:lnTo>
                  <a:lnTo>
                    <a:pt x="0" y="58050"/>
                  </a:lnTo>
                  <a:lnTo>
                    <a:pt x="0" y="58336"/>
                  </a:lnTo>
                  <a:lnTo>
                    <a:pt x="97" y="58336"/>
                  </a:lnTo>
                  <a:lnTo>
                    <a:pt x="97" y="58351"/>
                  </a:lnTo>
                  <a:lnTo>
                    <a:pt x="14924" y="58351"/>
                  </a:lnTo>
                  <a:lnTo>
                    <a:pt x="14924" y="57840"/>
                  </a:lnTo>
                  <a:lnTo>
                    <a:pt x="14924" y="40902"/>
                  </a:lnTo>
                  <a:lnTo>
                    <a:pt x="14909" y="40902"/>
                  </a:lnTo>
                  <a:lnTo>
                    <a:pt x="14975" y="17450"/>
                  </a:lnTo>
                  <a:lnTo>
                    <a:pt x="14986" y="17450"/>
                  </a:lnTo>
                  <a:lnTo>
                    <a:pt x="14986" y="511"/>
                  </a:lnTo>
                  <a:lnTo>
                    <a:pt x="14986" y="0"/>
                  </a:lnTo>
                  <a:close/>
                </a:path>
              </a:pathLst>
            </a:custGeom>
            <a:solidFill>
              <a:schemeClr val="dk1"/>
            </a:solidFill>
            <a:ln>
              <a:noFill/>
            </a:ln>
            <a:effectLst>
              <a:outerShdw blurRad="5715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6"/>
            <p:cNvSpPr/>
            <p:nvPr/>
          </p:nvSpPr>
          <p:spPr>
            <a:xfrm flipH="1">
              <a:off x="2710033" y="3751500"/>
              <a:ext cx="695704" cy="2707679"/>
            </a:xfrm>
            <a:custGeom>
              <a:avLst/>
              <a:gdLst/>
              <a:ahLst/>
              <a:cxnLst/>
              <a:rect l="l" t="t" r="r" b="b"/>
              <a:pathLst>
                <a:path w="14992" h="58352" extrusionOk="0">
                  <a:moveTo>
                    <a:pt x="737" y="798"/>
                  </a:moveTo>
                  <a:cubicBezTo>
                    <a:pt x="972" y="941"/>
                    <a:pt x="1197" y="1074"/>
                    <a:pt x="1422" y="1207"/>
                  </a:cubicBezTo>
                  <a:cubicBezTo>
                    <a:pt x="2051" y="1600"/>
                    <a:pt x="2675" y="2015"/>
                    <a:pt x="3273" y="2449"/>
                  </a:cubicBezTo>
                  <a:lnTo>
                    <a:pt x="3262" y="7736"/>
                  </a:lnTo>
                  <a:lnTo>
                    <a:pt x="716" y="7725"/>
                  </a:lnTo>
                  <a:lnTo>
                    <a:pt x="737" y="798"/>
                  </a:lnTo>
                  <a:close/>
                  <a:moveTo>
                    <a:pt x="3850" y="2868"/>
                  </a:moveTo>
                  <a:cubicBezTo>
                    <a:pt x="3922" y="2919"/>
                    <a:pt x="3983" y="2971"/>
                    <a:pt x="4050" y="3022"/>
                  </a:cubicBezTo>
                  <a:cubicBezTo>
                    <a:pt x="5880" y="4418"/>
                    <a:pt x="7567" y="6008"/>
                    <a:pt x="9065" y="7751"/>
                  </a:cubicBezTo>
                  <a:lnTo>
                    <a:pt x="4203" y="7741"/>
                  </a:lnTo>
                  <a:lnTo>
                    <a:pt x="3835" y="7736"/>
                  </a:lnTo>
                  <a:lnTo>
                    <a:pt x="3850" y="2868"/>
                  </a:lnTo>
                  <a:close/>
                  <a:moveTo>
                    <a:pt x="14418" y="517"/>
                  </a:moveTo>
                  <a:lnTo>
                    <a:pt x="14418" y="14950"/>
                  </a:lnTo>
                  <a:lnTo>
                    <a:pt x="14413" y="14950"/>
                  </a:lnTo>
                  <a:cubicBezTo>
                    <a:pt x="13800" y="13651"/>
                    <a:pt x="13104" y="12388"/>
                    <a:pt x="12338" y="11176"/>
                  </a:cubicBezTo>
                  <a:cubicBezTo>
                    <a:pt x="12118" y="10839"/>
                    <a:pt x="11898" y="10507"/>
                    <a:pt x="11673" y="10180"/>
                  </a:cubicBezTo>
                  <a:cubicBezTo>
                    <a:pt x="11284" y="9612"/>
                    <a:pt x="10875" y="9055"/>
                    <a:pt x="10451" y="8528"/>
                  </a:cubicBezTo>
                  <a:cubicBezTo>
                    <a:pt x="10400" y="8462"/>
                    <a:pt x="10349" y="8400"/>
                    <a:pt x="10298" y="8329"/>
                  </a:cubicBezTo>
                  <a:lnTo>
                    <a:pt x="10303" y="8329"/>
                  </a:lnTo>
                  <a:lnTo>
                    <a:pt x="9914" y="7853"/>
                  </a:lnTo>
                  <a:lnTo>
                    <a:pt x="9832" y="7751"/>
                  </a:lnTo>
                  <a:cubicBezTo>
                    <a:pt x="8227" y="5829"/>
                    <a:pt x="6402" y="4085"/>
                    <a:pt x="4408" y="2562"/>
                  </a:cubicBezTo>
                  <a:cubicBezTo>
                    <a:pt x="4203" y="2403"/>
                    <a:pt x="3983" y="2245"/>
                    <a:pt x="3743" y="2071"/>
                  </a:cubicBezTo>
                  <a:cubicBezTo>
                    <a:pt x="3094" y="1606"/>
                    <a:pt x="2419" y="1151"/>
                    <a:pt x="1734" y="726"/>
                  </a:cubicBezTo>
                  <a:cubicBezTo>
                    <a:pt x="1621" y="660"/>
                    <a:pt x="1504" y="588"/>
                    <a:pt x="1381" y="517"/>
                  </a:cubicBezTo>
                  <a:close/>
                  <a:moveTo>
                    <a:pt x="716" y="8303"/>
                  </a:moveTo>
                  <a:lnTo>
                    <a:pt x="3262" y="8308"/>
                  </a:lnTo>
                  <a:lnTo>
                    <a:pt x="3242" y="15440"/>
                  </a:lnTo>
                  <a:lnTo>
                    <a:pt x="696" y="15435"/>
                  </a:lnTo>
                  <a:lnTo>
                    <a:pt x="716" y="8303"/>
                  </a:lnTo>
                  <a:close/>
                  <a:moveTo>
                    <a:pt x="3845" y="8303"/>
                  </a:moveTo>
                  <a:lnTo>
                    <a:pt x="6494" y="8313"/>
                  </a:lnTo>
                  <a:lnTo>
                    <a:pt x="9556" y="8324"/>
                  </a:lnTo>
                  <a:cubicBezTo>
                    <a:pt x="9730" y="8533"/>
                    <a:pt x="9868" y="8707"/>
                    <a:pt x="10006" y="8871"/>
                  </a:cubicBezTo>
                  <a:cubicBezTo>
                    <a:pt x="10400" y="9372"/>
                    <a:pt x="10783" y="9893"/>
                    <a:pt x="11157" y="10425"/>
                  </a:cubicBezTo>
                  <a:lnTo>
                    <a:pt x="11141" y="15456"/>
                  </a:lnTo>
                  <a:lnTo>
                    <a:pt x="3825" y="15435"/>
                  </a:lnTo>
                  <a:lnTo>
                    <a:pt x="3845" y="8303"/>
                  </a:lnTo>
                  <a:close/>
                  <a:moveTo>
                    <a:pt x="11724" y="11289"/>
                  </a:moveTo>
                  <a:cubicBezTo>
                    <a:pt x="11765" y="11350"/>
                    <a:pt x="11811" y="11422"/>
                    <a:pt x="11852" y="11483"/>
                  </a:cubicBezTo>
                  <a:cubicBezTo>
                    <a:pt x="12660" y="12756"/>
                    <a:pt x="13391" y="14091"/>
                    <a:pt x="14025" y="15466"/>
                  </a:cubicBezTo>
                  <a:lnTo>
                    <a:pt x="11709" y="15466"/>
                  </a:lnTo>
                  <a:lnTo>
                    <a:pt x="11724" y="11289"/>
                  </a:lnTo>
                  <a:close/>
                  <a:moveTo>
                    <a:pt x="691" y="16008"/>
                  </a:moveTo>
                  <a:lnTo>
                    <a:pt x="3237" y="16018"/>
                  </a:lnTo>
                  <a:lnTo>
                    <a:pt x="3165" y="42354"/>
                  </a:lnTo>
                  <a:lnTo>
                    <a:pt x="624" y="42349"/>
                  </a:lnTo>
                  <a:lnTo>
                    <a:pt x="691" y="16008"/>
                  </a:lnTo>
                  <a:close/>
                  <a:moveTo>
                    <a:pt x="3810" y="16023"/>
                  </a:moveTo>
                  <a:lnTo>
                    <a:pt x="11131" y="16044"/>
                  </a:lnTo>
                  <a:lnTo>
                    <a:pt x="11059" y="42379"/>
                  </a:lnTo>
                  <a:lnTo>
                    <a:pt x="3743" y="42359"/>
                  </a:lnTo>
                  <a:lnTo>
                    <a:pt x="3810" y="16023"/>
                  </a:lnTo>
                  <a:close/>
                  <a:moveTo>
                    <a:pt x="11704" y="16049"/>
                  </a:moveTo>
                  <a:lnTo>
                    <a:pt x="14413" y="16054"/>
                  </a:lnTo>
                  <a:lnTo>
                    <a:pt x="14413" y="16279"/>
                  </a:lnTo>
                  <a:lnTo>
                    <a:pt x="14408" y="16279"/>
                  </a:lnTo>
                  <a:lnTo>
                    <a:pt x="14337" y="42159"/>
                  </a:lnTo>
                  <a:lnTo>
                    <a:pt x="14347" y="42159"/>
                  </a:lnTo>
                  <a:lnTo>
                    <a:pt x="14347" y="42389"/>
                  </a:lnTo>
                  <a:lnTo>
                    <a:pt x="11632" y="42384"/>
                  </a:lnTo>
                  <a:lnTo>
                    <a:pt x="11704" y="16049"/>
                  </a:lnTo>
                  <a:close/>
                  <a:moveTo>
                    <a:pt x="11632" y="42952"/>
                  </a:moveTo>
                  <a:lnTo>
                    <a:pt x="13948" y="42957"/>
                  </a:lnTo>
                  <a:cubicBezTo>
                    <a:pt x="13907" y="43049"/>
                    <a:pt x="13871" y="43131"/>
                    <a:pt x="13830" y="43207"/>
                  </a:cubicBezTo>
                  <a:cubicBezTo>
                    <a:pt x="13222" y="44486"/>
                    <a:pt x="12522" y="45738"/>
                    <a:pt x="11755" y="46935"/>
                  </a:cubicBezTo>
                  <a:cubicBezTo>
                    <a:pt x="11709" y="47001"/>
                    <a:pt x="11668" y="47062"/>
                    <a:pt x="11622" y="47134"/>
                  </a:cubicBezTo>
                  <a:lnTo>
                    <a:pt x="11632" y="42952"/>
                  </a:lnTo>
                  <a:close/>
                  <a:moveTo>
                    <a:pt x="624" y="42921"/>
                  </a:moveTo>
                  <a:lnTo>
                    <a:pt x="3165" y="42926"/>
                  </a:lnTo>
                  <a:lnTo>
                    <a:pt x="3145" y="50058"/>
                  </a:lnTo>
                  <a:lnTo>
                    <a:pt x="604" y="50053"/>
                  </a:lnTo>
                  <a:lnTo>
                    <a:pt x="624" y="42921"/>
                  </a:lnTo>
                  <a:close/>
                  <a:moveTo>
                    <a:pt x="3743" y="42937"/>
                  </a:moveTo>
                  <a:lnTo>
                    <a:pt x="11059" y="42947"/>
                  </a:lnTo>
                  <a:lnTo>
                    <a:pt x="11044" y="47978"/>
                  </a:lnTo>
                  <a:cubicBezTo>
                    <a:pt x="10543" y="48699"/>
                    <a:pt x="9996" y="49404"/>
                    <a:pt x="9444" y="50079"/>
                  </a:cubicBezTo>
                  <a:lnTo>
                    <a:pt x="3723" y="50069"/>
                  </a:lnTo>
                  <a:lnTo>
                    <a:pt x="3743" y="42937"/>
                  </a:lnTo>
                  <a:close/>
                  <a:moveTo>
                    <a:pt x="3712" y="50641"/>
                  </a:moveTo>
                  <a:lnTo>
                    <a:pt x="8948" y="50657"/>
                  </a:lnTo>
                  <a:cubicBezTo>
                    <a:pt x="8897" y="50713"/>
                    <a:pt x="8846" y="50774"/>
                    <a:pt x="8789" y="50841"/>
                  </a:cubicBezTo>
                  <a:cubicBezTo>
                    <a:pt x="7322" y="52507"/>
                    <a:pt x="5676" y="54031"/>
                    <a:pt x="3902" y="55360"/>
                  </a:cubicBezTo>
                  <a:cubicBezTo>
                    <a:pt x="3835" y="55411"/>
                    <a:pt x="3764" y="55452"/>
                    <a:pt x="3702" y="55504"/>
                  </a:cubicBezTo>
                  <a:lnTo>
                    <a:pt x="3712" y="50641"/>
                  </a:lnTo>
                  <a:close/>
                  <a:moveTo>
                    <a:pt x="604" y="50626"/>
                  </a:moveTo>
                  <a:lnTo>
                    <a:pt x="3145" y="50636"/>
                  </a:lnTo>
                  <a:lnTo>
                    <a:pt x="3135" y="55918"/>
                  </a:lnTo>
                  <a:cubicBezTo>
                    <a:pt x="2373" y="56460"/>
                    <a:pt x="1596" y="56961"/>
                    <a:pt x="813" y="57421"/>
                  </a:cubicBezTo>
                  <a:cubicBezTo>
                    <a:pt x="732" y="57467"/>
                    <a:pt x="655" y="57513"/>
                    <a:pt x="583" y="57559"/>
                  </a:cubicBezTo>
                  <a:lnTo>
                    <a:pt x="604" y="50626"/>
                  </a:lnTo>
                  <a:close/>
                  <a:moveTo>
                    <a:pt x="14352" y="43453"/>
                  </a:moveTo>
                  <a:lnTo>
                    <a:pt x="14352" y="57840"/>
                  </a:lnTo>
                  <a:lnTo>
                    <a:pt x="1238" y="57840"/>
                  </a:lnTo>
                  <a:cubicBezTo>
                    <a:pt x="2030" y="57365"/>
                    <a:pt x="2823" y="56848"/>
                    <a:pt x="3579" y="56306"/>
                  </a:cubicBezTo>
                  <a:cubicBezTo>
                    <a:pt x="3810" y="56143"/>
                    <a:pt x="4035" y="55979"/>
                    <a:pt x="4244" y="55810"/>
                  </a:cubicBezTo>
                  <a:cubicBezTo>
                    <a:pt x="6049" y="54455"/>
                    <a:pt x="7721" y="52911"/>
                    <a:pt x="9219" y="51209"/>
                  </a:cubicBezTo>
                  <a:cubicBezTo>
                    <a:pt x="9388" y="51020"/>
                    <a:pt x="9551" y="50836"/>
                    <a:pt x="9705" y="50646"/>
                  </a:cubicBezTo>
                  <a:lnTo>
                    <a:pt x="9791" y="50544"/>
                  </a:lnTo>
                  <a:lnTo>
                    <a:pt x="10185" y="50079"/>
                  </a:lnTo>
                  <a:lnTo>
                    <a:pt x="10175" y="50079"/>
                  </a:lnTo>
                  <a:cubicBezTo>
                    <a:pt x="10655" y="49486"/>
                    <a:pt x="11121" y="48867"/>
                    <a:pt x="11560" y="48233"/>
                  </a:cubicBezTo>
                  <a:cubicBezTo>
                    <a:pt x="11785" y="47911"/>
                    <a:pt x="12010" y="47574"/>
                    <a:pt x="12235" y="47241"/>
                  </a:cubicBezTo>
                  <a:cubicBezTo>
                    <a:pt x="13023" y="46030"/>
                    <a:pt x="13728" y="44757"/>
                    <a:pt x="14352" y="43453"/>
                  </a:cubicBezTo>
                  <a:close/>
                  <a:moveTo>
                    <a:pt x="164" y="0"/>
                  </a:moveTo>
                  <a:lnTo>
                    <a:pt x="164" y="511"/>
                  </a:lnTo>
                  <a:lnTo>
                    <a:pt x="1" y="58050"/>
                  </a:lnTo>
                  <a:lnTo>
                    <a:pt x="1" y="58336"/>
                  </a:lnTo>
                  <a:lnTo>
                    <a:pt x="98" y="58336"/>
                  </a:lnTo>
                  <a:lnTo>
                    <a:pt x="98" y="58351"/>
                  </a:lnTo>
                  <a:lnTo>
                    <a:pt x="14925" y="58351"/>
                  </a:lnTo>
                  <a:lnTo>
                    <a:pt x="14925" y="57840"/>
                  </a:lnTo>
                  <a:lnTo>
                    <a:pt x="14925" y="40902"/>
                  </a:lnTo>
                  <a:lnTo>
                    <a:pt x="14914" y="40902"/>
                  </a:lnTo>
                  <a:lnTo>
                    <a:pt x="14976" y="17450"/>
                  </a:lnTo>
                  <a:lnTo>
                    <a:pt x="14991" y="17450"/>
                  </a:lnTo>
                  <a:lnTo>
                    <a:pt x="14991" y="511"/>
                  </a:lnTo>
                  <a:lnTo>
                    <a:pt x="14991" y="0"/>
                  </a:lnTo>
                  <a:close/>
                </a:path>
              </a:pathLst>
            </a:custGeom>
            <a:solidFill>
              <a:schemeClr val="lt2"/>
            </a:solidFill>
            <a:ln>
              <a:noFill/>
            </a:ln>
            <a:effectLst>
              <a:outerShdw blurRad="5715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sp>
        <p:nvSpPr>
          <p:cNvPr id="874" name="Google Shape;874;p16"/>
          <p:cNvSpPr/>
          <p:nvPr/>
        </p:nvSpPr>
        <p:spPr>
          <a:xfrm rot="8910369">
            <a:off x="515445" y="2762510"/>
            <a:ext cx="123260" cy="155271"/>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6"/>
          <p:cNvSpPr/>
          <p:nvPr/>
        </p:nvSpPr>
        <p:spPr>
          <a:xfrm rot="-7746769">
            <a:off x="461658" y="1143381"/>
            <a:ext cx="100197" cy="126234"/>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6"/>
          <p:cNvSpPr/>
          <p:nvPr/>
        </p:nvSpPr>
        <p:spPr>
          <a:xfrm rot="-7746769">
            <a:off x="8546471" y="1683056"/>
            <a:ext cx="100197" cy="126234"/>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6"/>
          <p:cNvSpPr/>
          <p:nvPr/>
        </p:nvSpPr>
        <p:spPr>
          <a:xfrm rot="-7811986">
            <a:off x="7044892" y="4200670"/>
            <a:ext cx="123258" cy="155273"/>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nodeType="withEffect">
                                  <p:stCondLst>
                                    <p:cond delay="300"/>
                                  </p:stCondLst>
                                  <p:childTnLst>
                                    <p:animMotion origin="layout" path="M 1.66667E-6 1.7284E-6 L 0.00208 0.01944 " pathEditMode="relative" rAng="0" ptsTypes="AA">
                                      <p:cBhvr>
                                        <p:cTn id="6" dur="5000" fill="hold"/>
                                        <p:tgtEl>
                                          <p:spTgt spid="54"/>
                                        </p:tgtEl>
                                        <p:attrNameLst>
                                          <p:attrName>ppt_x</p:attrName>
                                          <p:attrName>ppt_y</p:attrName>
                                        </p:attrNameLst>
                                      </p:cBhvr>
                                      <p:rCtr x="104" y="957"/>
                                    </p:animMotion>
                                  </p:childTnLst>
                                </p:cTn>
                              </p:par>
                              <p:par>
                                <p:cTn id="7" presetID="42" presetClass="path" presetSubtype="0" repeatCount="indefinite" accel="50000" decel="50000" fill="hold" nodeType="withEffect">
                                  <p:stCondLst>
                                    <p:cond delay="700"/>
                                  </p:stCondLst>
                                  <p:childTnLst>
                                    <p:animMotion origin="layout" path="M -1.94444E-6 2.22222E-6 L 0.00209 0.01944 " pathEditMode="relative" rAng="0" ptsTypes="AA">
                                      <p:cBhvr>
                                        <p:cTn id="8" dur="5000" fill="hold"/>
                                        <p:tgtEl>
                                          <p:spTgt spid="69"/>
                                        </p:tgtEl>
                                        <p:attrNameLst>
                                          <p:attrName>ppt_x</p:attrName>
                                          <p:attrName>ppt_y</p:attrName>
                                        </p:attrNameLst>
                                      </p:cBhvr>
                                      <p:rCtr x="104" y="957"/>
                                    </p:animMotion>
                                  </p:childTnLst>
                                </p:cTn>
                              </p:par>
                              <p:par>
                                <p:cTn id="9" presetID="42" presetClass="path" presetSubtype="0" repeatCount="indefinite" accel="50000" decel="50000" fill="hold" nodeType="withEffect">
                                  <p:stCondLst>
                                    <p:cond delay="500"/>
                                  </p:stCondLst>
                                  <p:childTnLst>
                                    <p:animMotion origin="layout" path="M -1.94444E-6 2.22222E-6 L 0.00209 0.01944 " pathEditMode="relative" rAng="0" ptsTypes="AA">
                                      <p:cBhvr>
                                        <p:cTn id="10" dur="5000" fill="hold"/>
                                        <p:tgtEl>
                                          <p:spTgt spid="845"/>
                                        </p:tgtEl>
                                        <p:attrNameLst>
                                          <p:attrName>ppt_x</p:attrName>
                                          <p:attrName>ppt_y</p:attrName>
                                        </p:attrNameLst>
                                      </p:cBhvr>
                                      <p:rCtr x="104" y="957"/>
                                    </p:animMotion>
                                  </p:childTnLst>
                                </p:cTn>
                              </p:par>
                              <p:par>
                                <p:cTn id="11" presetID="42" presetClass="path" presetSubtype="0" repeatCount="indefinite" accel="50000" decel="50000" fill="hold" nodeType="withEffect">
                                  <p:stCondLst>
                                    <p:cond delay="1100"/>
                                  </p:stCondLst>
                                  <p:childTnLst>
                                    <p:animMotion origin="layout" path="M -1.94444E-6 2.22222E-6 L 0.00209 0.01944 " pathEditMode="relative" rAng="0" ptsTypes="AA">
                                      <p:cBhvr>
                                        <p:cTn id="12" dur="5000" fill="hold"/>
                                        <p:tgtEl>
                                          <p:spTgt spid="830"/>
                                        </p:tgtEl>
                                        <p:attrNameLst>
                                          <p:attrName>ppt_x</p:attrName>
                                          <p:attrName>ppt_y</p:attrName>
                                        </p:attrNameLst>
                                      </p:cBhvr>
                                      <p:rCtr x="104" y="957"/>
                                    </p:animMotion>
                                  </p:childTnLst>
                                </p:cTn>
                              </p:par>
                              <p:par>
                                <p:cTn id="13" presetID="49" presetClass="path" presetSubtype="0" repeatCount="indefinite" accel="50000" decel="50000" fill="hold" grpId="0" nodeType="withEffect">
                                  <p:stCondLst>
                                    <p:cond delay="700"/>
                                  </p:stCondLst>
                                  <p:childTnLst>
                                    <p:animMotion origin="layout" path="M 0.02864 0.04012 L 0.03489 0.01851 " pathEditMode="relative" rAng="0" ptsTypes="AA">
                                      <p:cBhvr>
                                        <p:cTn id="14" dur="6000" fill="hold"/>
                                        <p:tgtEl>
                                          <p:spTgt spid="863"/>
                                        </p:tgtEl>
                                        <p:attrNameLst>
                                          <p:attrName>ppt_x</p:attrName>
                                          <p:attrName>ppt_y</p:attrName>
                                        </p:attrNameLst>
                                      </p:cBhvr>
                                      <p:rCtr x="313" y="-1080"/>
                                    </p:animMotion>
                                  </p:childTnLst>
                                </p:cTn>
                              </p:par>
                              <p:par>
                                <p:cTn id="15" presetID="49" presetClass="path" presetSubtype="0" repeatCount="indefinite" accel="50000" decel="50000" fill="hold" grpId="0" nodeType="withEffect">
                                  <p:stCondLst>
                                    <p:cond delay="1200"/>
                                  </p:stCondLst>
                                  <p:childTnLst>
                                    <p:animMotion origin="layout" path="M 0.02864 0.04012 L 0.03489 0.01851 " pathEditMode="relative" rAng="0" ptsTypes="AA">
                                      <p:cBhvr>
                                        <p:cTn id="16" dur="6000" fill="hold"/>
                                        <p:tgtEl>
                                          <p:spTgt spid="862"/>
                                        </p:tgtEl>
                                        <p:attrNameLst>
                                          <p:attrName>ppt_x</p:attrName>
                                          <p:attrName>ppt_y</p:attrName>
                                        </p:attrNameLst>
                                      </p:cBhvr>
                                      <p:rCtr x="313" y="-1080"/>
                                    </p:animMotion>
                                  </p:childTnLst>
                                </p:cTn>
                              </p:par>
                              <p:par>
                                <p:cTn id="17" presetID="49" presetClass="path" presetSubtype="0" repeatCount="indefinite" accel="50000" decel="50000" fill="hold" grpId="0" nodeType="withEffect">
                                  <p:stCondLst>
                                    <p:cond delay="1400"/>
                                  </p:stCondLst>
                                  <p:childTnLst>
                                    <p:animMotion origin="layout" path="M 0.02864 0.04012 L 0.03489 0.01851 " pathEditMode="relative" rAng="0" ptsTypes="AA">
                                      <p:cBhvr>
                                        <p:cTn id="18" dur="6000" fill="hold"/>
                                        <p:tgtEl>
                                          <p:spTgt spid="861"/>
                                        </p:tgtEl>
                                        <p:attrNameLst>
                                          <p:attrName>ppt_x</p:attrName>
                                          <p:attrName>ppt_y</p:attrName>
                                        </p:attrNameLst>
                                      </p:cBhvr>
                                      <p:rCtr x="313" y="-1080"/>
                                    </p:animMotion>
                                  </p:childTnLst>
                                </p:cTn>
                              </p:par>
                              <p:par>
                                <p:cTn id="19" presetID="49" presetClass="path" presetSubtype="0" repeatCount="indefinite" accel="50000" decel="50000" fill="hold" grpId="0" nodeType="withEffect">
                                  <p:stCondLst>
                                    <p:cond delay="900"/>
                                  </p:stCondLst>
                                  <p:childTnLst>
                                    <p:animMotion origin="layout" path="M 3.88889E-6 4.32099E-6 L -0.02483 0.02284 " pathEditMode="relative" rAng="0" ptsTypes="AA">
                                      <p:cBhvr>
                                        <p:cTn id="20" dur="6000" fill="hold"/>
                                        <p:tgtEl>
                                          <p:spTgt spid="867"/>
                                        </p:tgtEl>
                                        <p:attrNameLst>
                                          <p:attrName>ppt_x</p:attrName>
                                          <p:attrName>ppt_y</p:attrName>
                                        </p:attrNameLst>
                                      </p:cBhvr>
                                      <p:rCtr x="-1250" y="1142"/>
                                    </p:animMotion>
                                  </p:childTnLst>
                                </p:cTn>
                              </p:par>
                              <p:par>
                                <p:cTn id="21" presetID="49" presetClass="path" presetSubtype="0" repeatCount="indefinite" accel="50000" decel="50000" fill="hold" grpId="0" nodeType="withEffect">
                                  <p:stCondLst>
                                    <p:cond delay="1200"/>
                                  </p:stCondLst>
                                  <p:childTnLst>
                                    <p:animMotion origin="layout" path="M 3.88889E-6 4.32099E-6 L -0.02483 0.02284 " pathEditMode="relative" rAng="0" ptsTypes="AA">
                                      <p:cBhvr>
                                        <p:cTn id="22" dur="6000" fill="hold"/>
                                        <p:tgtEl>
                                          <p:spTgt spid="866"/>
                                        </p:tgtEl>
                                        <p:attrNameLst>
                                          <p:attrName>ppt_x</p:attrName>
                                          <p:attrName>ppt_y</p:attrName>
                                        </p:attrNameLst>
                                      </p:cBhvr>
                                      <p:rCtr x="-1250" y="1142"/>
                                    </p:animMotion>
                                  </p:childTnLst>
                                </p:cTn>
                              </p:par>
                              <p:par>
                                <p:cTn id="23" presetID="49" presetClass="path" presetSubtype="0" repeatCount="indefinite" accel="50000" decel="50000" fill="hold" grpId="0" nodeType="withEffect">
                                  <p:stCondLst>
                                    <p:cond delay="700"/>
                                  </p:stCondLst>
                                  <p:childTnLst>
                                    <p:animMotion origin="layout" path="M 3.88889E-6 4.32099E-6 L -0.02483 0.02284 " pathEditMode="relative" rAng="0" ptsTypes="AA">
                                      <p:cBhvr>
                                        <p:cTn id="24" dur="6000" fill="hold"/>
                                        <p:tgtEl>
                                          <p:spTgt spid="865"/>
                                        </p:tgtEl>
                                        <p:attrNameLst>
                                          <p:attrName>ppt_x</p:attrName>
                                          <p:attrName>ppt_y</p:attrName>
                                        </p:attrNameLst>
                                      </p:cBhvr>
                                      <p:rCtr x="-1250" y="11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1" grpId="0" animBg="1"/>
      <p:bldP spid="862" grpId="0" animBg="1"/>
      <p:bldP spid="863" grpId="0" animBg="1"/>
      <p:bldP spid="865" grpId="0" animBg="1"/>
      <p:bldP spid="866" grpId="0" animBg="1"/>
      <p:bldP spid="867"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CUSTOM_1">
    <p:bg>
      <p:bgPr>
        <a:solidFill>
          <a:schemeClr val="lt1"/>
        </a:solidFill>
        <a:effectLst/>
      </p:bgPr>
    </p:bg>
    <p:spTree>
      <p:nvGrpSpPr>
        <p:cNvPr id="1" name="Shape 1053"/>
        <p:cNvGrpSpPr/>
        <p:nvPr/>
      </p:nvGrpSpPr>
      <p:grpSpPr>
        <a:xfrm>
          <a:off x="0" y="0"/>
          <a:ext cx="0" cy="0"/>
          <a:chOff x="0" y="0"/>
          <a:chExt cx="0" cy="0"/>
        </a:xfrm>
      </p:grpSpPr>
      <p:pic>
        <p:nvPicPr>
          <p:cNvPr id="1054" name="Google Shape;1054;p20"/>
          <p:cNvPicPr preferRelativeResize="0"/>
          <p:nvPr/>
        </p:nvPicPr>
        <p:blipFill>
          <a:blip r:embed="rId2">
            <a:alphaModFix amt="32000"/>
          </a:blip>
          <a:stretch>
            <a:fillRect/>
          </a:stretch>
        </p:blipFill>
        <p:spPr>
          <a:xfrm>
            <a:off x="-22875" y="50"/>
            <a:ext cx="9166874" cy="5143625"/>
          </a:xfrm>
          <a:prstGeom prst="rect">
            <a:avLst/>
          </a:prstGeom>
          <a:noFill/>
          <a:ln>
            <a:noFill/>
          </a:ln>
        </p:spPr>
      </p:pic>
      <p:sp>
        <p:nvSpPr>
          <p:cNvPr id="1055" name="Google Shape;1055;p20"/>
          <p:cNvSpPr txBox="1">
            <a:spLocks noGrp="1"/>
          </p:cNvSpPr>
          <p:nvPr>
            <p:ph type="title"/>
          </p:nvPr>
        </p:nvSpPr>
        <p:spPr>
          <a:xfrm>
            <a:off x="716850" y="445025"/>
            <a:ext cx="7710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a:solidFill>
                  <a:schemeClr val="dk1"/>
                </a:solidFill>
                <a:latin typeface="UVN Sang Song Nang" panose="03030802040007090B04" pitchFamily="66"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56" name="Google Shape;1056;p20"/>
          <p:cNvSpPr/>
          <p:nvPr/>
        </p:nvSpPr>
        <p:spPr>
          <a:xfrm>
            <a:off x="8523548" y="171823"/>
            <a:ext cx="823312" cy="460458"/>
          </a:xfrm>
          <a:custGeom>
            <a:avLst/>
            <a:gdLst/>
            <a:ahLst/>
            <a:cxnLst/>
            <a:rect l="l" t="t" r="r" b="b"/>
            <a:pathLst>
              <a:path w="23187" h="12967" extrusionOk="0">
                <a:moveTo>
                  <a:pt x="12532" y="0"/>
                </a:moveTo>
                <a:cubicBezTo>
                  <a:pt x="10998" y="0"/>
                  <a:pt x="9648" y="798"/>
                  <a:pt x="8881" y="2010"/>
                </a:cubicBezTo>
                <a:cubicBezTo>
                  <a:pt x="8421" y="1790"/>
                  <a:pt x="7910" y="1662"/>
                  <a:pt x="7368" y="1662"/>
                </a:cubicBezTo>
                <a:cubicBezTo>
                  <a:pt x="6003" y="1662"/>
                  <a:pt x="4816" y="2444"/>
                  <a:pt x="4228" y="3579"/>
                </a:cubicBezTo>
                <a:cubicBezTo>
                  <a:pt x="1887" y="3625"/>
                  <a:pt x="0" y="5543"/>
                  <a:pt x="0" y="7900"/>
                </a:cubicBezTo>
                <a:cubicBezTo>
                  <a:pt x="0" y="10282"/>
                  <a:pt x="1938" y="12220"/>
                  <a:pt x="4320" y="12220"/>
                </a:cubicBezTo>
                <a:cubicBezTo>
                  <a:pt x="5047" y="12220"/>
                  <a:pt x="5737" y="12041"/>
                  <a:pt x="6340" y="11724"/>
                </a:cubicBezTo>
                <a:cubicBezTo>
                  <a:pt x="7117" y="12496"/>
                  <a:pt x="8191" y="12966"/>
                  <a:pt x="9377" y="12966"/>
                </a:cubicBezTo>
                <a:cubicBezTo>
                  <a:pt x="10517" y="12966"/>
                  <a:pt x="11555" y="12527"/>
                  <a:pt x="12327" y="11801"/>
                </a:cubicBezTo>
                <a:cubicBezTo>
                  <a:pt x="12854" y="12445"/>
                  <a:pt x="13646" y="12854"/>
                  <a:pt x="14541" y="12854"/>
                </a:cubicBezTo>
                <a:cubicBezTo>
                  <a:pt x="15400" y="12854"/>
                  <a:pt x="16177" y="12470"/>
                  <a:pt x="16698" y="11862"/>
                </a:cubicBezTo>
                <a:cubicBezTo>
                  <a:pt x="17332" y="12235"/>
                  <a:pt x="18074" y="12445"/>
                  <a:pt x="18861" y="12445"/>
                </a:cubicBezTo>
                <a:cubicBezTo>
                  <a:pt x="21244" y="12445"/>
                  <a:pt x="23181" y="10507"/>
                  <a:pt x="23181" y="8124"/>
                </a:cubicBezTo>
                <a:cubicBezTo>
                  <a:pt x="23186" y="6361"/>
                  <a:pt x="22138" y="4852"/>
                  <a:pt x="20635" y="4172"/>
                </a:cubicBezTo>
                <a:cubicBezTo>
                  <a:pt x="20472" y="2756"/>
                  <a:pt x="19270" y="1662"/>
                  <a:pt x="17803" y="1662"/>
                </a:cubicBezTo>
                <a:cubicBezTo>
                  <a:pt x="17230" y="1662"/>
                  <a:pt x="16698" y="1836"/>
                  <a:pt x="16254" y="2122"/>
                </a:cubicBezTo>
                <a:cubicBezTo>
                  <a:pt x="15497" y="849"/>
                  <a:pt x="14116" y="0"/>
                  <a:pt x="12532" y="0"/>
                </a:cubicBezTo>
                <a:close/>
              </a:path>
            </a:pathLst>
          </a:custGeom>
          <a:solidFill>
            <a:schemeClr val="lt2"/>
          </a:solidFill>
          <a:ln>
            <a:noFill/>
          </a:ln>
          <a:effectLst>
            <a:outerShdw blurRad="571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0"/>
          <p:cNvSpPr/>
          <p:nvPr/>
        </p:nvSpPr>
        <p:spPr>
          <a:xfrm>
            <a:off x="585100" y="126876"/>
            <a:ext cx="730680" cy="408623"/>
          </a:xfrm>
          <a:custGeom>
            <a:avLst/>
            <a:gdLst/>
            <a:ahLst/>
            <a:cxnLst/>
            <a:rect l="l" t="t" r="r" b="b"/>
            <a:pathLst>
              <a:path w="23187" h="12967" extrusionOk="0">
                <a:moveTo>
                  <a:pt x="12532" y="0"/>
                </a:moveTo>
                <a:cubicBezTo>
                  <a:pt x="10998" y="0"/>
                  <a:pt x="9648" y="798"/>
                  <a:pt x="8881" y="2010"/>
                </a:cubicBezTo>
                <a:cubicBezTo>
                  <a:pt x="8421" y="1790"/>
                  <a:pt x="7910" y="1662"/>
                  <a:pt x="7368" y="1662"/>
                </a:cubicBezTo>
                <a:cubicBezTo>
                  <a:pt x="6003" y="1662"/>
                  <a:pt x="4816" y="2444"/>
                  <a:pt x="4228" y="3579"/>
                </a:cubicBezTo>
                <a:cubicBezTo>
                  <a:pt x="1887" y="3625"/>
                  <a:pt x="0" y="5543"/>
                  <a:pt x="0" y="7900"/>
                </a:cubicBezTo>
                <a:cubicBezTo>
                  <a:pt x="0" y="10282"/>
                  <a:pt x="1938" y="12220"/>
                  <a:pt x="4320" y="12220"/>
                </a:cubicBezTo>
                <a:cubicBezTo>
                  <a:pt x="5047" y="12220"/>
                  <a:pt x="5737" y="12041"/>
                  <a:pt x="6340" y="11724"/>
                </a:cubicBezTo>
                <a:cubicBezTo>
                  <a:pt x="7117" y="12496"/>
                  <a:pt x="8191" y="12966"/>
                  <a:pt x="9377" y="12966"/>
                </a:cubicBezTo>
                <a:cubicBezTo>
                  <a:pt x="10517" y="12966"/>
                  <a:pt x="11555" y="12527"/>
                  <a:pt x="12327" y="11801"/>
                </a:cubicBezTo>
                <a:cubicBezTo>
                  <a:pt x="12854" y="12445"/>
                  <a:pt x="13646" y="12854"/>
                  <a:pt x="14541" y="12854"/>
                </a:cubicBezTo>
                <a:cubicBezTo>
                  <a:pt x="15400" y="12854"/>
                  <a:pt x="16177" y="12470"/>
                  <a:pt x="16698" y="11862"/>
                </a:cubicBezTo>
                <a:cubicBezTo>
                  <a:pt x="17332" y="12235"/>
                  <a:pt x="18074" y="12445"/>
                  <a:pt x="18861" y="12445"/>
                </a:cubicBezTo>
                <a:cubicBezTo>
                  <a:pt x="21244" y="12445"/>
                  <a:pt x="23181" y="10507"/>
                  <a:pt x="23181" y="8124"/>
                </a:cubicBezTo>
                <a:cubicBezTo>
                  <a:pt x="23186" y="6361"/>
                  <a:pt x="22138" y="4852"/>
                  <a:pt x="20635" y="4172"/>
                </a:cubicBezTo>
                <a:cubicBezTo>
                  <a:pt x="20472" y="2756"/>
                  <a:pt x="19270" y="1662"/>
                  <a:pt x="17803" y="1662"/>
                </a:cubicBezTo>
                <a:cubicBezTo>
                  <a:pt x="17230" y="1662"/>
                  <a:pt x="16698" y="1836"/>
                  <a:pt x="16254" y="2122"/>
                </a:cubicBezTo>
                <a:cubicBezTo>
                  <a:pt x="15497" y="849"/>
                  <a:pt x="14116" y="0"/>
                  <a:pt x="12532" y="0"/>
                </a:cubicBezTo>
                <a:close/>
              </a:path>
            </a:pathLst>
          </a:custGeom>
          <a:solidFill>
            <a:schemeClr val="lt2"/>
          </a:solidFill>
          <a:ln>
            <a:noFill/>
          </a:ln>
          <a:effectLst>
            <a:outerShdw blurRad="571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8" name="Google Shape;1058;p20"/>
          <p:cNvGrpSpPr/>
          <p:nvPr/>
        </p:nvGrpSpPr>
        <p:grpSpPr>
          <a:xfrm>
            <a:off x="0" y="-34542"/>
            <a:ext cx="826632" cy="833118"/>
            <a:chOff x="4039897" y="239125"/>
            <a:chExt cx="1064208" cy="1064180"/>
          </a:xfrm>
        </p:grpSpPr>
        <p:sp>
          <p:nvSpPr>
            <p:cNvPr id="1059" name="Google Shape;1059;p20"/>
            <p:cNvSpPr/>
            <p:nvPr/>
          </p:nvSpPr>
          <p:spPr>
            <a:xfrm>
              <a:off x="4039897" y="239125"/>
              <a:ext cx="1064208" cy="1064180"/>
            </a:xfrm>
            <a:custGeom>
              <a:avLst/>
              <a:gdLst/>
              <a:ahLst/>
              <a:cxnLst/>
              <a:rect l="l" t="t" r="r" b="b"/>
              <a:pathLst>
                <a:path w="38055" h="38054" extrusionOk="0">
                  <a:moveTo>
                    <a:pt x="19030" y="0"/>
                  </a:moveTo>
                  <a:cubicBezTo>
                    <a:pt x="8518" y="0"/>
                    <a:pt x="1" y="8518"/>
                    <a:pt x="1" y="19024"/>
                  </a:cubicBezTo>
                  <a:cubicBezTo>
                    <a:pt x="1" y="29531"/>
                    <a:pt x="8518" y="38054"/>
                    <a:pt x="19030" y="38054"/>
                  </a:cubicBezTo>
                  <a:cubicBezTo>
                    <a:pt x="29537" y="38054"/>
                    <a:pt x="38055" y="29531"/>
                    <a:pt x="38055" y="19024"/>
                  </a:cubicBezTo>
                  <a:cubicBezTo>
                    <a:pt x="38055" y="8518"/>
                    <a:pt x="29537" y="0"/>
                    <a:pt x="19030" y="0"/>
                  </a:cubicBezTo>
                  <a:close/>
                </a:path>
              </a:pathLst>
            </a:custGeom>
            <a:solidFill>
              <a:schemeClr val="accent6"/>
            </a:solidFill>
            <a:ln>
              <a:noFill/>
            </a:ln>
            <a:effectLst>
              <a:outerShdw blurRad="128588"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0"/>
            <p:cNvSpPr/>
            <p:nvPr/>
          </p:nvSpPr>
          <p:spPr>
            <a:xfrm>
              <a:off x="4191607" y="424674"/>
              <a:ext cx="760816" cy="693140"/>
            </a:xfrm>
            <a:custGeom>
              <a:avLst/>
              <a:gdLst/>
              <a:ahLst/>
              <a:cxnLst/>
              <a:rect l="l" t="t" r="r" b="b"/>
              <a:pathLst>
                <a:path w="27206" h="24786" extrusionOk="0">
                  <a:moveTo>
                    <a:pt x="13602" y="0"/>
                  </a:moveTo>
                  <a:cubicBezTo>
                    <a:pt x="10430" y="0"/>
                    <a:pt x="7258" y="1210"/>
                    <a:pt x="4837" y="3631"/>
                  </a:cubicBezTo>
                  <a:cubicBezTo>
                    <a:pt x="0" y="8468"/>
                    <a:pt x="0" y="16316"/>
                    <a:pt x="4837" y="21158"/>
                  </a:cubicBezTo>
                  <a:cubicBezTo>
                    <a:pt x="7258" y="23576"/>
                    <a:pt x="10430" y="24785"/>
                    <a:pt x="13602" y="24785"/>
                  </a:cubicBezTo>
                  <a:cubicBezTo>
                    <a:pt x="16774" y="24785"/>
                    <a:pt x="19945" y="23576"/>
                    <a:pt x="22363" y="21158"/>
                  </a:cubicBezTo>
                  <a:cubicBezTo>
                    <a:pt x="27205" y="16316"/>
                    <a:pt x="27205" y="8468"/>
                    <a:pt x="22363" y="3631"/>
                  </a:cubicBezTo>
                  <a:cubicBezTo>
                    <a:pt x="19945" y="1210"/>
                    <a:pt x="16774" y="0"/>
                    <a:pt x="13602" y="0"/>
                  </a:cubicBezTo>
                  <a:close/>
                </a:path>
              </a:pathLst>
            </a:custGeom>
            <a:solidFill>
              <a:schemeClr val="accent6"/>
            </a:solidFill>
            <a:ln>
              <a:noFill/>
            </a:ln>
            <a:effectLst>
              <a:outerShdw blurRad="128588"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0"/>
            <p:cNvSpPr/>
            <p:nvPr/>
          </p:nvSpPr>
          <p:spPr>
            <a:xfrm>
              <a:off x="4370472" y="569533"/>
              <a:ext cx="403227" cy="403227"/>
            </a:xfrm>
            <a:custGeom>
              <a:avLst/>
              <a:gdLst/>
              <a:ahLst/>
              <a:cxnLst/>
              <a:rect l="l" t="t" r="r" b="b"/>
              <a:pathLst>
                <a:path w="14419" h="14419" extrusionOk="0">
                  <a:moveTo>
                    <a:pt x="7209" y="0"/>
                  </a:moveTo>
                  <a:cubicBezTo>
                    <a:pt x="3226" y="0"/>
                    <a:pt x="0" y="3232"/>
                    <a:pt x="0" y="7209"/>
                  </a:cubicBezTo>
                  <a:cubicBezTo>
                    <a:pt x="0" y="11192"/>
                    <a:pt x="3226" y="14418"/>
                    <a:pt x="7209" y="14418"/>
                  </a:cubicBezTo>
                  <a:cubicBezTo>
                    <a:pt x="11187" y="14418"/>
                    <a:pt x="14418" y="11192"/>
                    <a:pt x="14418" y="7209"/>
                  </a:cubicBezTo>
                  <a:cubicBezTo>
                    <a:pt x="14418" y="3232"/>
                    <a:pt x="11187" y="0"/>
                    <a:pt x="7209" y="0"/>
                  </a:cubicBezTo>
                  <a:close/>
                </a:path>
              </a:pathLst>
            </a:custGeom>
            <a:solidFill>
              <a:schemeClr val="accent6"/>
            </a:solidFill>
            <a:ln>
              <a:noFill/>
            </a:ln>
            <a:effectLst>
              <a:outerShdw blurRad="128588"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2" name="Google Shape;1062;p20"/>
          <p:cNvSpPr/>
          <p:nvPr/>
        </p:nvSpPr>
        <p:spPr>
          <a:xfrm>
            <a:off x="43898" y="568599"/>
            <a:ext cx="585090" cy="325539"/>
          </a:xfrm>
          <a:custGeom>
            <a:avLst/>
            <a:gdLst/>
            <a:ahLst/>
            <a:cxnLst/>
            <a:rect l="l" t="t" r="r" b="b"/>
            <a:pathLst>
              <a:path w="19986" h="11121" extrusionOk="0">
                <a:moveTo>
                  <a:pt x="7557" y="1"/>
                </a:moveTo>
                <a:cubicBezTo>
                  <a:pt x="5471" y="1"/>
                  <a:pt x="3727" y="1483"/>
                  <a:pt x="3323" y="3447"/>
                </a:cubicBezTo>
                <a:cubicBezTo>
                  <a:pt x="3269" y="3444"/>
                  <a:pt x="3215" y="3443"/>
                  <a:pt x="3161" y="3443"/>
                </a:cubicBezTo>
                <a:cubicBezTo>
                  <a:pt x="2814" y="3443"/>
                  <a:pt x="2476" y="3499"/>
                  <a:pt x="2153" y="3605"/>
                </a:cubicBezTo>
                <a:cubicBezTo>
                  <a:pt x="1094" y="3963"/>
                  <a:pt x="256" y="4878"/>
                  <a:pt x="51" y="6059"/>
                </a:cubicBezTo>
                <a:cubicBezTo>
                  <a:pt x="41" y="6136"/>
                  <a:pt x="26" y="6213"/>
                  <a:pt x="21" y="6289"/>
                </a:cubicBezTo>
                <a:lnTo>
                  <a:pt x="21" y="6305"/>
                </a:lnTo>
                <a:cubicBezTo>
                  <a:pt x="5" y="6458"/>
                  <a:pt x="0" y="6612"/>
                  <a:pt x="5" y="6755"/>
                </a:cubicBezTo>
                <a:lnTo>
                  <a:pt x="5" y="6765"/>
                </a:lnTo>
                <a:cubicBezTo>
                  <a:pt x="26" y="7138"/>
                  <a:pt x="108" y="7506"/>
                  <a:pt x="256" y="7844"/>
                </a:cubicBezTo>
                <a:cubicBezTo>
                  <a:pt x="665" y="8795"/>
                  <a:pt x="1529" y="9526"/>
                  <a:pt x="2628" y="9715"/>
                </a:cubicBezTo>
                <a:cubicBezTo>
                  <a:pt x="2810" y="9749"/>
                  <a:pt x="2991" y="9762"/>
                  <a:pt x="3170" y="9762"/>
                </a:cubicBezTo>
                <a:cubicBezTo>
                  <a:pt x="3202" y="9762"/>
                  <a:pt x="3235" y="9762"/>
                  <a:pt x="3267" y="9761"/>
                </a:cubicBezTo>
                <a:cubicBezTo>
                  <a:pt x="3881" y="10400"/>
                  <a:pt x="4735" y="10794"/>
                  <a:pt x="5696" y="10794"/>
                </a:cubicBezTo>
                <a:cubicBezTo>
                  <a:pt x="6463" y="10794"/>
                  <a:pt x="7173" y="10538"/>
                  <a:pt x="7736" y="10109"/>
                </a:cubicBezTo>
                <a:cubicBezTo>
                  <a:pt x="8313" y="10732"/>
                  <a:pt x="9152" y="11121"/>
                  <a:pt x="10072" y="11121"/>
                </a:cubicBezTo>
                <a:cubicBezTo>
                  <a:pt x="11090" y="11121"/>
                  <a:pt x="11989" y="10651"/>
                  <a:pt x="12577" y="9914"/>
                </a:cubicBezTo>
                <a:cubicBezTo>
                  <a:pt x="13089" y="10267"/>
                  <a:pt x="13707" y="10472"/>
                  <a:pt x="14382" y="10472"/>
                </a:cubicBezTo>
                <a:cubicBezTo>
                  <a:pt x="15369" y="10472"/>
                  <a:pt x="16253" y="10022"/>
                  <a:pt x="16841" y="9321"/>
                </a:cubicBezTo>
                <a:cubicBezTo>
                  <a:pt x="16928" y="9326"/>
                  <a:pt x="17020" y="9331"/>
                  <a:pt x="17118" y="9331"/>
                </a:cubicBezTo>
                <a:cubicBezTo>
                  <a:pt x="18687" y="9331"/>
                  <a:pt x="19965" y="8053"/>
                  <a:pt x="19965" y="6484"/>
                </a:cubicBezTo>
                <a:cubicBezTo>
                  <a:pt x="19986" y="6034"/>
                  <a:pt x="19899" y="5635"/>
                  <a:pt x="19730" y="5277"/>
                </a:cubicBezTo>
                <a:cubicBezTo>
                  <a:pt x="19730" y="5277"/>
                  <a:pt x="19730" y="5267"/>
                  <a:pt x="19725" y="5262"/>
                </a:cubicBezTo>
                <a:cubicBezTo>
                  <a:pt x="19699" y="5206"/>
                  <a:pt x="19674" y="5154"/>
                  <a:pt x="19643" y="5103"/>
                </a:cubicBezTo>
                <a:cubicBezTo>
                  <a:pt x="19643" y="5103"/>
                  <a:pt x="19643" y="5098"/>
                  <a:pt x="19633" y="5098"/>
                </a:cubicBezTo>
                <a:cubicBezTo>
                  <a:pt x="19607" y="5047"/>
                  <a:pt x="19577" y="5001"/>
                  <a:pt x="19551" y="4955"/>
                </a:cubicBezTo>
                <a:lnTo>
                  <a:pt x="19510" y="4899"/>
                </a:lnTo>
                <a:cubicBezTo>
                  <a:pt x="19495" y="4868"/>
                  <a:pt x="19469" y="4832"/>
                  <a:pt x="19449" y="4802"/>
                </a:cubicBezTo>
                <a:cubicBezTo>
                  <a:pt x="19428" y="4776"/>
                  <a:pt x="19408" y="4745"/>
                  <a:pt x="19382" y="4720"/>
                </a:cubicBezTo>
                <a:cubicBezTo>
                  <a:pt x="19357" y="4689"/>
                  <a:pt x="19342" y="4664"/>
                  <a:pt x="19316" y="4628"/>
                </a:cubicBezTo>
                <a:cubicBezTo>
                  <a:pt x="19296" y="4602"/>
                  <a:pt x="19275" y="4587"/>
                  <a:pt x="19255" y="4561"/>
                </a:cubicBezTo>
                <a:cubicBezTo>
                  <a:pt x="19239" y="4541"/>
                  <a:pt x="19224" y="4520"/>
                  <a:pt x="19204" y="4500"/>
                </a:cubicBezTo>
                <a:cubicBezTo>
                  <a:pt x="19168" y="4459"/>
                  <a:pt x="19122" y="4413"/>
                  <a:pt x="19076" y="4372"/>
                </a:cubicBezTo>
                <a:cubicBezTo>
                  <a:pt x="19065" y="4362"/>
                  <a:pt x="19050" y="4347"/>
                  <a:pt x="19040" y="4341"/>
                </a:cubicBezTo>
                <a:cubicBezTo>
                  <a:pt x="19014" y="4316"/>
                  <a:pt x="18989" y="4295"/>
                  <a:pt x="18958" y="4270"/>
                </a:cubicBezTo>
                <a:cubicBezTo>
                  <a:pt x="18943" y="4260"/>
                  <a:pt x="18922" y="4244"/>
                  <a:pt x="18912" y="4234"/>
                </a:cubicBezTo>
                <a:cubicBezTo>
                  <a:pt x="18820" y="4163"/>
                  <a:pt x="18728" y="4091"/>
                  <a:pt x="18626" y="4030"/>
                </a:cubicBezTo>
                <a:cubicBezTo>
                  <a:pt x="18605" y="4014"/>
                  <a:pt x="18590" y="4009"/>
                  <a:pt x="18575" y="3999"/>
                </a:cubicBezTo>
                <a:cubicBezTo>
                  <a:pt x="18539" y="3978"/>
                  <a:pt x="18508" y="3958"/>
                  <a:pt x="18478" y="3948"/>
                </a:cubicBezTo>
                <a:lnTo>
                  <a:pt x="18437" y="3927"/>
                </a:lnTo>
                <a:cubicBezTo>
                  <a:pt x="18380" y="3897"/>
                  <a:pt x="18324" y="3871"/>
                  <a:pt x="18258" y="3846"/>
                </a:cubicBezTo>
                <a:cubicBezTo>
                  <a:pt x="18232" y="3830"/>
                  <a:pt x="18217" y="3825"/>
                  <a:pt x="18191" y="3810"/>
                </a:cubicBezTo>
                <a:cubicBezTo>
                  <a:pt x="18155" y="3800"/>
                  <a:pt x="18130" y="3784"/>
                  <a:pt x="18099" y="3779"/>
                </a:cubicBezTo>
                <a:lnTo>
                  <a:pt x="17987" y="3738"/>
                </a:lnTo>
                <a:cubicBezTo>
                  <a:pt x="17951" y="3728"/>
                  <a:pt x="17920" y="3723"/>
                  <a:pt x="17884" y="3707"/>
                </a:cubicBezTo>
                <a:cubicBezTo>
                  <a:pt x="17849" y="3702"/>
                  <a:pt x="17818" y="3687"/>
                  <a:pt x="17782" y="3682"/>
                </a:cubicBezTo>
                <a:lnTo>
                  <a:pt x="17705" y="3667"/>
                </a:lnTo>
                <a:cubicBezTo>
                  <a:pt x="17654" y="3651"/>
                  <a:pt x="17603" y="3646"/>
                  <a:pt x="17552" y="3641"/>
                </a:cubicBezTo>
                <a:cubicBezTo>
                  <a:pt x="17532" y="3641"/>
                  <a:pt x="17511" y="3631"/>
                  <a:pt x="17491" y="3631"/>
                </a:cubicBezTo>
                <a:cubicBezTo>
                  <a:pt x="17450" y="3626"/>
                  <a:pt x="17404" y="3621"/>
                  <a:pt x="17353" y="3621"/>
                </a:cubicBezTo>
                <a:cubicBezTo>
                  <a:pt x="17332" y="3621"/>
                  <a:pt x="17307" y="3610"/>
                  <a:pt x="17286" y="3610"/>
                </a:cubicBezTo>
                <a:cubicBezTo>
                  <a:pt x="17230" y="3605"/>
                  <a:pt x="17174" y="3605"/>
                  <a:pt x="17123" y="3605"/>
                </a:cubicBezTo>
                <a:lnTo>
                  <a:pt x="17107" y="3605"/>
                </a:lnTo>
                <a:cubicBezTo>
                  <a:pt x="16928" y="3605"/>
                  <a:pt x="16760" y="3626"/>
                  <a:pt x="16591" y="3656"/>
                </a:cubicBezTo>
                <a:cubicBezTo>
                  <a:pt x="16463" y="3094"/>
                  <a:pt x="16202" y="2562"/>
                  <a:pt x="15814" y="2117"/>
                </a:cubicBezTo>
                <a:cubicBezTo>
                  <a:pt x="15804" y="2102"/>
                  <a:pt x="15793" y="2097"/>
                  <a:pt x="15788" y="2087"/>
                </a:cubicBezTo>
                <a:cubicBezTo>
                  <a:pt x="15747" y="2046"/>
                  <a:pt x="15717" y="2010"/>
                  <a:pt x="15676" y="1969"/>
                </a:cubicBezTo>
                <a:cubicBezTo>
                  <a:pt x="15666" y="1959"/>
                  <a:pt x="15660" y="1944"/>
                  <a:pt x="15645" y="1939"/>
                </a:cubicBezTo>
                <a:cubicBezTo>
                  <a:pt x="15599" y="1892"/>
                  <a:pt x="15548" y="1846"/>
                  <a:pt x="15507" y="1806"/>
                </a:cubicBezTo>
                <a:cubicBezTo>
                  <a:pt x="15492" y="1795"/>
                  <a:pt x="15487" y="1785"/>
                  <a:pt x="15471" y="1780"/>
                </a:cubicBezTo>
                <a:cubicBezTo>
                  <a:pt x="15435" y="1744"/>
                  <a:pt x="15395" y="1708"/>
                  <a:pt x="15354" y="1678"/>
                </a:cubicBezTo>
                <a:cubicBezTo>
                  <a:pt x="15333" y="1657"/>
                  <a:pt x="15313" y="1642"/>
                  <a:pt x="15287" y="1632"/>
                </a:cubicBezTo>
                <a:cubicBezTo>
                  <a:pt x="15257" y="1606"/>
                  <a:pt x="15226" y="1581"/>
                  <a:pt x="15190" y="1560"/>
                </a:cubicBezTo>
                <a:cubicBezTo>
                  <a:pt x="15164" y="1540"/>
                  <a:pt x="15149" y="1529"/>
                  <a:pt x="15124" y="1514"/>
                </a:cubicBezTo>
                <a:cubicBezTo>
                  <a:pt x="15088" y="1489"/>
                  <a:pt x="15052" y="1473"/>
                  <a:pt x="15021" y="1448"/>
                </a:cubicBezTo>
                <a:cubicBezTo>
                  <a:pt x="15001" y="1432"/>
                  <a:pt x="14975" y="1422"/>
                  <a:pt x="14955" y="1407"/>
                </a:cubicBezTo>
                <a:cubicBezTo>
                  <a:pt x="14904" y="1376"/>
                  <a:pt x="14853" y="1351"/>
                  <a:pt x="14801" y="1325"/>
                </a:cubicBezTo>
                <a:cubicBezTo>
                  <a:pt x="14796" y="1320"/>
                  <a:pt x="14781" y="1310"/>
                  <a:pt x="14776" y="1310"/>
                </a:cubicBezTo>
                <a:cubicBezTo>
                  <a:pt x="14587" y="1218"/>
                  <a:pt x="14387" y="1131"/>
                  <a:pt x="14188" y="1074"/>
                </a:cubicBezTo>
                <a:cubicBezTo>
                  <a:pt x="13849" y="971"/>
                  <a:pt x="13502" y="920"/>
                  <a:pt x="13158" y="920"/>
                </a:cubicBezTo>
                <a:cubicBezTo>
                  <a:pt x="12368" y="920"/>
                  <a:pt x="11596" y="1186"/>
                  <a:pt x="10972" y="1678"/>
                </a:cubicBezTo>
                <a:cubicBezTo>
                  <a:pt x="10844" y="1509"/>
                  <a:pt x="10711" y="1356"/>
                  <a:pt x="10563" y="1218"/>
                </a:cubicBezTo>
                <a:cubicBezTo>
                  <a:pt x="10558" y="1207"/>
                  <a:pt x="10553" y="1202"/>
                  <a:pt x="10548" y="1202"/>
                </a:cubicBezTo>
                <a:cubicBezTo>
                  <a:pt x="10497" y="1151"/>
                  <a:pt x="10445" y="1105"/>
                  <a:pt x="10394" y="1064"/>
                </a:cubicBezTo>
                <a:cubicBezTo>
                  <a:pt x="10379" y="1049"/>
                  <a:pt x="10369" y="1044"/>
                  <a:pt x="10353" y="1028"/>
                </a:cubicBezTo>
                <a:cubicBezTo>
                  <a:pt x="10302" y="988"/>
                  <a:pt x="10256" y="947"/>
                  <a:pt x="10205" y="911"/>
                </a:cubicBezTo>
                <a:cubicBezTo>
                  <a:pt x="10195" y="896"/>
                  <a:pt x="10180" y="890"/>
                  <a:pt x="10169" y="875"/>
                </a:cubicBezTo>
                <a:cubicBezTo>
                  <a:pt x="10113" y="834"/>
                  <a:pt x="10047" y="788"/>
                  <a:pt x="9990" y="747"/>
                </a:cubicBezTo>
                <a:cubicBezTo>
                  <a:pt x="9985" y="747"/>
                  <a:pt x="9985" y="742"/>
                  <a:pt x="9975" y="742"/>
                </a:cubicBezTo>
                <a:cubicBezTo>
                  <a:pt x="9914" y="696"/>
                  <a:pt x="9847" y="660"/>
                  <a:pt x="9781" y="614"/>
                </a:cubicBezTo>
                <a:cubicBezTo>
                  <a:pt x="9760" y="604"/>
                  <a:pt x="9740" y="594"/>
                  <a:pt x="9719" y="584"/>
                </a:cubicBezTo>
                <a:cubicBezTo>
                  <a:pt x="9679" y="558"/>
                  <a:pt x="9627" y="527"/>
                  <a:pt x="9581" y="502"/>
                </a:cubicBezTo>
                <a:cubicBezTo>
                  <a:pt x="9556" y="486"/>
                  <a:pt x="9530" y="476"/>
                  <a:pt x="9500" y="456"/>
                </a:cubicBezTo>
                <a:cubicBezTo>
                  <a:pt x="9454" y="435"/>
                  <a:pt x="9413" y="410"/>
                  <a:pt x="9372" y="389"/>
                </a:cubicBezTo>
                <a:cubicBezTo>
                  <a:pt x="9336" y="379"/>
                  <a:pt x="9310" y="364"/>
                  <a:pt x="9280" y="354"/>
                </a:cubicBezTo>
                <a:cubicBezTo>
                  <a:pt x="9234" y="333"/>
                  <a:pt x="9193" y="313"/>
                  <a:pt x="9152" y="302"/>
                </a:cubicBezTo>
                <a:cubicBezTo>
                  <a:pt x="9121" y="287"/>
                  <a:pt x="9096" y="277"/>
                  <a:pt x="9065" y="272"/>
                </a:cubicBezTo>
                <a:cubicBezTo>
                  <a:pt x="9014" y="251"/>
                  <a:pt x="8953" y="231"/>
                  <a:pt x="8901" y="210"/>
                </a:cubicBezTo>
                <a:cubicBezTo>
                  <a:pt x="8876" y="205"/>
                  <a:pt x="8850" y="195"/>
                  <a:pt x="8825" y="185"/>
                </a:cubicBezTo>
                <a:cubicBezTo>
                  <a:pt x="8763" y="170"/>
                  <a:pt x="8692" y="149"/>
                  <a:pt x="8620" y="129"/>
                </a:cubicBezTo>
                <a:lnTo>
                  <a:pt x="8528" y="108"/>
                </a:lnTo>
                <a:cubicBezTo>
                  <a:pt x="8482" y="98"/>
                  <a:pt x="8436" y="93"/>
                  <a:pt x="8385" y="77"/>
                </a:cubicBezTo>
                <a:cubicBezTo>
                  <a:pt x="8354" y="72"/>
                  <a:pt x="8313" y="67"/>
                  <a:pt x="8283" y="57"/>
                </a:cubicBezTo>
                <a:lnTo>
                  <a:pt x="8150" y="42"/>
                </a:lnTo>
                <a:cubicBezTo>
                  <a:pt x="8109" y="31"/>
                  <a:pt x="8078" y="26"/>
                  <a:pt x="8042" y="26"/>
                </a:cubicBezTo>
                <a:cubicBezTo>
                  <a:pt x="7996" y="21"/>
                  <a:pt x="7945" y="21"/>
                  <a:pt x="7899" y="16"/>
                </a:cubicBezTo>
                <a:cubicBezTo>
                  <a:pt x="7869" y="16"/>
                  <a:pt x="7828" y="6"/>
                  <a:pt x="7797" y="6"/>
                </a:cubicBezTo>
                <a:cubicBezTo>
                  <a:pt x="7741" y="1"/>
                  <a:pt x="7674" y="1"/>
                  <a:pt x="7618" y="1"/>
                </a:cubicBezTo>
                <a:close/>
              </a:path>
            </a:pathLst>
          </a:custGeom>
          <a:solidFill>
            <a:schemeClr val="lt2"/>
          </a:solidFill>
          <a:ln>
            <a:noFill/>
          </a:ln>
          <a:effectLst>
            <a:outerShdw blurRad="571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0"/>
          <p:cNvSpPr/>
          <p:nvPr/>
        </p:nvSpPr>
        <p:spPr>
          <a:xfrm rot="-8428091">
            <a:off x="477776" y="989390"/>
            <a:ext cx="123256" cy="155254"/>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0"/>
          <p:cNvSpPr/>
          <p:nvPr/>
        </p:nvSpPr>
        <p:spPr>
          <a:xfrm rot="8910369">
            <a:off x="477770" y="2376747"/>
            <a:ext cx="123260" cy="155271"/>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0"/>
          <p:cNvSpPr/>
          <p:nvPr/>
        </p:nvSpPr>
        <p:spPr>
          <a:xfrm rot="8910650">
            <a:off x="525764" y="4333630"/>
            <a:ext cx="85036" cy="107102"/>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0"/>
          <p:cNvSpPr/>
          <p:nvPr/>
        </p:nvSpPr>
        <p:spPr>
          <a:xfrm rot="-8428091">
            <a:off x="110564" y="3744390"/>
            <a:ext cx="123256" cy="155254"/>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0"/>
          <p:cNvSpPr/>
          <p:nvPr/>
        </p:nvSpPr>
        <p:spPr>
          <a:xfrm rot="8428091" flipH="1">
            <a:off x="8690164" y="653752"/>
            <a:ext cx="123256" cy="155254"/>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0"/>
          <p:cNvSpPr/>
          <p:nvPr/>
        </p:nvSpPr>
        <p:spPr>
          <a:xfrm rot="-8910369" flipH="1">
            <a:off x="8606741" y="1975385"/>
            <a:ext cx="123260" cy="155271"/>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0"/>
          <p:cNvSpPr/>
          <p:nvPr/>
        </p:nvSpPr>
        <p:spPr>
          <a:xfrm rot="-8910650" flipH="1">
            <a:off x="8091858" y="4696242"/>
            <a:ext cx="85036" cy="107102"/>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0"/>
          <p:cNvSpPr/>
          <p:nvPr/>
        </p:nvSpPr>
        <p:spPr>
          <a:xfrm rot="8428091" flipH="1">
            <a:off x="8873576" y="3581877"/>
            <a:ext cx="123256" cy="155254"/>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0"/>
          <p:cNvSpPr/>
          <p:nvPr/>
        </p:nvSpPr>
        <p:spPr>
          <a:xfrm>
            <a:off x="-69820" y="4400625"/>
            <a:ext cx="1699217" cy="777642"/>
          </a:xfrm>
          <a:custGeom>
            <a:avLst/>
            <a:gdLst/>
            <a:ahLst/>
            <a:cxnLst/>
            <a:rect l="l" t="t" r="r" b="b"/>
            <a:pathLst>
              <a:path w="79570" h="36415" extrusionOk="0">
                <a:moveTo>
                  <a:pt x="13656" y="0"/>
                </a:moveTo>
                <a:cubicBezTo>
                  <a:pt x="7235" y="0"/>
                  <a:pt x="256" y="4936"/>
                  <a:pt x="256" y="4936"/>
                </a:cubicBezTo>
                <a:lnTo>
                  <a:pt x="0" y="36414"/>
                </a:lnTo>
                <a:lnTo>
                  <a:pt x="79569" y="36414"/>
                </a:lnTo>
                <a:lnTo>
                  <a:pt x="71865" y="29231"/>
                </a:lnTo>
                <a:cubicBezTo>
                  <a:pt x="67867" y="25503"/>
                  <a:pt x="62620" y="23417"/>
                  <a:pt x="57186" y="23417"/>
                </a:cubicBezTo>
                <a:cubicBezTo>
                  <a:pt x="56740" y="23417"/>
                  <a:pt x="56294" y="23431"/>
                  <a:pt x="55846" y="23459"/>
                </a:cubicBezTo>
                <a:cubicBezTo>
                  <a:pt x="54987" y="23510"/>
                  <a:pt x="54210" y="23612"/>
                  <a:pt x="53576" y="23781"/>
                </a:cubicBezTo>
                <a:cubicBezTo>
                  <a:pt x="51815" y="24240"/>
                  <a:pt x="50149" y="24445"/>
                  <a:pt x="48578" y="24445"/>
                </a:cubicBezTo>
                <a:cubicBezTo>
                  <a:pt x="38332" y="24445"/>
                  <a:pt x="32153" y="15743"/>
                  <a:pt x="30308" y="12303"/>
                </a:cubicBezTo>
                <a:cubicBezTo>
                  <a:pt x="28176" y="8335"/>
                  <a:pt x="22082" y="1106"/>
                  <a:pt x="15282" y="114"/>
                </a:cubicBezTo>
                <a:cubicBezTo>
                  <a:pt x="14747" y="36"/>
                  <a:pt x="14204" y="0"/>
                  <a:pt x="13656" y="0"/>
                </a:cubicBezTo>
                <a:close/>
              </a:path>
            </a:pathLst>
          </a:custGeom>
          <a:solidFill>
            <a:schemeClr val="accent4"/>
          </a:solidFill>
          <a:ln>
            <a:noFill/>
          </a:ln>
          <a:effectLst>
            <a:outerShdw blurRad="57150" dist="19050" dir="14820000"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0"/>
          <p:cNvSpPr/>
          <p:nvPr/>
        </p:nvSpPr>
        <p:spPr>
          <a:xfrm>
            <a:off x="-69820" y="4676959"/>
            <a:ext cx="1451049" cy="511548"/>
          </a:xfrm>
          <a:custGeom>
            <a:avLst/>
            <a:gdLst/>
            <a:ahLst/>
            <a:cxnLst/>
            <a:rect l="l" t="t" r="r" b="b"/>
            <a:pathLst>
              <a:path w="67054" h="23639" extrusionOk="0">
                <a:moveTo>
                  <a:pt x="9948" y="1"/>
                </a:moveTo>
                <a:cubicBezTo>
                  <a:pt x="4490" y="1"/>
                  <a:pt x="0" y="1224"/>
                  <a:pt x="0" y="1224"/>
                </a:cubicBezTo>
                <a:lnTo>
                  <a:pt x="16" y="23638"/>
                </a:lnTo>
                <a:lnTo>
                  <a:pt x="67054" y="23638"/>
                </a:lnTo>
                <a:lnTo>
                  <a:pt x="53536" y="16920"/>
                </a:lnTo>
                <a:cubicBezTo>
                  <a:pt x="50647" y="15485"/>
                  <a:pt x="47462" y="14708"/>
                  <a:pt x="44236" y="14708"/>
                </a:cubicBezTo>
                <a:cubicBezTo>
                  <a:pt x="43990" y="14708"/>
                  <a:pt x="43745" y="14713"/>
                  <a:pt x="43499" y="14722"/>
                </a:cubicBezTo>
                <a:cubicBezTo>
                  <a:pt x="43256" y="14731"/>
                  <a:pt x="43016" y="14735"/>
                  <a:pt x="42780" y="14735"/>
                </a:cubicBezTo>
                <a:cubicBezTo>
                  <a:pt x="32500" y="14735"/>
                  <a:pt x="28628" y="6298"/>
                  <a:pt x="21116" y="2359"/>
                </a:cubicBezTo>
                <a:cubicBezTo>
                  <a:pt x="17659" y="545"/>
                  <a:pt x="13588" y="1"/>
                  <a:pt x="9948" y="1"/>
                </a:cubicBezTo>
                <a:close/>
              </a:path>
            </a:pathLst>
          </a:custGeom>
          <a:solidFill>
            <a:schemeClr val="accent2"/>
          </a:solidFill>
          <a:ln>
            <a:noFill/>
          </a:ln>
          <a:effectLst>
            <a:outerShdw blurRad="57150" dist="19050" dir="14820000"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0"/>
          <p:cNvSpPr/>
          <p:nvPr/>
        </p:nvSpPr>
        <p:spPr>
          <a:xfrm>
            <a:off x="-69825" y="4829506"/>
            <a:ext cx="951040" cy="359019"/>
          </a:xfrm>
          <a:custGeom>
            <a:avLst/>
            <a:gdLst/>
            <a:ahLst/>
            <a:cxnLst/>
            <a:rect l="l" t="t" r="r" b="b"/>
            <a:pathLst>
              <a:path w="48572" h="18336" extrusionOk="0">
                <a:moveTo>
                  <a:pt x="12395" y="1"/>
                </a:moveTo>
                <a:cubicBezTo>
                  <a:pt x="5264" y="1"/>
                  <a:pt x="31" y="2184"/>
                  <a:pt x="31" y="2184"/>
                </a:cubicBezTo>
                <a:cubicBezTo>
                  <a:pt x="31" y="6259"/>
                  <a:pt x="1" y="18335"/>
                  <a:pt x="1" y="18335"/>
                </a:cubicBezTo>
                <a:lnTo>
                  <a:pt x="48572" y="18335"/>
                </a:lnTo>
                <a:cubicBezTo>
                  <a:pt x="46281" y="15196"/>
                  <a:pt x="35340" y="6259"/>
                  <a:pt x="23228" y="1852"/>
                </a:cubicBezTo>
                <a:cubicBezTo>
                  <a:pt x="19430" y="472"/>
                  <a:pt x="15708" y="1"/>
                  <a:pt x="12395" y="1"/>
                </a:cubicBezTo>
                <a:close/>
              </a:path>
            </a:pathLst>
          </a:custGeom>
          <a:solidFill>
            <a:schemeClr val="accent1"/>
          </a:solidFill>
          <a:ln>
            <a:noFill/>
          </a:ln>
          <a:effectLst>
            <a:outerShdw blurRad="57150" dist="19050" dir="14820000"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0"/>
          <p:cNvSpPr/>
          <p:nvPr/>
        </p:nvSpPr>
        <p:spPr>
          <a:xfrm flipH="1">
            <a:off x="7501175" y="4400625"/>
            <a:ext cx="1699217" cy="777642"/>
          </a:xfrm>
          <a:custGeom>
            <a:avLst/>
            <a:gdLst/>
            <a:ahLst/>
            <a:cxnLst/>
            <a:rect l="l" t="t" r="r" b="b"/>
            <a:pathLst>
              <a:path w="79570" h="36415" extrusionOk="0">
                <a:moveTo>
                  <a:pt x="13656" y="0"/>
                </a:moveTo>
                <a:cubicBezTo>
                  <a:pt x="7235" y="0"/>
                  <a:pt x="256" y="4936"/>
                  <a:pt x="256" y="4936"/>
                </a:cubicBezTo>
                <a:lnTo>
                  <a:pt x="0" y="36414"/>
                </a:lnTo>
                <a:lnTo>
                  <a:pt x="79569" y="36414"/>
                </a:lnTo>
                <a:lnTo>
                  <a:pt x="71865" y="29231"/>
                </a:lnTo>
                <a:cubicBezTo>
                  <a:pt x="67867" y="25503"/>
                  <a:pt x="62620" y="23417"/>
                  <a:pt x="57186" y="23417"/>
                </a:cubicBezTo>
                <a:cubicBezTo>
                  <a:pt x="56740" y="23417"/>
                  <a:pt x="56294" y="23431"/>
                  <a:pt x="55846" y="23459"/>
                </a:cubicBezTo>
                <a:cubicBezTo>
                  <a:pt x="54987" y="23510"/>
                  <a:pt x="54210" y="23612"/>
                  <a:pt x="53576" y="23781"/>
                </a:cubicBezTo>
                <a:cubicBezTo>
                  <a:pt x="51815" y="24240"/>
                  <a:pt x="50149" y="24445"/>
                  <a:pt x="48578" y="24445"/>
                </a:cubicBezTo>
                <a:cubicBezTo>
                  <a:pt x="38332" y="24445"/>
                  <a:pt x="32153" y="15743"/>
                  <a:pt x="30308" y="12303"/>
                </a:cubicBezTo>
                <a:cubicBezTo>
                  <a:pt x="28176" y="8335"/>
                  <a:pt x="22082" y="1106"/>
                  <a:pt x="15282" y="114"/>
                </a:cubicBezTo>
                <a:cubicBezTo>
                  <a:pt x="14747" y="36"/>
                  <a:pt x="14204" y="0"/>
                  <a:pt x="13656" y="0"/>
                </a:cubicBezTo>
                <a:close/>
              </a:path>
            </a:pathLst>
          </a:custGeom>
          <a:solidFill>
            <a:schemeClr val="accent4"/>
          </a:solidFill>
          <a:ln>
            <a:noFill/>
          </a:ln>
          <a:effectLst>
            <a:outerShdw blurRad="57150" dist="19050" dir="14820000"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0"/>
          <p:cNvSpPr/>
          <p:nvPr/>
        </p:nvSpPr>
        <p:spPr>
          <a:xfrm flipH="1">
            <a:off x="7749344" y="4676959"/>
            <a:ext cx="1451049" cy="511548"/>
          </a:xfrm>
          <a:custGeom>
            <a:avLst/>
            <a:gdLst/>
            <a:ahLst/>
            <a:cxnLst/>
            <a:rect l="l" t="t" r="r" b="b"/>
            <a:pathLst>
              <a:path w="67054" h="23639" extrusionOk="0">
                <a:moveTo>
                  <a:pt x="9948" y="1"/>
                </a:moveTo>
                <a:cubicBezTo>
                  <a:pt x="4490" y="1"/>
                  <a:pt x="0" y="1224"/>
                  <a:pt x="0" y="1224"/>
                </a:cubicBezTo>
                <a:lnTo>
                  <a:pt x="16" y="23638"/>
                </a:lnTo>
                <a:lnTo>
                  <a:pt x="67054" y="23638"/>
                </a:lnTo>
                <a:lnTo>
                  <a:pt x="53536" y="16920"/>
                </a:lnTo>
                <a:cubicBezTo>
                  <a:pt x="50647" y="15485"/>
                  <a:pt x="47462" y="14708"/>
                  <a:pt x="44236" y="14708"/>
                </a:cubicBezTo>
                <a:cubicBezTo>
                  <a:pt x="43990" y="14708"/>
                  <a:pt x="43745" y="14713"/>
                  <a:pt x="43499" y="14722"/>
                </a:cubicBezTo>
                <a:cubicBezTo>
                  <a:pt x="43256" y="14731"/>
                  <a:pt x="43016" y="14735"/>
                  <a:pt x="42780" y="14735"/>
                </a:cubicBezTo>
                <a:cubicBezTo>
                  <a:pt x="32500" y="14735"/>
                  <a:pt x="28628" y="6298"/>
                  <a:pt x="21116" y="2359"/>
                </a:cubicBezTo>
                <a:cubicBezTo>
                  <a:pt x="17659" y="545"/>
                  <a:pt x="13588" y="1"/>
                  <a:pt x="9948" y="1"/>
                </a:cubicBezTo>
                <a:close/>
              </a:path>
            </a:pathLst>
          </a:custGeom>
          <a:solidFill>
            <a:schemeClr val="accent2"/>
          </a:solidFill>
          <a:ln>
            <a:noFill/>
          </a:ln>
          <a:effectLst>
            <a:outerShdw blurRad="57150" dist="19050" dir="14820000"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0"/>
          <p:cNvSpPr/>
          <p:nvPr/>
        </p:nvSpPr>
        <p:spPr>
          <a:xfrm flipH="1">
            <a:off x="8249358" y="4829506"/>
            <a:ext cx="951040" cy="359019"/>
          </a:xfrm>
          <a:custGeom>
            <a:avLst/>
            <a:gdLst/>
            <a:ahLst/>
            <a:cxnLst/>
            <a:rect l="l" t="t" r="r" b="b"/>
            <a:pathLst>
              <a:path w="48572" h="18336" extrusionOk="0">
                <a:moveTo>
                  <a:pt x="12395" y="1"/>
                </a:moveTo>
                <a:cubicBezTo>
                  <a:pt x="5264" y="1"/>
                  <a:pt x="31" y="2184"/>
                  <a:pt x="31" y="2184"/>
                </a:cubicBezTo>
                <a:cubicBezTo>
                  <a:pt x="31" y="6259"/>
                  <a:pt x="1" y="18335"/>
                  <a:pt x="1" y="18335"/>
                </a:cubicBezTo>
                <a:lnTo>
                  <a:pt x="48572" y="18335"/>
                </a:lnTo>
                <a:cubicBezTo>
                  <a:pt x="46281" y="15196"/>
                  <a:pt x="35340" y="6259"/>
                  <a:pt x="23228" y="1852"/>
                </a:cubicBezTo>
                <a:cubicBezTo>
                  <a:pt x="19430" y="472"/>
                  <a:pt x="15708" y="1"/>
                  <a:pt x="12395" y="1"/>
                </a:cubicBezTo>
                <a:close/>
              </a:path>
            </a:pathLst>
          </a:custGeom>
          <a:solidFill>
            <a:schemeClr val="accent1"/>
          </a:solidFill>
          <a:ln>
            <a:noFill/>
          </a:ln>
          <a:effectLst>
            <a:outerShdw blurRad="57150" dist="19050" dir="14820000"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TextBox 24">
            <a:extLst>
              <a:ext uri="{FF2B5EF4-FFF2-40B4-BE49-F238E27FC236}">
                <a16:creationId xmlns:a16="http://schemas.microsoft.com/office/drawing/2014/main" id="{20A42DAF-4232-4B06-8D7B-F2EE64102D58}"/>
              </a:ext>
            </a:extLst>
          </p:cNvPr>
          <p:cNvSpPr txBox="1"/>
          <p:nvPr userDrawn="1"/>
        </p:nvSpPr>
        <p:spPr>
          <a:xfrm>
            <a:off x="8274629" y="-16658"/>
            <a:ext cx="635110" cy="307777"/>
          </a:xfrm>
          <a:prstGeom prst="rect">
            <a:avLst/>
          </a:prstGeom>
          <a:noFill/>
        </p:spPr>
        <p:txBody>
          <a:bodyPr wrap="none" rtlCol="0">
            <a:spAutoFit/>
            <a:scene3d>
              <a:camera prst="perspectiveFront"/>
              <a:lightRig rig="threePt" dir="t"/>
            </a:scene3d>
          </a:bodyPr>
          <a:lstStyle/>
          <a:p>
            <a:r>
              <a:rPr lang="en-US" b="1" spc="50" dirty="0" err="1">
                <a:ln w="0"/>
                <a:solidFill>
                  <a:schemeClr val="accent6"/>
                </a:solidFill>
                <a:effectLst>
                  <a:innerShdw blurRad="63500" dist="50800" dir="13500000">
                    <a:srgbClr val="000000">
                      <a:alpha val="50000"/>
                    </a:srgbClr>
                  </a:innerShdw>
                </a:effectLst>
                <a:latin typeface="UVN Sang Song" panose="03030602030607090B05" pitchFamily="66" charset="0"/>
              </a:rPr>
              <a:t>Ktuts</a:t>
            </a:r>
            <a:endParaRPr lang="en-US" b="1" spc="50" dirty="0">
              <a:ln w="0"/>
              <a:solidFill>
                <a:schemeClr val="accent6"/>
              </a:solidFill>
              <a:effectLst>
                <a:innerShdw blurRad="63500" dist="50800" dir="13500000">
                  <a:srgbClr val="000000">
                    <a:alpha val="50000"/>
                  </a:srgbClr>
                </a:innerShdw>
              </a:effectLst>
              <a:latin typeface="UVN Sang Song" panose="03030602030607090B05" pitchFamily="66"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CUSTOM_2">
    <p:bg>
      <p:bgPr>
        <a:solidFill>
          <a:schemeClr val="lt1"/>
        </a:solidFill>
        <a:effectLst/>
      </p:bgPr>
    </p:bg>
    <p:spTree>
      <p:nvGrpSpPr>
        <p:cNvPr id="1" name="Shape 1077"/>
        <p:cNvGrpSpPr/>
        <p:nvPr/>
      </p:nvGrpSpPr>
      <p:grpSpPr>
        <a:xfrm>
          <a:off x="0" y="0"/>
          <a:ext cx="0" cy="0"/>
          <a:chOff x="0" y="0"/>
          <a:chExt cx="0" cy="0"/>
        </a:xfrm>
      </p:grpSpPr>
      <p:sp>
        <p:nvSpPr>
          <p:cNvPr id="1078" name="Google Shape;1078;p21"/>
          <p:cNvSpPr txBox="1">
            <a:spLocks noGrp="1"/>
          </p:cNvSpPr>
          <p:nvPr>
            <p:ph type="title"/>
          </p:nvPr>
        </p:nvSpPr>
        <p:spPr>
          <a:xfrm>
            <a:off x="716800" y="445025"/>
            <a:ext cx="7710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a:solidFill>
                  <a:schemeClr val="dk1"/>
                </a:solidFill>
                <a:latin typeface="UVN Sang Song Nang" panose="03030802040007090B04" pitchFamily="66"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079" name="Google Shape;1079;p21"/>
          <p:cNvPicPr preferRelativeResize="0"/>
          <p:nvPr/>
        </p:nvPicPr>
        <p:blipFill>
          <a:blip r:embed="rId2">
            <a:alphaModFix amt="23000"/>
          </a:blip>
          <a:stretch>
            <a:fillRect/>
          </a:stretch>
        </p:blipFill>
        <p:spPr>
          <a:xfrm flipH="1">
            <a:off x="0" y="0"/>
            <a:ext cx="9143997" cy="5143499"/>
          </a:xfrm>
          <a:prstGeom prst="rect">
            <a:avLst/>
          </a:prstGeom>
          <a:noFill/>
          <a:ln>
            <a:noFill/>
          </a:ln>
        </p:spPr>
      </p:pic>
      <p:sp>
        <p:nvSpPr>
          <p:cNvPr id="1080" name="Google Shape;1080;p21"/>
          <p:cNvSpPr/>
          <p:nvPr/>
        </p:nvSpPr>
        <p:spPr>
          <a:xfrm rot="-6323794">
            <a:off x="415028" y="2030067"/>
            <a:ext cx="123246" cy="155246"/>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1"/>
          <p:cNvSpPr/>
          <p:nvPr/>
        </p:nvSpPr>
        <p:spPr>
          <a:xfrm rot="8910369">
            <a:off x="124595" y="460360"/>
            <a:ext cx="123260" cy="155271"/>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1"/>
          <p:cNvSpPr/>
          <p:nvPr/>
        </p:nvSpPr>
        <p:spPr>
          <a:xfrm rot="-7746769">
            <a:off x="217671" y="3686781"/>
            <a:ext cx="100197" cy="126234"/>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1"/>
          <p:cNvSpPr/>
          <p:nvPr/>
        </p:nvSpPr>
        <p:spPr>
          <a:xfrm rot="-8651561">
            <a:off x="1804759" y="4981111"/>
            <a:ext cx="584628" cy="237735"/>
          </a:xfrm>
          <a:custGeom>
            <a:avLst/>
            <a:gdLst/>
            <a:ahLst/>
            <a:cxnLst/>
            <a:rect l="l" t="t" r="r" b="b"/>
            <a:pathLst>
              <a:path w="43628" h="17741" extrusionOk="0">
                <a:moveTo>
                  <a:pt x="22026" y="1"/>
                </a:moveTo>
                <a:cubicBezTo>
                  <a:pt x="20390" y="404"/>
                  <a:pt x="18790" y="931"/>
                  <a:pt x="17256" y="1555"/>
                </a:cubicBezTo>
                <a:cubicBezTo>
                  <a:pt x="9878" y="4587"/>
                  <a:pt x="3774" y="10098"/>
                  <a:pt x="1" y="17062"/>
                </a:cubicBezTo>
                <a:cubicBezTo>
                  <a:pt x="573" y="17276"/>
                  <a:pt x="1166" y="17445"/>
                  <a:pt x="1765" y="17552"/>
                </a:cubicBezTo>
                <a:cubicBezTo>
                  <a:pt x="2392" y="17669"/>
                  <a:pt x="3030" y="17726"/>
                  <a:pt x="3668" y="17726"/>
                </a:cubicBezTo>
                <a:cubicBezTo>
                  <a:pt x="5938" y="17726"/>
                  <a:pt x="8210" y="17002"/>
                  <a:pt x="10042" y="15661"/>
                </a:cubicBezTo>
                <a:cubicBezTo>
                  <a:pt x="12225" y="17015"/>
                  <a:pt x="14793" y="17740"/>
                  <a:pt x="17361" y="17740"/>
                </a:cubicBezTo>
                <a:cubicBezTo>
                  <a:pt x="17836" y="17740"/>
                  <a:pt x="18312" y="17715"/>
                  <a:pt x="18785" y="17665"/>
                </a:cubicBezTo>
                <a:cubicBezTo>
                  <a:pt x="21817" y="17353"/>
                  <a:pt x="24721" y="15998"/>
                  <a:pt x="26919" y="13897"/>
                </a:cubicBezTo>
                <a:cubicBezTo>
                  <a:pt x="28120" y="14917"/>
                  <a:pt x="29691" y="15481"/>
                  <a:pt x="31265" y="15481"/>
                </a:cubicBezTo>
                <a:cubicBezTo>
                  <a:pt x="31561" y="15481"/>
                  <a:pt x="31856" y="15461"/>
                  <a:pt x="32150" y="15420"/>
                </a:cubicBezTo>
                <a:cubicBezTo>
                  <a:pt x="34000" y="15165"/>
                  <a:pt x="35728" y="14086"/>
                  <a:pt x="36761" y="12527"/>
                </a:cubicBezTo>
                <a:cubicBezTo>
                  <a:pt x="37415" y="12968"/>
                  <a:pt x="38186" y="13173"/>
                  <a:pt x="38966" y="13173"/>
                </a:cubicBezTo>
                <a:cubicBezTo>
                  <a:pt x="40291" y="13173"/>
                  <a:pt x="41642" y="12580"/>
                  <a:pt x="42482" y="11540"/>
                </a:cubicBezTo>
                <a:cubicBezTo>
                  <a:pt x="43300" y="10528"/>
                  <a:pt x="43628" y="9198"/>
                  <a:pt x="43495" y="7895"/>
                </a:cubicBezTo>
                <a:cubicBezTo>
                  <a:pt x="43418" y="7071"/>
                  <a:pt x="43162" y="6258"/>
                  <a:pt x="42728" y="5548"/>
                </a:cubicBezTo>
                <a:cubicBezTo>
                  <a:pt x="41818" y="4065"/>
                  <a:pt x="40279" y="3058"/>
                  <a:pt x="38643" y="2465"/>
                </a:cubicBezTo>
                <a:cubicBezTo>
                  <a:pt x="37007" y="1867"/>
                  <a:pt x="35263" y="1652"/>
                  <a:pt x="33535" y="1432"/>
                </a:cubicBezTo>
                <a:cubicBezTo>
                  <a:pt x="29701" y="962"/>
                  <a:pt x="25861" y="481"/>
                  <a:pt x="22026" y="1"/>
                </a:cubicBezTo>
                <a:close/>
              </a:path>
            </a:pathLst>
          </a:custGeom>
          <a:solidFill>
            <a:schemeClr val="lt2"/>
          </a:solidFill>
          <a:ln>
            <a:noFill/>
          </a:ln>
          <a:effectLst>
            <a:outerShdw blurRad="57150" dist="28575" dir="1734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1"/>
          <p:cNvSpPr/>
          <p:nvPr/>
        </p:nvSpPr>
        <p:spPr>
          <a:xfrm rot="-8100000">
            <a:off x="629017" y="4519694"/>
            <a:ext cx="800086" cy="325349"/>
          </a:xfrm>
          <a:custGeom>
            <a:avLst/>
            <a:gdLst/>
            <a:ahLst/>
            <a:cxnLst/>
            <a:rect l="l" t="t" r="r" b="b"/>
            <a:pathLst>
              <a:path w="43628" h="17741" extrusionOk="0">
                <a:moveTo>
                  <a:pt x="22026" y="1"/>
                </a:moveTo>
                <a:cubicBezTo>
                  <a:pt x="20390" y="404"/>
                  <a:pt x="18790" y="931"/>
                  <a:pt x="17256" y="1555"/>
                </a:cubicBezTo>
                <a:cubicBezTo>
                  <a:pt x="9878" y="4587"/>
                  <a:pt x="3774" y="10098"/>
                  <a:pt x="1" y="17062"/>
                </a:cubicBezTo>
                <a:cubicBezTo>
                  <a:pt x="573" y="17276"/>
                  <a:pt x="1166" y="17445"/>
                  <a:pt x="1765" y="17552"/>
                </a:cubicBezTo>
                <a:cubicBezTo>
                  <a:pt x="2392" y="17669"/>
                  <a:pt x="3030" y="17726"/>
                  <a:pt x="3668" y="17726"/>
                </a:cubicBezTo>
                <a:cubicBezTo>
                  <a:pt x="5938" y="17726"/>
                  <a:pt x="8210" y="17002"/>
                  <a:pt x="10042" y="15661"/>
                </a:cubicBezTo>
                <a:cubicBezTo>
                  <a:pt x="12225" y="17015"/>
                  <a:pt x="14793" y="17740"/>
                  <a:pt x="17361" y="17740"/>
                </a:cubicBezTo>
                <a:cubicBezTo>
                  <a:pt x="17836" y="17740"/>
                  <a:pt x="18312" y="17715"/>
                  <a:pt x="18785" y="17665"/>
                </a:cubicBezTo>
                <a:cubicBezTo>
                  <a:pt x="21817" y="17353"/>
                  <a:pt x="24721" y="15998"/>
                  <a:pt x="26919" y="13897"/>
                </a:cubicBezTo>
                <a:cubicBezTo>
                  <a:pt x="28120" y="14917"/>
                  <a:pt x="29691" y="15481"/>
                  <a:pt x="31265" y="15481"/>
                </a:cubicBezTo>
                <a:cubicBezTo>
                  <a:pt x="31561" y="15481"/>
                  <a:pt x="31856" y="15461"/>
                  <a:pt x="32150" y="15420"/>
                </a:cubicBezTo>
                <a:cubicBezTo>
                  <a:pt x="34000" y="15165"/>
                  <a:pt x="35728" y="14086"/>
                  <a:pt x="36761" y="12527"/>
                </a:cubicBezTo>
                <a:cubicBezTo>
                  <a:pt x="37415" y="12968"/>
                  <a:pt x="38186" y="13173"/>
                  <a:pt x="38966" y="13173"/>
                </a:cubicBezTo>
                <a:cubicBezTo>
                  <a:pt x="40291" y="13173"/>
                  <a:pt x="41642" y="12580"/>
                  <a:pt x="42482" y="11540"/>
                </a:cubicBezTo>
                <a:cubicBezTo>
                  <a:pt x="43300" y="10528"/>
                  <a:pt x="43628" y="9198"/>
                  <a:pt x="43495" y="7895"/>
                </a:cubicBezTo>
                <a:cubicBezTo>
                  <a:pt x="43418" y="7071"/>
                  <a:pt x="43162" y="6258"/>
                  <a:pt x="42728" y="5548"/>
                </a:cubicBezTo>
                <a:cubicBezTo>
                  <a:pt x="41818" y="4065"/>
                  <a:pt x="40279" y="3058"/>
                  <a:pt x="38643" y="2465"/>
                </a:cubicBezTo>
                <a:cubicBezTo>
                  <a:pt x="37007" y="1867"/>
                  <a:pt x="35263" y="1652"/>
                  <a:pt x="33535" y="1432"/>
                </a:cubicBezTo>
                <a:cubicBezTo>
                  <a:pt x="29701" y="962"/>
                  <a:pt x="25861" y="481"/>
                  <a:pt x="22026" y="1"/>
                </a:cubicBezTo>
                <a:close/>
              </a:path>
            </a:pathLst>
          </a:custGeom>
          <a:solidFill>
            <a:schemeClr val="lt2"/>
          </a:solidFill>
          <a:ln>
            <a:noFill/>
          </a:ln>
          <a:effectLst>
            <a:outerShdw blurRad="57150" dist="28575" dir="1734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1"/>
          <p:cNvSpPr/>
          <p:nvPr/>
        </p:nvSpPr>
        <p:spPr>
          <a:xfrm>
            <a:off x="-51719" y="4215450"/>
            <a:ext cx="2088514" cy="955712"/>
          </a:xfrm>
          <a:custGeom>
            <a:avLst/>
            <a:gdLst/>
            <a:ahLst/>
            <a:cxnLst/>
            <a:rect l="l" t="t" r="r" b="b"/>
            <a:pathLst>
              <a:path w="79570" h="36415" extrusionOk="0">
                <a:moveTo>
                  <a:pt x="13656" y="0"/>
                </a:moveTo>
                <a:cubicBezTo>
                  <a:pt x="7235" y="0"/>
                  <a:pt x="256" y="4936"/>
                  <a:pt x="256" y="4936"/>
                </a:cubicBezTo>
                <a:lnTo>
                  <a:pt x="0" y="36414"/>
                </a:lnTo>
                <a:lnTo>
                  <a:pt x="79569" y="36414"/>
                </a:lnTo>
                <a:lnTo>
                  <a:pt x="71865" y="29231"/>
                </a:lnTo>
                <a:cubicBezTo>
                  <a:pt x="67867" y="25503"/>
                  <a:pt x="62620" y="23417"/>
                  <a:pt x="57186" y="23417"/>
                </a:cubicBezTo>
                <a:cubicBezTo>
                  <a:pt x="56740" y="23417"/>
                  <a:pt x="56294" y="23431"/>
                  <a:pt x="55846" y="23459"/>
                </a:cubicBezTo>
                <a:cubicBezTo>
                  <a:pt x="54987" y="23510"/>
                  <a:pt x="54210" y="23612"/>
                  <a:pt x="53576" y="23781"/>
                </a:cubicBezTo>
                <a:cubicBezTo>
                  <a:pt x="51815" y="24240"/>
                  <a:pt x="50149" y="24445"/>
                  <a:pt x="48578" y="24445"/>
                </a:cubicBezTo>
                <a:cubicBezTo>
                  <a:pt x="38332" y="24445"/>
                  <a:pt x="32153" y="15743"/>
                  <a:pt x="30308" y="12303"/>
                </a:cubicBezTo>
                <a:cubicBezTo>
                  <a:pt x="28176" y="8335"/>
                  <a:pt x="22082" y="1106"/>
                  <a:pt x="15282" y="114"/>
                </a:cubicBezTo>
                <a:cubicBezTo>
                  <a:pt x="14747" y="36"/>
                  <a:pt x="14204" y="0"/>
                  <a:pt x="13656" y="0"/>
                </a:cubicBezTo>
                <a:close/>
              </a:path>
            </a:pathLst>
          </a:custGeom>
          <a:solidFill>
            <a:schemeClr val="accent4"/>
          </a:solidFill>
          <a:ln>
            <a:noFill/>
          </a:ln>
          <a:effectLst>
            <a:outerShdw blurRad="57150" dist="19050" dir="14820000"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1"/>
          <p:cNvSpPr/>
          <p:nvPr/>
        </p:nvSpPr>
        <p:spPr>
          <a:xfrm>
            <a:off x="-51719" y="4542448"/>
            <a:ext cx="1783469" cy="628679"/>
          </a:xfrm>
          <a:custGeom>
            <a:avLst/>
            <a:gdLst/>
            <a:ahLst/>
            <a:cxnLst/>
            <a:rect l="l" t="t" r="r" b="b"/>
            <a:pathLst>
              <a:path w="67054" h="23639" extrusionOk="0">
                <a:moveTo>
                  <a:pt x="9948" y="1"/>
                </a:moveTo>
                <a:cubicBezTo>
                  <a:pt x="4490" y="1"/>
                  <a:pt x="0" y="1224"/>
                  <a:pt x="0" y="1224"/>
                </a:cubicBezTo>
                <a:lnTo>
                  <a:pt x="16" y="23638"/>
                </a:lnTo>
                <a:lnTo>
                  <a:pt x="67054" y="23638"/>
                </a:lnTo>
                <a:lnTo>
                  <a:pt x="53536" y="16920"/>
                </a:lnTo>
                <a:cubicBezTo>
                  <a:pt x="50647" y="15485"/>
                  <a:pt x="47462" y="14708"/>
                  <a:pt x="44236" y="14708"/>
                </a:cubicBezTo>
                <a:cubicBezTo>
                  <a:pt x="43990" y="14708"/>
                  <a:pt x="43745" y="14713"/>
                  <a:pt x="43499" y="14722"/>
                </a:cubicBezTo>
                <a:cubicBezTo>
                  <a:pt x="43256" y="14731"/>
                  <a:pt x="43016" y="14735"/>
                  <a:pt x="42780" y="14735"/>
                </a:cubicBezTo>
                <a:cubicBezTo>
                  <a:pt x="32500" y="14735"/>
                  <a:pt x="28628" y="6298"/>
                  <a:pt x="21116" y="2359"/>
                </a:cubicBezTo>
                <a:cubicBezTo>
                  <a:pt x="17659" y="545"/>
                  <a:pt x="13588" y="1"/>
                  <a:pt x="9948" y="1"/>
                </a:cubicBezTo>
                <a:close/>
              </a:path>
            </a:pathLst>
          </a:custGeom>
          <a:solidFill>
            <a:schemeClr val="accent2"/>
          </a:solidFill>
          <a:ln>
            <a:noFill/>
          </a:ln>
          <a:effectLst>
            <a:outerShdw blurRad="57150" dist="19050" dir="14820000"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1"/>
          <p:cNvSpPr/>
          <p:nvPr/>
        </p:nvSpPr>
        <p:spPr>
          <a:xfrm>
            <a:off x="-51725" y="4729932"/>
            <a:ext cx="1168764" cy="441210"/>
          </a:xfrm>
          <a:custGeom>
            <a:avLst/>
            <a:gdLst/>
            <a:ahLst/>
            <a:cxnLst/>
            <a:rect l="l" t="t" r="r" b="b"/>
            <a:pathLst>
              <a:path w="48572" h="18336" extrusionOk="0">
                <a:moveTo>
                  <a:pt x="12395" y="1"/>
                </a:moveTo>
                <a:cubicBezTo>
                  <a:pt x="5264" y="1"/>
                  <a:pt x="31" y="2184"/>
                  <a:pt x="31" y="2184"/>
                </a:cubicBezTo>
                <a:cubicBezTo>
                  <a:pt x="31" y="6259"/>
                  <a:pt x="1" y="18335"/>
                  <a:pt x="1" y="18335"/>
                </a:cubicBezTo>
                <a:lnTo>
                  <a:pt x="48572" y="18335"/>
                </a:lnTo>
                <a:cubicBezTo>
                  <a:pt x="46281" y="15196"/>
                  <a:pt x="35340" y="6259"/>
                  <a:pt x="23228" y="1852"/>
                </a:cubicBezTo>
                <a:cubicBezTo>
                  <a:pt x="19430" y="472"/>
                  <a:pt x="15708" y="1"/>
                  <a:pt x="12395" y="1"/>
                </a:cubicBezTo>
                <a:close/>
              </a:path>
            </a:pathLst>
          </a:custGeom>
          <a:solidFill>
            <a:schemeClr val="accent1"/>
          </a:solidFill>
          <a:ln>
            <a:noFill/>
          </a:ln>
          <a:effectLst>
            <a:outerShdw blurRad="57150" dist="19050" dir="14820000"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8" name="Google Shape;1088;p21"/>
          <p:cNvGrpSpPr/>
          <p:nvPr/>
        </p:nvGrpSpPr>
        <p:grpSpPr>
          <a:xfrm>
            <a:off x="7628080" y="-722768"/>
            <a:ext cx="1783385" cy="1740486"/>
            <a:chOff x="6620927" y="-522346"/>
            <a:chExt cx="2725221" cy="2659667"/>
          </a:xfrm>
        </p:grpSpPr>
        <p:grpSp>
          <p:nvGrpSpPr>
            <p:cNvPr id="1089" name="Google Shape;1089;p21"/>
            <p:cNvGrpSpPr/>
            <p:nvPr/>
          </p:nvGrpSpPr>
          <p:grpSpPr>
            <a:xfrm rot="1562873">
              <a:off x="6941372" y="-163316"/>
              <a:ext cx="2084330" cy="1941606"/>
              <a:chOff x="5650096" y="236970"/>
              <a:chExt cx="1383845" cy="1289086"/>
            </a:xfrm>
          </p:grpSpPr>
          <p:sp>
            <p:nvSpPr>
              <p:cNvPr id="1090" name="Google Shape;1090;p21"/>
              <p:cNvSpPr/>
              <p:nvPr/>
            </p:nvSpPr>
            <p:spPr>
              <a:xfrm>
                <a:off x="5650096" y="236970"/>
                <a:ext cx="1383845" cy="1289086"/>
              </a:xfrm>
              <a:custGeom>
                <a:avLst/>
                <a:gdLst/>
                <a:ahLst/>
                <a:cxnLst/>
                <a:rect l="l" t="t" r="r" b="b"/>
                <a:pathLst>
                  <a:path w="22563" h="21018" extrusionOk="0">
                    <a:moveTo>
                      <a:pt x="20851" y="1"/>
                    </a:moveTo>
                    <a:cubicBezTo>
                      <a:pt x="20679" y="1"/>
                      <a:pt x="20526" y="102"/>
                      <a:pt x="20385" y="337"/>
                    </a:cubicBezTo>
                    <a:cubicBezTo>
                      <a:pt x="20063" y="859"/>
                      <a:pt x="20104" y="2024"/>
                      <a:pt x="19909" y="2658"/>
                    </a:cubicBezTo>
                    <a:cubicBezTo>
                      <a:pt x="19695" y="3384"/>
                      <a:pt x="19413" y="4095"/>
                      <a:pt x="19081" y="4780"/>
                    </a:cubicBezTo>
                    <a:cubicBezTo>
                      <a:pt x="17716" y="7582"/>
                      <a:pt x="15533" y="9959"/>
                      <a:pt x="13022" y="11789"/>
                    </a:cubicBezTo>
                    <a:cubicBezTo>
                      <a:pt x="9137" y="14607"/>
                      <a:pt x="4535" y="16243"/>
                      <a:pt x="0" y="17833"/>
                    </a:cubicBezTo>
                    <a:cubicBezTo>
                      <a:pt x="4085" y="16800"/>
                      <a:pt x="8170" y="15634"/>
                      <a:pt x="11928" y="13737"/>
                    </a:cubicBezTo>
                    <a:cubicBezTo>
                      <a:pt x="12133" y="13635"/>
                      <a:pt x="12332" y="13533"/>
                      <a:pt x="12537" y="13425"/>
                    </a:cubicBezTo>
                    <a:lnTo>
                      <a:pt x="12537" y="13425"/>
                    </a:lnTo>
                    <a:cubicBezTo>
                      <a:pt x="12527" y="14847"/>
                      <a:pt x="12440" y="16299"/>
                      <a:pt x="11801" y="17562"/>
                    </a:cubicBezTo>
                    <a:cubicBezTo>
                      <a:pt x="11034" y="19060"/>
                      <a:pt x="9582" y="20072"/>
                      <a:pt x="8191" y="21018"/>
                    </a:cubicBezTo>
                    <a:cubicBezTo>
                      <a:pt x="9863" y="20435"/>
                      <a:pt x="11325" y="19274"/>
                      <a:pt x="12261" y="17771"/>
                    </a:cubicBezTo>
                    <a:cubicBezTo>
                      <a:pt x="13155" y="16340"/>
                      <a:pt x="13564" y="14612"/>
                      <a:pt x="13416" y="12940"/>
                    </a:cubicBezTo>
                    <a:cubicBezTo>
                      <a:pt x="16601" y="11104"/>
                      <a:pt x="19449" y="8676"/>
                      <a:pt x="21392" y="5588"/>
                    </a:cubicBezTo>
                    <a:cubicBezTo>
                      <a:pt x="22021" y="4601"/>
                      <a:pt x="22563" y="3476"/>
                      <a:pt x="22491" y="2305"/>
                    </a:cubicBezTo>
                    <a:cubicBezTo>
                      <a:pt x="22455" y="1646"/>
                      <a:pt x="22159" y="961"/>
                      <a:pt x="21683" y="501"/>
                    </a:cubicBezTo>
                    <a:cubicBezTo>
                      <a:pt x="21362" y="197"/>
                      <a:pt x="21089" y="1"/>
                      <a:pt x="20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1"/>
              <p:cNvSpPr/>
              <p:nvPr/>
            </p:nvSpPr>
            <p:spPr>
              <a:xfrm>
                <a:off x="5926963" y="1223497"/>
                <a:ext cx="154681" cy="119844"/>
              </a:xfrm>
              <a:custGeom>
                <a:avLst/>
                <a:gdLst/>
                <a:ahLst/>
                <a:cxnLst/>
                <a:rect l="l" t="t" r="r" b="b"/>
                <a:pathLst>
                  <a:path w="2522" h="1954" extrusionOk="0">
                    <a:moveTo>
                      <a:pt x="972" y="0"/>
                    </a:moveTo>
                    <a:cubicBezTo>
                      <a:pt x="972" y="0"/>
                      <a:pt x="384" y="286"/>
                      <a:pt x="195" y="823"/>
                    </a:cubicBezTo>
                    <a:cubicBezTo>
                      <a:pt x="1" y="1365"/>
                      <a:pt x="282" y="1953"/>
                      <a:pt x="282" y="1953"/>
                    </a:cubicBezTo>
                    <a:cubicBezTo>
                      <a:pt x="282" y="1953"/>
                      <a:pt x="870" y="1667"/>
                      <a:pt x="1064" y="1130"/>
                    </a:cubicBezTo>
                    <a:cubicBezTo>
                      <a:pt x="1126" y="946"/>
                      <a:pt x="1141" y="762"/>
                      <a:pt x="1126" y="593"/>
                    </a:cubicBezTo>
                    <a:lnTo>
                      <a:pt x="1126" y="593"/>
                    </a:lnTo>
                    <a:cubicBezTo>
                      <a:pt x="1197" y="747"/>
                      <a:pt x="1300" y="905"/>
                      <a:pt x="1438" y="1043"/>
                    </a:cubicBezTo>
                    <a:cubicBezTo>
                      <a:pt x="1799" y="1366"/>
                      <a:pt x="2321" y="1392"/>
                      <a:pt x="2476" y="1392"/>
                    </a:cubicBezTo>
                    <a:cubicBezTo>
                      <a:pt x="2505" y="1392"/>
                      <a:pt x="2521" y="1391"/>
                      <a:pt x="2521" y="1391"/>
                    </a:cubicBezTo>
                    <a:cubicBezTo>
                      <a:pt x="2521" y="1391"/>
                      <a:pt x="2475" y="741"/>
                      <a:pt x="2046" y="358"/>
                    </a:cubicBezTo>
                    <a:cubicBezTo>
                      <a:pt x="1653" y="10"/>
                      <a:pt x="1072" y="5"/>
                      <a:pt x="979" y="5"/>
                    </a:cubicBezTo>
                    <a:cubicBezTo>
                      <a:pt x="976" y="5"/>
                      <a:pt x="974" y="5"/>
                      <a:pt x="972" y="5"/>
                    </a:cubicBezTo>
                    <a:lnTo>
                      <a:pt x="9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1"/>
              <p:cNvSpPr/>
              <p:nvPr/>
            </p:nvSpPr>
            <p:spPr>
              <a:xfrm>
                <a:off x="6413352" y="1241407"/>
                <a:ext cx="131804" cy="150510"/>
              </a:xfrm>
              <a:custGeom>
                <a:avLst/>
                <a:gdLst/>
                <a:ahLst/>
                <a:cxnLst/>
                <a:rect l="l" t="t" r="r" b="b"/>
                <a:pathLst>
                  <a:path w="2149" h="2454" extrusionOk="0">
                    <a:moveTo>
                      <a:pt x="1254" y="0"/>
                    </a:moveTo>
                    <a:cubicBezTo>
                      <a:pt x="1184" y="0"/>
                      <a:pt x="1111" y="6"/>
                      <a:pt x="1039" y="20"/>
                    </a:cubicBezTo>
                    <a:cubicBezTo>
                      <a:pt x="471" y="127"/>
                      <a:pt x="93" y="674"/>
                      <a:pt x="93" y="674"/>
                    </a:cubicBezTo>
                    <a:cubicBezTo>
                      <a:pt x="93" y="674"/>
                      <a:pt x="98" y="680"/>
                      <a:pt x="113" y="685"/>
                    </a:cubicBezTo>
                    <a:cubicBezTo>
                      <a:pt x="88" y="802"/>
                      <a:pt x="1" y="1365"/>
                      <a:pt x="272" y="1804"/>
                    </a:cubicBezTo>
                    <a:cubicBezTo>
                      <a:pt x="578" y="2295"/>
                      <a:pt x="1223" y="2454"/>
                      <a:pt x="1223" y="2454"/>
                    </a:cubicBezTo>
                    <a:cubicBezTo>
                      <a:pt x="1223" y="2454"/>
                      <a:pt x="1371" y="1809"/>
                      <a:pt x="1064" y="1313"/>
                    </a:cubicBezTo>
                    <a:cubicBezTo>
                      <a:pt x="962" y="1145"/>
                      <a:pt x="814" y="1012"/>
                      <a:pt x="665" y="915"/>
                    </a:cubicBezTo>
                    <a:lnTo>
                      <a:pt x="665" y="915"/>
                    </a:lnTo>
                    <a:cubicBezTo>
                      <a:pt x="772" y="937"/>
                      <a:pt x="885" y="954"/>
                      <a:pt x="1000" y="954"/>
                    </a:cubicBezTo>
                    <a:cubicBezTo>
                      <a:pt x="1067" y="954"/>
                      <a:pt x="1135" y="948"/>
                      <a:pt x="1202" y="935"/>
                    </a:cubicBezTo>
                    <a:cubicBezTo>
                      <a:pt x="1775" y="823"/>
                      <a:pt x="2148" y="281"/>
                      <a:pt x="2148" y="281"/>
                    </a:cubicBezTo>
                    <a:cubicBezTo>
                      <a:pt x="2148" y="281"/>
                      <a:pt x="1739" y="0"/>
                      <a:pt x="12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1"/>
              <p:cNvSpPr/>
              <p:nvPr/>
            </p:nvSpPr>
            <p:spPr>
              <a:xfrm>
                <a:off x="6360052" y="818005"/>
                <a:ext cx="145235" cy="148179"/>
              </a:xfrm>
              <a:custGeom>
                <a:avLst/>
                <a:gdLst/>
                <a:ahLst/>
                <a:cxnLst/>
                <a:rect l="l" t="t" r="r" b="b"/>
                <a:pathLst>
                  <a:path w="2368" h="2416" extrusionOk="0">
                    <a:moveTo>
                      <a:pt x="1453" y="0"/>
                    </a:moveTo>
                    <a:cubicBezTo>
                      <a:pt x="1453" y="0"/>
                      <a:pt x="1146" y="588"/>
                      <a:pt x="1320" y="1146"/>
                    </a:cubicBezTo>
                    <a:cubicBezTo>
                      <a:pt x="1376" y="1340"/>
                      <a:pt x="1483" y="1498"/>
                      <a:pt x="1601" y="1631"/>
                    </a:cubicBezTo>
                    <a:cubicBezTo>
                      <a:pt x="1447" y="1555"/>
                      <a:pt x="1274" y="1493"/>
                      <a:pt x="1084" y="1478"/>
                    </a:cubicBezTo>
                    <a:cubicBezTo>
                      <a:pt x="1061" y="1477"/>
                      <a:pt x="1038" y="1476"/>
                      <a:pt x="1016" y="1476"/>
                    </a:cubicBezTo>
                    <a:cubicBezTo>
                      <a:pt x="463" y="1476"/>
                      <a:pt x="1" y="1877"/>
                      <a:pt x="1" y="1877"/>
                    </a:cubicBezTo>
                    <a:cubicBezTo>
                      <a:pt x="1" y="1877"/>
                      <a:pt x="445" y="2373"/>
                      <a:pt x="1018" y="2414"/>
                    </a:cubicBezTo>
                    <a:cubicBezTo>
                      <a:pt x="1038" y="2415"/>
                      <a:pt x="1059" y="2415"/>
                      <a:pt x="1079" y="2415"/>
                    </a:cubicBezTo>
                    <a:cubicBezTo>
                      <a:pt x="1645" y="2415"/>
                      <a:pt x="2112" y="2015"/>
                      <a:pt x="2112" y="2015"/>
                    </a:cubicBezTo>
                    <a:lnTo>
                      <a:pt x="2092" y="1994"/>
                    </a:lnTo>
                    <a:cubicBezTo>
                      <a:pt x="2143" y="1887"/>
                      <a:pt x="2368" y="1371"/>
                      <a:pt x="2214" y="870"/>
                    </a:cubicBezTo>
                    <a:cubicBezTo>
                      <a:pt x="2041" y="317"/>
                      <a:pt x="1453" y="0"/>
                      <a:pt x="14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4" name="Google Shape;1094;p21"/>
            <p:cNvGrpSpPr/>
            <p:nvPr/>
          </p:nvGrpSpPr>
          <p:grpSpPr>
            <a:xfrm>
              <a:off x="8256140" y="881419"/>
              <a:ext cx="537287" cy="496942"/>
              <a:chOff x="314888" y="1788230"/>
              <a:chExt cx="470479" cy="435151"/>
            </a:xfrm>
          </p:grpSpPr>
          <p:sp>
            <p:nvSpPr>
              <p:cNvPr id="1095" name="Google Shape;1095;p21"/>
              <p:cNvSpPr/>
              <p:nvPr/>
            </p:nvSpPr>
            <p:spPr>
              <a:xfrm rot="-1111104">
                <a:off x="337754" y="1804789"/>
                <a:ext cx="131243" cy="165355"/>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4"/>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1"/>
              <p:cNvSpPr/>
              <p:nvPr/>
            </p:nvSpPr>
            <p:spPr>
              <a:xfrm>
                <a:off x="347023" y="1802511"/>
                <a:ext cx="438344" cy="420869"/>
              </a:xfrm>
              <a:custGeom>
                <a:avLst/>
                <a:gdLst/>
                <a:ahLst/>
                <a:cxnLst/>
                <a:rect l="l" t="t" r="r" b="b"/>
                <a:pathLst>
                  <a:path w="18412" h="17678" extrusionOk="0">
                    <a:moveTo>
                      <a:pt x="9740" y="8161"/>
                    </a:moveTo>
                    <a:lnTo>
                      <a:pt x="9720" y="8243"/>
                    </a:lnTo>
                    <a:cubicBezTo>
                      <a:pt x="9909" y="8642"/>
                      <a:pt x="10160" y="9010"/>
                      <a:pt x="10456" y="9337"/>
                    </a:cubicBezTo>
                    <a:cubicBezTo>
                      <a:pt x="10139" y="9283"/>
                      <a:pt x="9820" y="9252"/>
                      <a:pt x="9501" y="9252"/>
                    </a:cubicBezTo>
                    <a:cubicBezTo>
                      <a:pt x="9311" y="9252"/>
                      <a:pt x="9122" y="9263"/>
                      <a:pt x="8932" y="9286"/>
                    </a:cubicBezTo>
                    <a:lnTo>
                      <a:pt x="8595" y="9225"/>
                    </a:lnTo>
                    <a:cubicBezTo>
                      <a:pt x="8590" y="9230"/>
                      <a:pt x="8580" y="9230"/>
                      <a:pt x="8575" y="9235"/>
                    </a:cubicBezTo>
                    <a:cubicBezTo>
                      <a:pt x="8447" y="8892"/>
                      <a:pt x="8283" y="8565"/>
                      <a:pt x="8084" y="8263"/>
                    </a:cubicBezTo>
                    <a:lnTo>
                      <a:pt x="8084" y="8263"/>
                    </a:lnTo>
                    <a:cubicBezTo>
                      <a:pt x="8299" y="8299"/>
                      <a:pt x="8517" y="8320"/>
                      <a:pt x="8736" y="8320"/>
                    </a:cubicBezTo>
                    <a:cubicBezTo>
                      <a:pt x="8798" y="8320"/>
                      <a:pt x="8860" y="8318"/>
                      <a:pt x="8922" y="8315"/>
                    </a:cubicBezTo>
                    <a:lnTo>
                      <a:pt x="9255" y="8412"/>
                    </a:lnTo>
                    <a:cubicBezTo>
                      <a:pt x="9418" y="8335"/>
                      <a:pt x="9577" y="8253"/>
                      <a:pt x="9740" y="8161"/>
                    </a:cubicBezTo>
                    <a:close/>
                    <a:moveTo>
                      <a:pt x="10023" y="1"/>
                    </a:moveTo>
                    <a:cubicBezTo>
                      <a:pt x="9613" y="1"/>
                      <a:pt x="9206" y="116"/>
                      <a:pt x="8876" y="359"/>
                    </a:cubicBezTo>
                    <a:cubicBezTo>
                      <a:pt x="8258" y="814"/>
                      <a:pt x="7864" y="1632"/>
                      <a:pt x="7112" y="1806"/>
                    </a:cubicBezTo>
                    <a:cubicBezTo>
                      <a:pt x="7013" y="1829"/>
                      <a:pt x="6913" y="1840"/>
                      <a:pt x="6813" y="1840"/>
                    </a:cubicBezTo>
                    <a:cubicBezTo>
                      <a:pt x="6071" y="1840"/>
                      <a:pt x="5325" y="1276"/>
                      <a:pt x="4607" y="1276"/>
                    </a:cubicBezTo>
                    <a:cubicBezTo>
                      <a:pt x="4464" y="1276"/>
                      <a:pt x="4323" y="1298"/>
                      <a:pt x="4183" y="1351"/>
                    </a:cubicBezTo>
                    <a:cubicBezTo>
                      <a:pt x="3764" y="1510"/>
                      <a:pt x="3482" y="1934"/>
                      <a:pt x="3385" y="2374"/>
                    </a:cubicBezTo>
                    <a:cubicBezTo>
                      <a:pt x="3288" y="2813"/>
                      <a:pt x="3360" y="3274"/>
                      <a:pt x="3467" y="3708"/>
                    </a:cubicBezTo>
                    <a:cubicBezTo>
                      <a:pt x="3666" y="4506"/>
                      <a:pt x="4004" y="5273"/>
                      <a:pt x="4474" y="5947"/>
                    </a:cubicBezTo>
                    <a:cubicBezTo>
                      <a:pt x="4050" y="5864"/>
                      <a:pt x="3623" y="5825"/>
                      <a:pt x="3196" y="5825"/>
                    </a:cubicBezTo>
                    <a:cubicBezTo>
                      <a:pt x="2995" y="5825"/>
                      <a:pt x="2794" y="5834"/>
                      <a:pt x="2593" y="5850"/>
                    </a:cubicBezTo>
                    <a:cubicBezTo>
                      <a:pt x="2133" y="5886"/>
                      <a:pt x="1667" y="5978"/>
                      <a:pt x="1263" y="6208"/>
                    </a:cubicBezTo>
                    <a:cubicBezTo>
                      <a:pt x="343" y="6745"/>
                      <a:pt x="1" y="8074"/>
                      <a:pt x="548" y="8989"/>
                    </a:cubicBezTo>
                    <a:cubicBezTo>
                      <a:pt x="946" y="9644"/>
                      <a:pt x="1724" y="10104"/>
                      <a:pt x="1831" y="10871"/>
                    </a:cubicBezTo>
                    <a:cubicBezTo>
                      <a:pt x="1974" y="11868"/>
                      <a:pt x="849" y="12778"/>
                      <a:pt x="1125" y="13749"/>
                    </a:cubicBezTo>
                    <a:cubicBezTo>
                      <a:pt x="1243" y="14184"/>
                      <a:pt x="1642" y="14501"/>
                      <a:pt x="2071" y="14629"/>
                    </a:cubicBezTo>
                    <a:cubicBezTo>
                      <a:pt x="2291" y="14700"/>
                      <a:pt x="2524" y="14728"/>
                      <a:pt x="2758" y="14728"/>
                    </a:cubicBezTo>
                    <a:cubicBezTo>
                      <a:pt x="2975" y="14728"/>
                      <a:pt x="3194" y="14704"/>
                      <a:pt x="3406" y="14670"/>
                    </a:cubicBezTo>
                    <a:cubicBezTo>
                      <a:pt x="4336" y="14521"/>
                      <a:pt x="5246" y="14189"/>
                      <a:pt x="6034" y="13678"/>
                    </a:cubicBezTo>
                    <a:lnTo>
                      <a:pt x="6034" y="13678"/>
                    </a:lnTo>
                    <a:cubicBezTo>
                      <a:pt x="6008" y="14383"/>
                      <a:pt x="6095" y="15089"/>
                      <a:pt x="6279" y="15769"/>
                    </a:cubicBezTo>
                    <a:cubicBezTo>
                      <a:pt x="6402" y="16214"/>
                      <a:pt x="6576" y="16659"/>
                      <a:pt x="6877" y="17006"/>
                    </a:cubicBezTo>
                    <a:cubicBezTo>
                      <a:pt x="7258" y="17449"/>
                      <a:pt x="7843" y="17678"/>
                      <a:pt x="8425" y="17678"/>
                    </a:cubicBezTo>
                    <a:cubicBezTo>
                      <a:pt x="8904" y="17678"/>
                      <a:pt x="9382" y="17522"/>
                      <a:pt x="9740" y="17200"/>
                    </a:cubicBezTo>
                    <a:cubicBezTo>
                      <a:pt x="10313" y="16689"/>
                      <a:pt x="10620" y="15840"/>
                      <a:pt x="11351" y="15590"/>
                    </a:cubicBezTo>
                    <a:cubicBezTo>
                      <a:pt x="11495" y="15541"/>
                      <a:pt x="11643" y="15521"/>
                      <a:pt x="11793" y="15521"/>
                    </a:cubicBezTo>
                    <a:cubicBezTo>
                      <a:pt x="12432" y="15521"/>
                      <a:pt x="13111" y="15880"/>
                      <a:pt x="13737" y="15880"/>
                    </a:cubicBezTo>
                    <a:cubicBezTo>
                      <a:pt x="13933" y="15880"/>
                      <a:pt x="14123" y="15845"/>
                      <a:pt x="14306" y="15754"/>
                    </a:cubicBezTo>
                    <a:cubicBezTo>
                      <a:pt x="14710" y="15559"/>
                      <a:pt x="14955" y="15109"/>
                      <a:pt x="15006" y="14665"/>
                    </a:cubicBezTo>
                    <a:cubicBezTo>
                      <a:pt x="15058" y="14215"/>
                      <a:pt x="14945" y="13770"/>
                      <a:pt x="14792" y="13340"/>
                    </a:cubicBezTo>
                    <a:cubicBezTo>
                      <a:pt x="14485" y="12476"/>
                      <a:pt x="14015" y="11663"/>
                      <a:pt x="13386" y="10999"/>
                    </a:cubicBezTo>
                    <a:lnTo>
                      <a:pt x="13386" y="10999"/>
                    </a:lnTo>
                    <a:cubicBezTo>
                      <a:pt x="13812" y="11085"/>
                      <a:pt x="14249" y="11127"/>
                      <a:pt x="14686" y="11127"/>
                    </a:cubicBezTo>
                    <a:cubicBezTo>
                      <a:pt x="15155" y="11127"/>
                      <a:pt x="15625" y="11079"/>
                      <a:pt x="16085" y="10983"/>
                    </a:cubicBezTo>
                    <a:cubicBezTo>
                      <a:pt x="16540" y="10886"/>
                      <a:pt x="16990" y="10743"/>
                      <a:pt x="17358" y="10472"/>
                    </a:cubicBezTo>
                    <a:cubicBezTo>
                      <a:pt x="18227" y="9838"/>
                      <a:pt x="18411" y="8478"/>
                      <a:pt x="17752" y="7635"/>
                    </a:cubicBezTo>
                    <a:cubicBezTo>
                      <a:pt x="17282" y="7026"/>
                      <a:pt x="16448" y="6663"/>
                      <a:pt x="16259" y="5912"/>
                    </a:cubicBezTo>
                    <a:cubicBezTo>
                      <a:pt x="16003" y="4935"/>
                      <a:pt x="17011" y="3907"/>
                      <a:pt x="16622" y="2972"/>
                    </a:cubicBezTo>
                    <a:cubicBezTo>
                      <a:pt x="16448" y="2558"/>
                      <a:pt x="16019" y="2287"/>
                      <a:pt x="15579" y="2205"/>
                    </a:cubicBezTo>
                    <a:cubicBezTo>
                      <a:pt x="15456" y="2182"/>
                      <a:pt x="15332" y="2172"/>
                      <a:pt x="15207" y="2172"/>
                    </a:cubicBezTo>
                    <a:cubicBezTo>
                      <a:pt x="14884" y="2172"/>
                      <a:pt x="14558" y="2239"/>
                      <a:pt x="14245" y="2328"/>
                    </a:cubicBezTo>
                    <a:cubicBezTo>
                      <a:pt x="13554" y="2522"/>
                      <a:pt x="12885" y="2818"/>
                      <a:pt x="12286" y="3222"/>
                    </a:cubicBezTo>
                    <a:cubicBezTo>
                      <a:pt x="12281" y="2854"/>
                      <a:pt x="12246" y="2481"/>
                      <a:pt x="12179" y="2118"/>
                    </a:cubicBezTo>
                    <a:cubicBezTo>
                      <a:pt x="12097" y="1663"/>
                      <a:pt x="11969" y="1203"/>
                      <a:pt x="11709" y="825"/>
                    </a:cubicBezTo>
                    <a:cubicBezTo>
                      <a:pt x="11332" y="291"/>
                      <a:pt x="10673" y="1"/>
                      <a:pt x="10023" y="1"/>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1"/>
              <p:cNvSpPr/>
              <p:nvPr/>
            </p:nvSpPr>
            <p:spPr>
              <a:xfrm>
                <a:off x="405095" y="1850844"/>
                <a:ext cx="317711" cy="311878"/>
              </a:xfrm>
              <a:custGeom>
                <a:avLst/>
                <a:gdLst/>
                <a:ahLst/>
                <a:cxnLst/>
                <a:rect l="l" t="t" r="r" b="b"/>
                <a:pathLst>
                  <a:path w="13345" h="13100" extrusionOk="0">
                    <a:moveTo>
                      <a:pt x="7087" y="5671"/>
                    </a:moveTo>
                    <a:cubicBezTo>
                      <a:pt x="7005" y="6039"/>
                      <a:pt x="6974" y="6412"/>
                      <a:pt x="7005" y="6786"/>
                    </a:cubicBezTo>
                    <a:lnTo>
                      <a:pt x="6949" y="7031"/>
                    </a:lnTo>
                    <a:cubicBezTo>
                      <a:pt x="6949" y="7041"/>
                      <a:pt x="6954" y="7046"/>
                      <a:pt x="6954" y="7052"/>
                    </a:cubicBezTo>
                    <a:cubicBezTo>
                      <a:pt x="6703" y="7128"/>
                      <a:pt x="6463" y="7246"/>
                      <a:pt x="6233" y="7384"/>
                    </a:cubicBezTo>
                    <a:cubicBezTo>
                      <a:pt x="6269" y="7179"/>
                      <a:pt x="6289" y="6975"/>
                      <a:pt x="6294" y="6770"/>
                    </a:cubicBezTo>
                    <a:lnTo>
                      <a:pt x="6371" y="6530"/>
                    </a:lnTo>
                    <a:cubicBezTo>
                      <a:pt x="6320" y="6407"/>
                      <a:pt x="6263" y="6285"/>
                      <a:pt x="6202" y="6167"/>
                    </a:cubicBezTo>
                    <a:lnTo>
                      <a:pt x="6202" y="6167"/>
                    </a:lnTo>
                    <a:lnTo>
                      <a:pt x="6263" y="6182"/>
                    </a:lnTo>
                    <a:cubicBezTo>
                      <a:pt x="6565" y="6055"/>
                      <a:pt x="6841" y="5876"/>
                      <a:pt x="7087" y="5671"/>
                    </a:cubicBezTo>
                    <a:close/>
                    <a:moveTo>
                      <a:pt x="6865" y="0"/>
                    </a:moveTo>
                    <a:cubicBezTo>
                      <a:pt x="6568" y="0"/>
                      <a:pt x="6272" y="83"/>
                      <a:pt x="6028" y="257"/>
                    </a:cubicBezTo>
                    <a:cubicBezTo>
                      <a:pt x="5568" y="594"/>
                      <a:pt x="5282" y="1192"/>
                      <a:pt x="4724" y="1315"/>
                    </a:cubicBezTo>
                    <a:cubicBezTo>
                      <a:pt x="4656" y="1330"/>
                      <a:pt x="4587" y="1337"/>
                      <a:pt x="4518" y="1337"/>
                    </a:cubicBezTo>
                    <a:cubicBezTo>
                      <a:pt x="3971" y="1337"/>
                      <a:pt x="3417" y="913"/>
                      <a:pt x="2885" y="913"/>
                    </a:cubicBezTo>
                    <a:cubicBezTo>
                      <a:pt x="2782" y="913"/>
                      <a:pt x="2679" y="929"/>
                      <a:pt x="2577" y="967"/>
                    </a:cubicBezTo>
                    <a:cubicBezTo>
                      <a:pt x="2265" y="1085"/>
                      <a:pt x="2061" y="1392"/>
                      <a:pt x="1984" y="1719"/>
                    </a:cubicBezTo>
                    <a:cubicBezTo>
                      <a:pt x="1912" y="2041"/>
                      <a:pt x="1958" y="2373"/>
                      <a:pt x="2035" y="2701"/>
                    </a:cubicBezTo>
                    <a:cubicBezTo>
                      <a:pt x="2153" y="3217"/>
                      <a:pt x="2368" y="3708"/>
                      <a:pt x="2638" y="4163"/>
                    </a:cubicBezTo>
                    <a:cubicBezTo>
                      <a:pt x="2605" y="4162"/>
                      <a:pt x="2571" y="4162"/>
                      <a:pt x="2537" y="4162"/>
                    </a:cubicBezTo>
                    <a:cubicBezTo>
                      <a:pt x="2298" y="4162"/>
                      <a:pt x="2057" y="4178"/>
                      <a:pt x="1815" y="4209"/>
                    </a:cubicBezTo>
                    <a:cubicBezTo>
                      <a:pt x="1478" y="4255"/>
                      <a:pt x="1140" y="4337"/>
                      <a:pt x="859" y="4521"/>
                    </a:cubicBezTo>
                    <a:cubicBezTo>
                      <a:pt x="200" y="4950"/>
                      <a:pt x="0" y="5942"/>
                      <a:pt x="435" y="6591"/>
                    </a:cubicBezTo>
                    <a:cubicBezTo>
                      <a:pt x="757" y="7062"/>
                      <a:pt x="1345" y="7374"/>
                      <a:pt x="1452" y="7921"/>
                    </a:cubicBezTo>
                    <a:cubicBezTo>
                      <a:pt x="1590" y="8652"/>
                      <a:pt x="798" y="9362"/>
                      <a:pt x="1043" y="10063"/>
                    </a:cubicBezTo>
                    <a:cubicBezTo>
                      <a:pt x="1151" y="10375"/>
                      <a:pt x="1452" y="10595"/>
                      <a:pt x="1769" y="10676"/>
                    </a:cubicBezTo>
                    <a:cubicBezTo>
                      <a:pt x="1900" y="10710"/>
                      <a:pt x="2033" y="10723"/>
                      <a:pt x="2166" y="10723"/>
                    </a:cubicBezTo>
                    <a:cubicBezTo>
                      <a:pt x="2363" y="10723"/>
                      <a:pt x="2561" y="10693"/>
                      <a:pt x="2756" y="10651"/>
                    </a:cubicBezTo>
                    <a:cubicBezTo>
                      <a:pt x="3349" y="10528"/>
                      <a:pt x="3917" y="10298"/>
                      <a:pt x="4428" y="9966"/>
                    </a:cubicBezTo>
                    <a:lnTo>
                      <a:pt x="4428" y="9966"/>
                    </a:lnTo>
                    <a:cubicBezTo>
                      <a:pt x="4326" y="10421"/>
                      <a:pt x="4290" y="10886"/>
                      <a:pt x="4310" y="11346"/>
                    </a:cubicBezTo>
                    <a:cubicBezTo>
                      <a:pt x="4326" y="11684"/>
                      <a:pt x="4377" y="12031"/>
                      <a:pt x="4540" y="12333"/>
                    </a:cubicBezTo>
                    <a:cubicBezTo>
                      <a:pt x="4797" y="12814"/>
                      <a:pt x="5345" y="13099"/>
                      <a:pt x="5887" y="13099"/>
                    </a:cubicBezTo>
                    <a:cubicBezTo>
                      <a:pt x="6122" y="13099"/>
                      <a:pt x="6356" y="13046"/>
                      <a:pt x="6565" y="12931"/>
                    </a:cubicBezTo>
                    <a:cubicBezTo>
                      <a:pt x="7061" y="12660"/>
                      <a:pt x="7419" y="12093"/>
                      <a:pt x="7981" y="12036"/>
                    </a:cubicBezTo>
                    <a:cubicBezTo>
                      <a:pt x="8013" y="12033"/>
                      <a:pt x="8045" y="12032"/>
                      <a:pt x="8076" y="12032"/>
                    </a:cubicBezTo>
                    <a:cubicBezTo>
                      <a:pt x="8705" y="12032"/>
                      <a:pt x="9268" y="12663"/>
                      <a:pt x="9879" y="12663"/>
                    </a:cubicBezTo>
                    <a:cubicBezTo>
                      <a:pt x="9944" y="12663"/>
                      <a:pt x="10011" y="12656"/>
                      <a:pt x="10077" y="12640"/>
                    </a:cubicBezTo>
                    <a:cubicBezTo>
                      <a:pt x="10400" y="12563"/>
                      <a:pt x="10650" y="12282"/>
                      <a:pt x="10757" y="11965"/>
                    </a:cubicBezTo>
                    <a:cubicBezTo>
                      <a:pt x="10865" y="11653"/>
                      <a:pt x="10860" y="11316"/>
                      <a:pt x="10819" y="10983"/>
                    </a:cubicBezTo>
                    <a:cubicBezTo>
                      <a:pt x="10737" y="10293"/>
                      <a:pt x="10522" y="9618"/>
                      <a:pt x="10164" y="9020"/>
                    </a:cubicBezTo>
                    <a:lnTo>
                      <a:pt x="10164" y="9020"/>
                    </a:lnTo>
                    <a:cubicBezTo>
                      <a:pt x="10288" y="9030"/>
                      <a:pt x="10411" y="9034"/>
                      <a:pt x="10535" y="9034"/>
                    </a:cubicBezTo>
                    <a:cubicBezTo>
                      <a:pt x="10929" y="9034"/>
                      <a:pt x="11323" y="8986"/>
                      <a:pt x="11708" y="8892"/>
                    </a:cubicBezTo>
                    <a:cubicBezTo>
                      <a:pt x="12041" y="8815"/>
                      <a:pt x="12368" y="8703"/>
                      <a:pt x="12634" y="8483"/>
                    </a:cubicBezTo>
                    <a:cubicBezTo>
                      <a:pt x="13237" y="8008"/>
                      <a:pt x="13345" y="7000"/>
                      <a:pt x="12849" y="6397"/>
                    </a:cubicBezTo>
                    <a:cubicBezTo>
                      <a:pt x="12491" y="5963"/>
                      <a:pt x="11867" y="5712"/>
                      <a:pt x="11708" y="5165"/>
                    </a:cubicBezTo>
                    <a:cubicBezTo>
                      <a:pt x="11499" y="4459"/>
                      <a:pt x="12215" y="3672"/>
                      <a:pt x="11913" y="3002"/>
                    </a:cubicBezTo>
                    <a:cubicBezTo>
                      <a:pt x="11780" y="2701"/>
                      <a:pt x="11453" y="2506"/>
                      <a:pt x="11126" y="2465"/>
                    </a:cubicBezTo>
                    <a:cubicBezTo>
                      <a:pt x="11051" y="2455"/>
                      <a:pt x="10976" y="2450"/>
                      <a:pt x="10901" y="2450"/>
                    </a:cubicBezTo>
                    <a:cubicBezTo>
                      <a:pt x="10651" y="2450"/>
                      <a:pt x="10397" y="2504"/>
                      <a:pt x="10149" y="2583"/>
                    </a:cubicBezTo>
                    <a:cubicBezTo>
                      <a:pt x="9505" y="2793"/>
                      <a:pt x="8896" y="3115"/>
                      <a:pt x="8390" y="3560"/>
                    </a:cubicBezTo>
                    <a:cubicBezTo>
                      <a:pt x="8554" y="2910"/>
                      <a:pt x="8564" y="2230"/>
                      <a:pt x="8457" y="1571"/>
                    </a:cubicBezTo>
                    <a:cubicBezTo>
                      <a:pt x="8401" y="1238"/>
                      <a:pt x="8308" y="896"/>
                      <a:pt x="8109" y="620"/>
                    </a:cubicBezTo>
                    <a:cubicBezTo>
                      <a:pt x="7834" y="218"/>
                      <a:pt x="7348" y="0"/>
                      <a:pt x="6865" y="0"/>
                    </a:cubicBezTo>
                    <a:close/>
                  </a:path>
                </a:pathLst>
              </a:custGeom>
              <a:solidFill>
                <a:schemeClr val="accent6"/>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1"/>
              <p:cNvSpPr/>
              <p:nvPr/>
            </p:nvSpPr>
            <p:spPr>
              <a:xfrm>
                <a:off x="462905" y="1903699"/>
                <a:ext cx="189912" cy="180532"/>
              </a:xfrm>
              <a:custGeom>
                <a:avLst/>
                <a:gdLst/>
                <a:ahLst/>
                <a:cxnLst/>
                <a:rect l="l" t="t" r="r" b="b"/>
                <a:pathLst>
                  <a:path w="7977" h="7583" extrusionOk="0">
                    <a:moveTo>
                      <a:pt x="4009" y="0"/>
                    </a:moveTo>
                    <a:lnTo>
                      <a:pt x="4009" y="0"/>
                    </a:lnTo>
                    <a:cubicBezTo>
                      <a:pt x="4035" y="297"/>
                      <a:pt x="4065" y="583"/>
                      <a:pt x="4086" y="869"/>
                    </a:cubicBezTo>
                    <a:cubicBezTo>
                      <a:pt x="4106" y="1161"/>
                      <a:pt x="4117" y="1442"/>
                      <a:pt x="4117" y="1728"/>
                    </a:cubicBezTo>
                    <a:cubicBezTo>
                      <a:pt x="4122" y="2014"/>
                      <a:pt x="4111" y="2296"/>
                      <a:pt x="4091" y="2582"/>
                    </a:cubicBezTo>
                    <a:cubicBezTo>
                      <a:pt x="4081" y="2781"/>
                      <a:pt x="4065" y="2976"/>
                      <a:pt x="4045" y="3170"/>
                    </a:cubicBezTo>
                    <a:cubicBezTo>
                      <a:pt x="3979" y="3180"/>
                      <a:pt x="3907" y="3190"/>
                      <a:pt x="3835" y="3211"/>
                    </a:cubicBezTo>
                    <a:cubicBezTo>
                      <a:pt x="3830" y="3190"/>
                      <a:pt x="3815" y="3170"/>
                      <a:pt x="3810" y="3144"/>
                    </a:cubicBezTo>
                    <a:cubicBezTo>
                      <a:pt x="3728" y="2960"/>
                      <a:pt x="3646" y="2776"/>
                      <a:pt x="3554" y="2592"/>
                    </a:cubicBezTo>
                    <a:cubicBezTo>
                      <a:pt x="3467" y="2403"/>
                      <a:pt x="3380" y="2224"/>
                      <a:pt x="3288" y="2040"/>
                    </a:cubicBezTo>
                    <a:cubicBezTo>
                      <a:pt x="3196" y="1856"/>
                      <a:pt x="3099" y="1677"/>
                      <a:pt x="2987" y="1498"/>
                    </a:cubicBezTo>
                    <a:lnTo>
                      <a:pt x="2987" y="1498"/>
                    </a:lnTo>
                    <a:cubicBezTo>
                      <a:pt x="2997" y="1708"/>
                      <a:pt x="3038" y="1917"/>
                      <a:pt x="3094" y="2117"/>
                    </a:cubicBezTo>
                    <a:cubicBezTo>
                      <a:pt x="3150" y="2321"/>
                      <a:pt x="3227" y="2515"/>
                      <a:pt x="3319" y="2705"/>
                    </a:cubicBezTo>
                    <a:cubicBezTo>
                      <a:pt x="3406" y="2889"/>
                      <a:pt x="3508" y="3078"/>
                      <a:pt x="3631" y="3247"/>
                    </a:cubicBezTo>
                    <a:cubicBezTo>
                      <a:pt x="3636" y="3257"/>
                      <a:pt x="3646" y="3262"/>
                      <a:pt x="3651" y="3272"/>
                    </a:cubicBezTo>
                    <a:cubicBezTo>
                      <a:pt x="3498" y="3339"/>
                      <a:pt x="3350" y="3441"/>
                      <a:pt x="3222" y="3569"/>
                    </a:cubicBezTo>
                    <a:cubicBezTo>
                      <a:pt x="3048" y="3748"/>
                      <a:pt x="2936" y="3973"/>
                      <a:pt x="2884" y="4203"/>
                    </a:cubicBezTo>
                    <a:cubicBezTo>
                      <a:pt x="2767" y="4177"/>
                      <a:pt x="2649" y="4152"/>
                      <a:pt x="2527" y="4131"/>
                    </a:cubicBezTo>
                    <a:cubicBezTo>
                      <a:pt x="2245" y="4085"/>
                      <a:pt x="1969" y="4054"/>
                      <a:pt x="1688" y="4034"/>
                    </a:cubicBezTo>
                    <a:cubicBezTo>
                      <a:pt x="1492" y="4027"/>
                      <a:pt x="1297" y="4017"/>
                      <a:pt x="1101" y="4017"/>
                    </a:cubicBezTo>
                    <a:cubicBezTo>
                      <a:pt x="1015" y="4017"/>
                      <a:pt x="930" y="4019"/>
                      <a:pt x="844" y="4024"/>
                    </a:cubicBezTo>
                    <a:cubicBezTo>
                      <a:pt x="563" y="4029"/>
                      <a:pt x="282" y="4054"/>
                      <a:pt x="1" y="4106"/>
                    </a:cubicBezTo>
                    <a:cubicBezTo>
                      <a:pt x="282" y="4162"/>
                      <a:pt x="558" y="4192"/>
                      <a:pt x="839" y="4223"/>
                    </a:cubicBezTo>
                    <a:cubicBezTo>
                      <a:pt x="1121" y="4259"/>
                      <a:pt x="1397" y="4274"/>
                      <a:pt x="1678" y="4295"/>
                    </a:cubicBezTo>
                    <a:cubicBezTo>
                      <a:pt x="1959" y="4310"/>
                      <a:pt x="2230" y="4330"/>
                      <a:pt x="2511" y="4336"/>
                    </a:cubicBezTo>
                    <a:cubicBezTo>
                      <a:pt x="2629" y="4336"/>
                      <a:pt x="2752" y="4341"/>
                      <a:pt x="2864" y="4341"/>
                    </a:cubicBezTo>
                    <a:cubicBezTo>
                      <a:pt x="2838" y="4561"/>
                      <a:pt x="2869" y="4775"/>
                      <a:pt x="2956" y="4980"/>
                    </a:cubicBezTo>
                    <a:cubicBezTo>
                      <a:pt x="2879" y="5026"/>
                      <a:pt x="2808" y="5072"/>
                      <a:pt x="2731" y="5123"/>
                    </a:cubicBezTo>
                    <a:cubicBezTo>
                      <a:pt x="2573" y="5225"/>
                      <a:pt x="2409" y="5327"/>
                      <a:pt x="2256" y="5440"/>
                    </a:cubicBezTo>
                    <a:cubicBezTo>
                      <a:pt x="2102" y="5547"/>
                      <a:pt x="1944" y="5665"/>
                      <a:pt x="1795" y="5798"/>
                    </a:cubicBezTo>
                    <a:cubicBezTo>
                      <a:pt x="1995" y="5762"/>
                      <a:pt x="2179" y="5696"/>
                      <a:pt x="2358" y="5619"/>
                    </a:cubicBezTo>
                    <a:cubicBezTo>
                      <a:pt x="2537" y="5542"/>
                      <a:pt x="2711" y="5445"/>
                      <a:pt x="2869" y="5343"/>
                    </a:cubicBezTo>
                    <a:cubicBezTo>
                      <a:pt x="2936" y="5302"/>
                      <a:pt x="3002" y="5256"/>
                      <a:pt x="3069" y="5205"/>
                    </a:cubicBezTo>
                    <a:cubicBezTo>
                      <a:pt x="3120" y="5281"/>
                      <a:pt x="3176" y="5358"/>
                      <a:pt x="3247" y="5419"/>
                    </a:cubicBezTo>
                    <a:cubicBezTo>
                      <a:pt x="3488" y="5660"/>
                      <a:pt x="3815" y="5793"/>
                      <a:pt x="4152" y="5793"/>
                    </a:cubicBezTo>
                    <a:lnTo>
                      <a:pt x="4198" y="5793"/>
                    </a:lnTo>
                    <a:cubicBezTo>
                      <a:pt x="4178" y="5869"/>
                      <a:pt x="4163" y="5946"/>
                      <a:pt x="4147" y="6028"/>
                    </a:cubicBezTo>
                    <a:cubicBezTo>
                      <a:pt x="4117" y="6202"/>
                      <a:pt x="4117" y="6381"/>
                      <a:pt x="4117" y="6560"/>
                    </a:cubicBezTo>
                    <a:cubicBezTo>
                      <a:pt x="4127" y="6739"/>
                      <a:pt x="4147" y="6912"/>
                      <a:pt x="4193" y="7081"/>
                    </a:cubicBezTo>
                    <a:cubicBezTo>
                      <a:pt x="4239" y="7255"/>
                      <a:pt x="4296" y="7424"/>
                      <a:pt x="4393" y="7582"/>
                    </a:cubicBezTo>
                    <a:cubicBezTo>
                      <a:pt x="4403" y="7403"/>
                      <a:pt x="4403" y="7229"/>
                      <a:pt x="4398" y="7056"/>
                    </a:cubicBezTo>
                    <a:cubicBezTo>
                      <a:pt x="4398" y="6887"/>
                      <a:pt x="4382" y="6718"/>
                      <a:pt x="4377" y="6544"/>
                    </a:cubicBezTo>
                    <a:cubicBezTo>
                      <a:pt x="4367" y="6381"/>
                      <a:pt x="4357" y="6207"/>
                      <a:pt x="4347" y="6033"/>
                    </a:cubicBezTo>
                    <a:cubicBezTo>
                      <a:pt x="4342" y="5951"/>
                      <a:pt x="4331" y="5864"/>
                      <a:pt x="4326" y="5777"/>
                    </a:cubicBezTo>
                    <a:cubicBezTo>
                      <a:pt x="4485" y="5752"/>
                      <a:pt x="4648" y="5701"/>
                      <a:pt x="4786" y="5624"/>
                    </a:cubicBezTo>
                    <a:cubicBezTo>
                      <a:pt x="4812" y="5685"/>
                      <a:pt x="4838" y="5747"/>
                      <a:pt x="4868" y="5803"/>
                    </a:cubicBezTo>
                    <a:cubicBezTo>
                      <a:pt x="4965" y="6007"/>
                      <a:pt x="5073" y="6207"/>
                      <a:pt x="5190" y="6406"/>
                    </a:cubicBezTo>
                    <a:cubicBezTo>
                      <a:pt x="5303" y="6595"/>
                      <a:pt x="5425" y="6795"/>
                      <a:pt x="5553" y="6979"/>
                    </a:cubicBezTo>
                    <a:cubicBezTo>
                      <a:pt x="5681" y="7163"/>
                      <a:pt x="5824" y="7352"/>
                      <a:pt x="5983" y="7516"/>
                    </a:cubicBezTo>
                    <a:cubicBezTo>
                      <a:pt x="5916" y="7291"/>
                      <a:pt x="5829" y="7081"/>
                      <a:pt x="5727" y="6877"/>
                    </a:cubicBezTo>
                    <a:cubicBezTo>
                      <a:pt x="5630" y="6672"/>
                      <a:pt x="5523" y="6478"/>
                      <a:pt x="5405" y="6278"/>
                    </a:cubicBezTo>
                    <a:cubicBezTo>
                      <a:pt x="5293" y="6084"/>
                      <a:pt x="5170" y="5885"/>
                      <a:pt x="5037" y="5701"/>
                    </a:cubicBezTo>
                    <a:cubicBezTo>
                      <a:pt x="5001" y="5644"/>
                      <a:pt x="4960" y="5593"/>
                      <a:pt x="4914" y="5537"/>
                    </a:cubicBezTo>
                    <a:cubicBezTo>
                      <a:pt x="4976" y="5491"/>
                      <a:pt x="5022" y="5445"/>
                      <a:pt x="5073" y="5394"/>
                    </a:cubicBezTo>
                    <a:cubicBezTo>
                      <a:pt x="5272" y="5189"/>
                      <a:pt x="5395" y="4934"/>
                      <a:pt x="5425" y="4658"/>
                    </a:cubicBezTo>
                    <a:cubicBezTo>
                      <a:pt x="5530" y="4665"/>
                      <a:pt x="5636" y="4669"/>
                      <a:pt x="5742" y="4669"/>
                    </a:cubicBezTo>
                    <a:cubicBezTo>
                      <a:pt x="5849" y="4669"/>
                      <a:pt x="5955" y="4665"/>
                      <a:pt x="6059" y="4658"/>
                    </a:cubicBezTo>
                    <a:cubicBezTo>
                      <a:pt x="6284" y="4647"/>
                      <a:pt x="6509" y="4622"/>
                      <a:pt x="6724" y="4581"/>
                    </a:cubicBezTo>
                    <a:cubicBezTo>
                      <a:pt x="6944" y="4545"/>
                      <a:pt x="7164" y="4489"/>
                      <a:pt x="7379" y="4412"/>
                    </a:cubicBezTo>
                    <a:cubicBezTo>
                      <a:pt x="7212" y="4393"/>
                      <a:pt x="7045" y="4383"/>
                      <a:pt x="6878" y="4383"/>
                    </a:cubicBezTo>
                    <a:cubicBezTo>
                      <a:pt x="6820" y="4383"/>
                      <a:pt x="6762" y="4384"/>
                      <a:pt x="6704" y="4387"/>
                    </a:cubicBezTo>
                    <a:cubicBezTo>
                      <a:pt x="6612" y="4372"/>
                      <a:pt x="6513" y="4367"/>
                      <a:pt x="6411" y="4367"/>
                    </a:cubicBezTo>
                    <a:cubicBezTo>
                      <a:pt x="6298" y="4367"/>
                      <a:pt x="6180" y="4374"/>
                      <a:pt x="6065" y="4382"/>
                    </a:cubicBezTo>
                    <a:cubicBezTo>
                      <a:pt x="5860" y="4392"/>
                      <a:pt x="5666" y="4407"/>
                      <a:pt x="5461" y="4433"/>
                    </a:cubicBezTo>
                    <a:cubicBezTo>
                      <a:pt x="5451" y="4162"/>
                      <a:pt x="5364" y="3911"/>
                      <a:pt x="5211" y="3697"/>
                    </a:cubicBezTo>
                    <a:cubicBezTo>
                      <a:pt x="5247" y="3671"/>
                      <a:pt x="5293" y="3640"/>
                      <a:pt x="5333" y="3615"/>
                    </a:cubicBezTo>
                    <a:cubicBezTo>
                      <a:pt x="5604" y="3436"/>
                      <a:pt x="5886" y="3262"/>
                      <a:pt x="6177" y="3109"/>
                    </a:cubicBezTo>
                    <a:cubicBezTo>
                      <a:pt x="6463" y="2950"/>
                      <a:pt x="6755" y="2807"/>
                      <a:pt x="7056" y="2669"/>
                    </a:cubicBezTo>
                    <a:cubicBezTo>
                      <a:pt x="7358" y="2531"/>
                      <a:pt x="7665" y="2403"/>
                      <a:pt x="7977" y="2275"/>
                    </a:cubicBezTo>
                    <a:lnTo>
                      <a:pt x="7977" y="2275"/>
                    </a:lnTo>
                    <a:cubicBezTo>
                      <a:pt x="7639" y="2301"/>
                      <a:pt x="7307" y="2372"/>
                      <a:pt x="6985" y="2475"/>
                    </a:cubicBezTo>
                    <a:cubicBezTo>
                      <a:pt x="6663" y="2577"/>
                      <a:pt x="6356" y="2720"/>
                      <a:pt x="6054" y="2878"/>
                    </a:cubicBezTo>
                    <a:cubicBezTo>
                      <a:pt x="5758" y="3042"/>
                      <a:pt x="5471" y="3231"/>
                      <a:pt x="5216" y="3446"/>
                    </a:cubicBezTo>
                    <a:cubicBezTo>
                      <a:pt x="5180" y="3477"/>
                      <a:pt x="5134" y="3518"/>
                      <a:pt x="5093" y="3553"/>
                    </a:cubicBezTo>
                    <a:cubicBezTo>
                      <a:pt x="5083" y="3543"/>
                      <a:pt x="5078" y="3528"/>
                      <a:pt x="5062" y="3523"/>
                    </a:cubicBezTo>
                    <a:cubicBezTo>
                      <a:pt x="4812" y="3277"/>
                      <a:pt x="4483" y="3160"/>
                      <a:pt x="4158" y="3160"/>
                    </a:cubicBezTo>
                    <a:cubicBezTo>
                      <a:pt x="4151" y="3160"/>
                      <a:pt x="4144" y="3160"/>
                      <a:pt x="4137" y="3160"/>
                    </a:cubicBezTo>
                    <a:cubicBezTo>
                      <a:pt x="4198" y="2981"/>
                      <a:pt x="4250" y="2786"/>
                      <a:pt x="4290" y="2602"/>
                    </a:cubicBezTo>
                    <a:cubicBezTo>
                      <a:pt x="4347" y="2316"/>
                      <a:pt x="4372" y="2014"/>
                      <a:pt x="4372" y="1723"/>
                    </a:cubicBezTo>
                    <a:cubicBezTo>
                      <a:pt x="4367" y="1426"/>
                      <a:pt x="4342" y="1125"/>
                      <a:pt x="4285" y="839"/>
                    </a:cubicBezTo>
                    <a:cubicBezTo>
                      <a:pt x="4224" y="552"/>
                      <a:pt x="4137" y="266"/>
                      <a:pt x="4009" y="0"/>
                    </a:cubicBezTo>
                    <a:close/>
                  </a:path>
                </a:pathLst>
              </a:custGeom>
              <a:solidFill>
                <a:schemeClr val="lt2"/>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9" name="Google Shape;1099;p21"/>
            <p:cNvGrpSpPr/>
            <p:nvPr/>
          </p:nvGrpSpPr>
          <p:grpSpPr>
            <a:xfrm rot="2891273">
              <a:off x="7209242" y="753540"/>
              <a:ext cx="354752" cy="328114"/>
              <a:chOff x="314888" y="1788230"/>
              <a:chExt cx="470479" cy="435151"/>
            </a:xfrm>
          </p:grpSpPr>
          <p:sp>
            <p:nvSpPr>
              <p:cNvPr id="1100" name="Google Shape;1100;p21"/>
              <p:cNvSpPr/>
              <p:nvPr/>
            </p:nvSpPr>
            <p:spPr>
              <a:xfrm rot="-1111104">
                <a:off x="337754" y="1804789"/>
                <a:ext cx="131243" cy="165355"/>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4"/>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1"/>
              <p:cNvSpPr/>
              <p:nvPr/>
            </p:nvSpPr>
            <p:spPr>
              <a:xfrm>
                <a:off x="347023" y="1802511"/>
                <a:ext cx="438344" cy="420869"/>
              </a:xfrm>
              <a:custGeom>
                <a:avLst/>
                <a:gdLst/>
                <a:ahLst/>
                <a:cxnLst/>
                <a:rect l="l" t="t" r="r" b="b"/>
                <a:pathLst>
                  <a:path w="18412" h="17678" extrusionOk="0">
                    <a:moveTo>
                      <a:pt x="9740" y="8161"/>
                    </a:moveTo>
                    <a:lnTo>
                      <a:pt x="9720" y="8243"/>
                    </a:lnTo>
                    <a:cubicBezTo>
                      <a:pt x="9909" y="8642"/>
                      <a:pt x="10160" y="9010"/>
                      <a:pt x="10456" y="9337"/>
                    </a:cubicBezTo>
                    <a:cubicBezTo>
                      <a:pt x="10139" y="9283"/>
                      <a:pt x="9820" y="9252"/>
                      <a:pt x="9501" y="9252"/>
                    </a:cubicBezTo>
                    <a:cubicBezTo>
                      <a:pt x="9311" y="9252"/>
                      <a:pt x="9122" y="9263"/>
                      <a:pt x="8932" y="9286"/>
                    </a:cubicBezTo>
                    <a:lnTo>
                      <a:pt x="8595" y="9225"/>
                    </a:lnTo>
                    <a:cubicBezTo>
                      <a:pt x="8590" y="9230"/>
                      <a:pt x="8580" y="9230"/>
                      <a:pt x="8575" y="9235"/>
                    </a:cubicBezTo>
                    <a:cubicBezTo>
                      <a:pt x="8447" y="8892"/>
                      <a:pt x="8283" y="8565"/>
                      <a:pt x="8084" y="8263"/>
                    </a:cubicBezTo>
                    <a:lnTo>
                      <a:pt x="8084" y="8263"/>
                    </a:lnTo>
                    <a:cubicBezTo>
                      <a:pt x="8299" y="8299"/>
                      <a:pt x="8517" y="8320"/>
                      <a:pt x="8736" y="8320"/>
                    </a:cubicBezTo>
                    <a:cubicBezTo>
                      <a:pt x="8798" y="8320"/>
                      <a:pt x="8860" y="8318"/>
                      <a:pt x="8922" y="8315"/>
                    </a:cubicBezTo>
                    <a:lnTo>
                      <a:pt x="9255" y="8412"/>
                    </a:lnTo>
                    <a:cubicBezTo>
                      <a:pt x="9418" y="8335"/>
                      <a:pt x="9577" y="8253"/>
                      <a:pt x="9740" y="8161"/>
                    </a:cubicBezTo>
                    <a:close/>
                    <a:moveTo>
                      <a:pt x="10023" y="1"/>
                    </a:moveTo>
                    <a:cubicBezTo>
                      <a:pt x="9613" y="1"/>
                      <a:pt x="9206" y="116"/>
                      <a:pt x="8876" y="359"/>
                    </a:cubicBezTo>
                    <a:cubicBezTo>
                      <a:pt x="8258" y="814"/>
                      <a:pt x="7864" y="1632"/>
                      <a:pt x="7112" y="1806"/>
                    </a:cubicBezTo>
                    <a:cubicBezTo>
                      <a:pt x="7013" y="1829"/>
                      <a:pt x="6913" y="1840"/>
                      <a:pt x="6813" y="1840"/>
                    </a:cubicBezTo>
                    <a:cubicBezTo>
                      <a:pt x="6071" y="1840"/>
                      <a:pt x="5325" y="1276"/>
                      <a:pt x="4607" y="1276"/>
                    </a:cubicBezTo>
                    <a:cubicBezTo>
                      <a:pt x="4464" y="1276"/>
                      <a:pt x="4323" y="1298"/>
                      <a:pt x="4183" y="1351"/>
                    </a:cubicBezTo>
                    <a:cubicBezTo>
                      <a:pt x="3764" y="1510"/>
                      <a:pt x="3482" y="1934"/>
                      <a:pt x="3385" y="2374"/>
                    </a:cubicBezTo>
                    <a:cubicBezTo>
                      <a:pt x="3288" y="2813"/>
                      <a:pt x="3360" y="3274"/>
                      <a:pt x="3467" y="3708"/>
                    </a:cubicBezTo>
                    <a:cubicBezTo>
                      <a:pt x="3666" y="4506"/>
                      <a:pt x="4004" y="5273"/>
                      <a:pt x="4474" y="5947"/>
                    </a:cubicBezTo>
                    <a:cubicBezTo>
                      <a:pt x="4050" y="5864"/>
                      <a:pt x="3623" y="5825"/>
                      <a:pt x="3196" y="5825"/>
                    </a:cubicBezTo>
                    <a:cubicBezTo>
                      <a:pt x="2995" y="5825"/>
                      <a:pt x="2794" y="5834"/>
                      <a:pt x="2593" y="5850"/>
                    </a:cubicBezTo>
                    <a:cubicBezTo>
                      <a:pt x="2133" y="5886"/>
                      <a:pt x="1667" y="5978"/>
                      <a:pt x="1263" y="6208"/>
                    </a:cubicBezTo>
                    <a:cubicBezTo>
                      <a:pt x="343" y="6745"/>
                      <a:pt x="1" y="8074"/>
                      <a:pt x="548" y="8989"/>
                    </a:cubicBezTo>
                    <a:cubicBezTo>
                      <a:pt x="946" y="9644"/>
                      <a:pt x="1724" y="10104"/>
                      <a:pt x="1831" y="10871"/>
                    </a:cubicBezTo>
                    <a:cubicBezTo>
                      <a:pt x="1974" y="11868"/>
                      <a:pt x="849" y="12778"/>
                      <a:pt x="1125" y="13749"/>
                    </a:cubicBezTo>
                    <a:cubicBezTo>
                      <a:pt x="1243" y="14184"/>
                      <a:pt x="1642" y="14501"/>
                      <a:pt x="2071" y="14629"/>
                    </a:cubicBezTo>
                    <a:cubicBezTo>
                      <a:pt x="2291" y="14700"/>
                      <a:pt x="2524" y="14728"/>
                      <a:pt x="2758" y="14728"/>
                    </a:cubicBezTo>
                    <a:cubicBezTo>
                      <a:pt x="2975" y="14728"/>
                      <a:pt x="3194" y="14704"/>
                      <a:pt x="3406" y="14670"/>
                    </a:cubicBezTo>
                    <a:cubicBezTo>
                      <a:pt x="4336" y="14521"/>
                      <a:pt x="5246" y="14189"/>
                      <a:pt x="6034" y="13678"/>
                    </a:cubicBezTo>
                    <a:lnTo>
                      <a:pt x="6034" y="13678"/>
                    </a:lnTo>
                    <a:cubicBezTo>
                      <a:pt x="6008" y="14383"/>
                      <a:pt x="6095" y="15089"/>
                      <a:pt x="6279" y="15769"/>
                    </a:cubicBezTo>
                    <a:cubicBezTo>
                      <a:pt x="6402" y="16214"/>
                      <a:pt x="6576" y="16659"/>
                      <a:pt x="6877" y="17006"/>
                    </a:cubicBezTo>
                    <a:cubicBezTo>
                      <a:pt x="7258" y="17449"/>
                      <a:pt x="7843" y="17678"/>
                      <a:pt x="8425" y="17678"/>
                    </a:cubicBezTo>
                    <a:cubicBezTo>
                      <a:pt x="8904" y="17678"/>
                      <a:pt x="9382" y="17522"/>
                      <a:pt x="9740" y="17200"/>
                    </a:cubicBezTo>
                    <a:cubicBezTo>
                      <a:pt x="10313" y="16689"/>
                      <a:pt x="10620" y="15840"/>
                      <a:pt x="11351" y="15590"/>
                    </a:cubicBezTo>
                    <a:cubicBezTo>
                      <a:pt x="11495" y="15541"/>
                      <a:pt x="11643" y="15521"/>
                      <a:pt x="11793" y="15521"/>
                    </a:cubicBezTo>
                    <a:cubicBezTo>
                      <a:pt x="12432" y="15521"/>
                      <a:pt x="13111" y="15880"/>
                      <a:pt x="13737" y="15880"/>
                    </a:cubicBezTo>
                    <a:cubicBezTo>
                      <a:pt x="13933" y="15880"/>
                      <a:pt x="14123" y="15845"/>
                      <a:pt x="14306" y="15754"/>
                    </a:cubicBezTo>
                    <a:cubicBezTo>
                      <a:pt x="14710" y="15559"/>
                      <a:pt x="14955" y="15109"/>
                      <a:pt x="15006" y="14665"/>
                    </a:cubicBezTo>
                    <a:cubicBezTo>
                      <a:pt x="15058" y="14215"/>
                      <a:pt x="14945" y="13770"/>
                      <a:pt x="14792" y="13340"/>
                    </a:cubicBezTo>
                    <a:cubicBezTo>
                      <a:pt x="14485" y="12476"/>
                      <a:pt x="14015" y="11663"/>
                      <a:pt x="13386" y="10999"/>
                    </a:cubicBezTo>
                    <a:lnTo>
                      <a:pt x="13386" y="10999"/>
                    </a:lnTo>
                    <a:cubicBezTo>
                      <a:pt x="13812" y="11085"/>
                      <a:pt x="14249" y="11127"/>
                      <a:pt x="14686" y="11127"/>
                    </a:cubicBezTo>
                    <a:cubicBezTo>
                      <a:pt x="15155" y="11127"/>
                      <a:pt x="15625" y="11079"/>
                      <a:pt x="16085" y="10983"/>
                    </a:cubicBezTo>
                    <a:cubicBezTo>
                      <a:pt x="16540" y="10886"/>
                      <a:pt x="16990" y="10743"/>
                      <a:pt x="17358" y="10472"/>
                    </a:cubicBezTo>
                    <a:cubicBezTo>
                      <a:pt x="18227" y="9838"/>
                      <a:pt x="18411" y="8478"/>
                      <a:pt x="17752" y="7635"/>
                    </a:cubicBezTo>
                    <a:cubicBezTo>
                      <a:pt x="17282" y="7026"/>
                      <a:pt x="16448" y="6663"/>
                      <a:pt x="16259" y="5912"/>
                    </a:cubicBezTo>
                    <a:cubicBezTo>
                      <a:pt x="16003" y="4935"/>
                      <a:pt x="17011" y="3907"/>
                      <a:pt x="16622" y="2972"/>
                    </a:cubicBezTo>
                    <a:cubicBezTo>
                      <a:pt x="16448" y="2558"/>
                      <a:pt x="16019" y="2287"/>
                      <a:pt x="15579" y="2205"/>
                    </a:cubicBezTo>
                    <a:cubicBezTo>
                      <a:pt x="15456" y="2182"/>
                      <a:pt x="15332" y="2172"/>
                      <a:pt x="15207" y="2172"/>
                    </a:cubicBezTo>
                    <a:cubicBezTo>
                      <a:pt x="14884" y="2172"/>
                      <a:pt x="14558" y="2239"/>
                      <a:pt x="14245" y="2328"/>
                    </a:cubicBezTo>
                    <a:cubicBezTo>
                      <a:pt x="13554" y="2522"/>
                      <a:pt x="12885" y="2818"/>
                      <a:pt x="12286" y="3222"/>
                    </a:cubicBezTo>
                    <a:cubicBezTo>
                      <a:pt x="12281" y="2854"/>
                      <a:pt x="12246" y="2481"/>
                      <a:pt x="12179" y="2118"/>
                    </a:cubicBezTo>
                    <a:cubicBezTo>
                      <a:pt x="12097" y="1663"/>
                      <a:pt x="11969" y="1203"/>
                      <a:pt x="11709" y="825"/>
                    </a:cubicBezTo>
                    <a:cubicBezTo>
                      <a:pt x="11332" y="291"/>
                      <a:pt x="10673" y="1"/>
                      <a:pt x="10023" y="1"/>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1"/>
              <p:cNvSpPr/>
              <p:nvPr/>
            </p:nvSpPr>
            <p:spPr>
              <a:xfrm>
                <a:off x="405095" y="1850844"/>
                <a:ext cx="317711" cy="311878"/>
              </a:xfrm>
              <a:custGeom>
                <a:avLst/>
                <a:gdLst/>
                <a:ahLst/>
                <a:cxnLst/>
                <a:rect l="l" t="t" r="r" b="b"/>
                <a:pathLst>
                  <a:path w="13345" h="13100" extrusionOk="0">
                    <a:moveTo>
                      <a:pt x="7087" y="5671"/>
                    </a:moveTo>
                    <a:cubicBezTo>
                      <a:pt x="7005" y="6039"/>
                      <a:pt x="6974" y="6412"/>
                      <a:pt x="7005" y="6786"/>
                    </a:cubicBezTo>
                    <a:lnTo>
                      <a:pt x="6949" y="7031"/>
                    </a:lnTo>
                    <a:cubicBezTo>
                      <a:pt x="6949" y="7041"/>
                      <a:pt x="6954" y="7046"/>
                      <a:pt x="6954" y="7052"/>
                    </a:cubicBezTo>
                    <a:cubicBezTo>
                      <a:pt x="6703" y="7128"/>
                      <a:pt x="6463" y="7246"/>
                      <a:pt x="6233" y="7384"/>
                    </a:cubicBezTo>
                    <a:cubicBezTo>
                      <a:pt x="6269" y="7179"/>
                      <a:pt x="6289" y="6975"/>
                      <a:pt x="6294" y="6770"/>
                    </a:cubicBezTo>
                    <a:lnTo>
                      <a:pt x="6371" y="6530"/>
                    </a:lnTo>
                    <a:cubicBezTo>
                      <a:pt x="6320" y="6407"/>
                      <a:pt x="6263" y="6285"/>
                      <a:pt x="6202" y="6167"/>
                    </a:cubicBezTo>
                    <a:lnTo>
                      <a:pt x="6202" y="6167"/>
                    </a:lnTo>
                    <a:lnTo>
                      <a:pt x="6263" y="6182"/>
                    </a:lnTo>
                    <a:cubicBezTo>
                      <a:pt x="6565" y="6055"/>
                      <a:pt x="6841" y="5876"/>
                      <a:pt x="7087" y="5671"/>
                    </a:cubicBezTo>
                    <a:close/>
                    <a:moveTo>
                      <a:pt x="6865" y="0"/>
                    </a:moveTo>
                    <a:cubicBezTo>
                      <a:pt x="6568" y="0"/>
                      <a:pt x="6272" y="83"/>
                      <a:pt x="6028" y="257"/>
                    </a:cubicBezTo>
                    <a:cubicBezTo>
                      <a:pt x="5568" y="594"/>
                      <a:pt x="5282" y="1192"/>
                      <a:pt x="4724" y="1315"/>
                    </a:cubicBezTo>
                    <a:cubicBezTo>
                      <a:pt x="4656" y="1330"/>
                      <a:pt x="4587" y="1337"/>
                      <a:pt x="4518" y="1337"/>
                    </a:cubicBezTo>
                    <a:cubicBezTo>
                      <a:pt x="3971" y="1337"/>
                      <a:pt x="3417" y="913"/>
                      <a:pt x="2885" y="913"/>
                    </a:cubicBezTo>
                    <a:cubicBezTo>
                      <a:pt x="2782" y="913"/>
                      <a:pt x="2679" y="929"/>
                      <a:pt x="2577" y="967"/>
                    </a:cubicBezTo>
                    <a:cubicBezTo>
                      <a:pt x="2265" y="1085"/>
                      <a:pt x="2061" y="1392"/>
                      <a:pt x="1984" y="1719"/>
                    </a:cubicBezTo>
                    <a:cubicBezTo>
                      <a:pt x="1912" y="2041"/>
                      <a:pt x="1958" y="2373"/>
                      <a:pt x="2035" y="2701"/>
                    </a:cubicBezTo>
                    <a:cubicBezTo>
                      <a:pt x="2153" y="3217"/>
                      <a:pt x="2368" y="3708"/>
                      <a:pt x="2638" y="4163"/>
                    </a:cubicBezTo>
                    <a:cubicBezTo>
                      <a:pt x="2605" y="4162"/>
                      <a:pt x="2571" y="4162"/>
                      <a:pt x="2537" y="4162"/>
                    </a:cubicBezTo>
                    <a:cubicBezTo>
                      <a:pt x="2298" y="4162"/>
                      <a:pt x="2057" y="4178"/>
                      <a:pt x="1815" y="4209"/>
                    </a:cubicBezTo>
                    <a:cubicBezTo>
                      <a:pt x="1478" y="4255"/>
                      <a:pt x="1140" y="4337"/>
                      <a:pt x="859" y="4521"/>
                    </a:cubicBezTo>
                    <a:cubicBezTo>
                      <a:pt x="200" y="4950"/>
                      <a:pt x="0" y="5942"/>
                      <a:pt x="435" y="6591"/>
                    </a:cubicBezTo>
                    <a:cubicBezTo>
                      <a:pt x="757" y="7062"/>
                      <a:pt x="1345" y="7374"/>
                      <a:pt x="1452" y="7921"/>
                    </a:cubicBezTo>
                    <a:cubicBezTo>
                      <a:pt x="1590" y="8652"/>
                      <a:pt x="798" y="9362"/>
                      <a:pt x="1043" y="10063"/>
                    </a:cubicBezTo>
                    <a:cubicBezTo>
                      <a:pt x="1151" y="10375"/>
                      <a:pt x="1452" y="10595"/>
                      <a:pt x="1769" y="10676"/>
                    </a:cubicBezTo>
                    <a:cubicBezTo>
                      <a:pt x="1900" y="10710"/>
                      <a:pt x="2033" y="10723"/>
                      <a:pt x="2166" y="10723"/>
                    </a:cubicBezTo>
                    <a:cubicBezTo>
                      <a:pt x="2363" y="10723"/>
                      <a:pt x="2561" y="10693"/>
                      <a:pt x="2756" y="10651"/>
                    </a:cubicBezTo>
                    <a:cubicBezTo>
                      <a:pt x="3349" y="10528"/>
                      <a:pt x="3917" y="10298"/>
                      <a:pt x="4428" y="9966"/>
                    </a:cubicBezTo>
                    <a:lnTo>
                      <a:pt x="4428" y="9966"/>
                    </a:lnTo>
                    <a:cubicBezTo>
                      <a:pt x="4326" y="10421"/>
                      <a:pt x="4290" y="10886"/>
                      <a:pt x="4310" y="11346"/>
                    </a:cubicBezTo>
                    <a:cubicBezTo>
                      <a:pt x="4326" y="11684"/>
                      <a:pt x="4377" y="12031"/>
                      <a:pt x="4540" y="12333"/>
                    </a:cubicBezTo>
                    <a:cubicBezTo>
                      <a:pt x="4797" y="12814"/>
                      <a:pt x="5345" y="13099"/>
                      <a:pt x="5887" y="13099"/>
                    </a:cubicBezTo>
                    <a:cubicBezTo>
                      <a:pt x="6122" y="13099"/>
                      <a:pt x="6356" y="13046"/>
                      <a:pt x="6565" y="12931"/>
                    </a:cubicBezTo>
                    <a:cubicBezTo>
                      <a:pt x="7061" y="12660"/>
                      <a:pt x="7419" y="12093"/>
                      <a:pt x="7981" y="12036"/>
                    </a:cubicBezTo>
                    <a:cubicBezTo>
                      <a:pt x="8013" y="12033"/>
                      <a:pt x="8045" y="12032"/>
                      <a:pt x="8076" y="12032"/>
                    </a:cubicBezTo>
                    <a:cubicBezTo>
                      <a:pt x="8705" y="12032"/>
                      <a:pt x="9268" y="12663"/>
                      <a:pt x="9879" y="12663"/>
                    </a:cubicBezTo>
                    <a:cubicBezTo>
                      <a:pt x="9944" y="12663"/>
                      <a:pt x="10011" y="12656"/>
                      <a:pt x="10077" y="12640"/>
                    </a:cubicBezTo>
                    <a:cubicBezTo>
                      <a:pt x="10400" y="12563"/>
                      <a:pt x="10650" y="12282"/>
                      <a:pt x="10757" y="11965"/>
                    </a:cubicBezTo>
                    <a:cubicBezTo>
                      <a:pt x="10865" y="11653"/>
                      <a:pt x="10860" y="11316"/>
                      <a:pt x="10819" y="10983"/>
                    </a:cubicBezTo>
                    <a:cubicBezTo>
                      <a:pt x="10737" y="10293"/>
                      <a:pt x="10522" y="9618"/>
                      <a:pt x="10164" y="9020"/>
                    </a:cubicBezTo>
                    <a:lnTo>
                      <a:pt x="10164" y="9020"/>
                    </a:lnTo>
                    <a:cubicBezTo>
                      <a:pt x="10288" y="9030"/>
                      <a:pt x="10411" y="9034"/>
                      <a:pt x="10535" y="9034"/>
                    </a:cubicBezTo>
                    <a:cubicBezTo>
                      <a:pt x="10929" y="9034"/>
                      <a:pt x="11323" y="8986"/>
                      <a:pt x="11708" y="8892"/>
                    </a:cubicBezTo>
                    <a:cubicBezTo>
                      <a:pt x="12041" y="8815"/>
                      <a:pt x="12368" y="8703"/>
                      <a:pt x="12634" y="8483"/>
                    </a:cubicBezTo>
                    <a:cubicBezTo>
                      <a:pt x="13237" y="8008"/>
                      <a:pt x="13345" y="7000"/>
                      <a:pt x="12849" y="6397"/>
                    </a:cubicBezTo>
                    <a:cubicBezTo>
                      <a:pt x="12491" y="5963"/>
                      <a:pt x="11867" y="5712"/>
                      <a:pt x="11708" y="5165"/>
                    </a:cubicBezTo>
                    <a:cubicBezTo>
                      <a:pt x="11499" y="4459"/>
                      <a:pt x="12215" y="3672"/>
                      <a:pt x="11913" y="3002"/>
                    </a:cubicBezTo>
                    <a:cubicBezTo>
                      <a:pt x="11780" y="2701"/>
                      <a:pt x="11453" y="2506"/>
                      <a:pt x="11126" y="2465"/>
                    </a:cubicBezTo>
                    <a:cubicBezTo>
                      <a:pt x="11051" y="2455"/>
                      <a:pt x="10976" y="2450"/>
                      <a:pt x="10901" y="2450"/>
                    </a:cubicBezTo>
                    <a:cubicBezTo>
                      <a:pt x="10651" y="2450"/>
                      <a:pt x="10397" y="2504"/>
                      <a:pt x="10149" y="2583"/>
                    </a:cubicBezTo>
                    <a:cubicBezTo>
                      <a:pt x="9505" y="2793"/>
                      <a:pt x="8896" y="3115"/>
                      <a:pt x="8390" y="3560"/>
                    </a:cubicBezTo>
                    <a:cubicBezTo>
                      <a:pt x="8554" y="2910"/>
                      <a:pt x="8564" y="2230"/>
                      <a:pt x="8457" y="1571"/>
                    </a:cubicBezTo>
                    <a:cubicBezTo>
                      <a:pt x="8401" y="1238"/>
                      <a:pt x="8308" y="896"/>
                      <a:pt x="8109" y="620"/>
                    </a:cubicBezTo>
                    <a:cubicBezTo>
                      <a:pt x="7834" y="218"/>
                      <a:pt x="7348" y="0"/>
                      <a:pt x="6865" y="0"/>
                    </a:cubicBezTo>
                    <a:close/>
                  </a:path>
                </a:pathLst>
              </a:custGeom>
              <a:solidFill>
                <a:schemeClr val="accent6"/>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1"/>
              <p:cNvSpPr/>
              <p:nvPr/>
            </p:nvSpPr>
            <p:spPr>
              <a:xfrm>
                <a:off x="462905" y="1903699"/>
                <a:ext cx="189912" cy="180532"/>
              </a:xfrm>
              <a:custGeom>
                <a:avLst/>
                <a:gdLst/>
                <a:ahLst/>
                <a:cxnLst/>
                <a:rect l="l" t="t" r="r" b="b"/>
                <a:pathLst>
                  <a:path w="7977" h="7583" extrusionOk="0">
                    <a:moveTo>
                      <a:pt x="4009" y="0"/>
                    </a:moveTo>
                    <a:lnTo>
                      <a:pt x="4009" y="0"/>
                    </a:lnTo>
                    <a:cubicBezTo>
                      <a:pt x="4035" y="297"/>
                      <a:pt x="4065" y="583"/>
                      <a:pt x="4086" y="869"/>
                    </a:cubicBezTo>
                    <a:cubicBezTo>
                      <a:pt x="4106" y="1161"/>
                      <a:pt x="4117" y="1442"/>
                      <a:pt x="4117" y="1728"/>
                    </a:cubicBezTo>
                    <a:cubicBezTo>
                      <a:pt x="4122" y="2014"/>
                      <a:pt x="4111" y="2296"/>
                      <a:pt x="4091" y="2582"/>
                    </a:cubicBezTo>
                    <a:cubicBezTo>
                      <a:pt x="4081" y="2781"/>
                      <a:pt x="4065" y="2976"/>
                      <a:pt x="4045" y="3170"/>
                    </a:cubicBezTo>
                    <a:cubicBezTo>
                      <a:pt x="3979" y="3180"/>
                      <a:pt x="3907" y="3190"/>
                      <a:pt x="3835" y="3211"/>
                    </a:cubicBezTo>
                    <a:cubicBezTo>
                      <a:pt x="3830" y="3190"/>
                      <a:pt x="3815" y="3170"/>
                      <a:pt x="3810" y="3144"/>
                    </a:cubicBezTo>
                    <a:cubicBezTo>
                      <a:pt x="3728" y="2960"/>
                      <a:pt x="3646" y="2776"/>
                      <a:pt x="3554" y="2592"/>
                    </a:cubicBezTo>
                    <a:cubicBezTo>
                      <a:pt x="3467" y="2403"/>
                      <a:pt x="3380" y="2224"/>
                      <a:pt x="3288" y="2040"/>
                    </a:cubicBezTo>
                    <a:cubicBezTo>
                      <a:pt x="3196" y="1856"/>
                      <a:pt x="3099" y="1677"/>
                      <a:pt x="2987" y="1498"/>
                    </a:cubicBezTo>
                    <a:lnTo>
                      <a:pt x="2987" y="1498"/>
                    </a:lnTo>
                    <a:cubicBezTo>
                      <a:pt x="2997" y="1708"/>
                      <a:pt x="3038" y="1917"/>
                      <a:pt x="3094" y="2117"/>
                    </a:cubicBezTo>
                    <a:cubicBezTo>
                      <a:pt x="3150" y="2321"/>
                      <a:pt x="3227" y="2515"/>
                      <a:pt x="3319" y="2705"/>
                    </a:cubicBezTo>
                    <a:cubicBezTo>
                      <a:pt x="3406" y="2889"/>
                      <a:pt x="3508" y="3078"/>
                      <a:pt x="3631" y="3247"/>
                    </a:cubicBezTo>
                    <a:cubicBezTo>
                      <a:pt x="3636" y="3257"/>
                      <a:pt x="3646" y="3262"/>
                      <a:pt x="3651" y="3272"/>
                    </a:cubicBezTo>
                    <a:cubicBezTo>
                      <a:pt x="3498" y="3339"/>
                      <a:pt x="3350" y="3441"/>
                      <a:pt x="3222" y="3569"/>
                    </a:cubicBezTo>
                    <a:cubicBezTo>
                      <a:pt x="3048" y="3748"/>
                      <a:pt x="2936" y="3973"/>
                      <a:pt x="2884" y="4203"/>
                    </a:cubicBezTo>
                    <a:cubicBezTo>
                      <a:pt x="2767" y="4177"/>
                      <a:pt x="2649" y="4152"/>
                      <a:pt x="2527" y="4131"/>
                    </a:cubicBezTo>
                    <a:cubicBezTo>
                      <a:pt x="2245" y="4085"/>
                      <a:pt x="1969" y="4054"/>
                      <a:pt x="1688" y="4034"/>
                    </a:cubicBezTo>
                    <a:cubicBezTo>
                      <a:pt x="1492" y="4027"/>
                      <a:pt x="1297" y="4017"/>
                      <a:pt x="1101" y="4017"/>
                    </a:cubicBezTo>
                    <a:cubicBezTo>
                      <a:pt x="1015" y="4017"/>
                      <a:pt x="930" y="4019"/>
                      <a:pt x="844" y="4024"/>
                    </a:cubicBezTo>
                    <a:cubicBezTo>
                      <a:pt x="563" y="4029"/>
                      <a:pt x="282" y="4054"/>
                      <a:pt x="1" y="4106"/>
                    </a:cubicBezTo>
                    <a:cubicBezTo>
                      <a:pt x="282" y="4162"/>
                      <a:pt x="558" y="4192"/>
                      <a:pt x="839" y="4223"/>
                    </a:cubicBezTo>
                    <a:cubicBezTo>
                      <a:pt x="1121" y="4259"/>
                      <a:pt x="1397" y="4274"/>
                      <a:pt x="1678" y="4295"/>
                    </a:cubicBezTo>
                    <a:cubicBezTo>
                      <a:pt x="1959" y="4310"/>
                      <a:pt x="2230" y="4330"/>
                      <a:pt x="2511" y="4336"/>
                    </a:cubicBezTo>
                    <a:cubicBezTo>
                      <a:pt x="2629" y="4336"/>
                      <a:pt x="2752" y="4341"/>
                      <a:pt x="2864" y="4341"/>
                    </a:cubicBezTo>
                    <a:cubicBezTo>
                      <a:pt x="2838" y="4561"/>
                      <a:pt x="2869" y="4775"/>
                      <a:pt x="2956" y="4980"/>
                    </a:cubicBezTo>
                    <a:cubicBezTo>
                      <a:pt x="2879" y="5026"/>
                      <a:pt x="2808" y="5072"/>
                      <a:pt x="2731" y="5123"/>
                    </a:cubicBezTo>
                    <a:cubicBezTo>
                      <a:pt x="2573" y="5225"/>
                      <a:pt x="2409" y="5327"/>
                      <a:pt x="2256" y="5440"/>
                    </a:cubicBezTo>
                    <a:cubicBezTo>
                      <a:pt x="2102" y="5547"/>
                      <a:pt x="1944" y="5665"/>
                      <a:pt x="1795" y="5798"/>
                    </a:cubicBezTo>
                    <a:cubicBezTo>
                      <a:pt x="1995" y="5762"/>
                      <a:pt x="2179" y="5696"/>
                      <a:pt x="2358" y="5619"/>
                    </a:cubicBezTo>
                    <a:cubicBezTo>
                      <a:pt x="2537" y="5542"/>
                      <a:pt x="2711" y="5445"/>
                      <a:pt x="2869" y="5343"/>
                    </a:cubicBezTo>
                    <a:cubicBezTo>
                      <a:pt x="2936" y="5302"/>
                      <a:pt x="3002" y="5256"/>
                      <a:pt x="3069" y="5205"/>
                    </a:cubicBezTo>
                    <a:cubicBezTo>
                      <a:pt x="3120" y="5281"/>
                      <a:pt x="3176" y="5358"/>
                      <a:pt x="3247" y="5419"/>
                    </a:cubicBezTo>
                    <a:cubicBezTo>
                      <a:pt x="3488" y="5660"/>
                      <a:pt x="3815" y="5793"/>
                      <a:pt x="4152" y="5793"/>
                    </a:cubicBezTo>
                    <a:lnTo>
                      <a:pt x="4198" y="5793"/>
                    </a:lnTo>
                    <a:cubicBezTo>
                      <a:pt x="4178" y="5869"/>
                      <a:pt x="4163" y="5946"/>
                      <a:pt x="4147" y="6028"/>
                    </a:cubicBezTo>
                    <a:cubicBezTo>
                      <a:pt x="4117" y="6202"/>
                      <a:pt x="4117" y="6381"/>
                      <a:pt x="4117" y="6560"/>
                    </a:cubicBezTo>
                    <a:cubicBezTo>
                      <a:pt x="4127" y="6739"/>
                      <a:pt x="4147" y="6912"/>
                      <a:pt x="4193" y="7081"/>
                    </a:cubicBezTo>
                    <a:cubicBezTo>
                      <a:pt x="4239" y="7255"/>
                      <a:pt x="4296" y="7424"/>
                      <a:pt x="4393" y="7582"/>
                    </a:cubicBezTo>
                    <a:cubicBezTo>
                      <a:pt x="4403" y="7403"/>
                      <a:pt x="4403" y="7229"/>
                      <a:pt x="4398" y="7056"/>
                    </a:cubicBezTo>
                    <a:cubicBezTo>
                      <a:pt x="4398" y="6887"/>
                      <a:pt x="4382" y="6718"/>
                      <a:pt x="4377" y="6544"/>
                    </a:cubicBezTo>
                    <a:cubicBezTo>
                      <a:pt x="4367" y="6381"/>
                      <a:pt x="4357" y="6207"/>
                      <a:pt x="4347" y="6033"/>
                    </a:cubicBezTo>
                    <a:cubicBezTo>
                      <a:pt x="4342" y="5951"/>
                      <a:pt x="4331" y="5864"/>
                      <a:pt x="4326" y="5777"/>
                    </a:cubicBezTo>
                    <a:cubicBezTo>
                      <a:pt x="4485" y="5752"/>
                      <a:pt x="4648" y="5701"/>
                      <a:pt x="4786" y="5624"/>
                    </a:cubicBezTo>
                    <a:cubicBezTo>
                      <a:pt x="4812" y="5685"/>
                      <a:pt x="4838" y="5747"/>
                      <a:pt x="4868" y="5803"/>
                    </a:cubicBezTo>
                    <a:cubicBezTo>
                      <a:pt x="4965" y="6007"/>
                      <a:pt x="5073" y="6207"/>
                      <a:pt x="5190" y="6406"/>
                    </a:cubicBezTo>
                    <a:cubicBezTo>
                      <a:pt x="5303" y="6595"/>
                      <a:pt x="5425" y="6795"/>
                      <a:pt x="5553" y="6979"/>
                    </a:cubicBezTo>
                    <a:cubicBezTo>
                      <a:pt x="5681" y="7163"/>
                      <a:pt x="5824" y="7352"/>
                      <a:pt x="5983" y="7516"/>
                    </a:cubicBezTo>
                    <a:cubicBezTo>
                      <a:pt x="5916" y="7291"/>
                      <a:pt x="5829" y="7081"/>
                      <a:pt x="5727" y="6877"/>
                    </a:cubicBezTo>
                    <a:cubicBezTo>
                      <a:pt x="5630" y="6672"/>
                      <a:pt x="5523" y="6478"/>
                      <a:pt x="5405" y="6278"/>
                    </a:cubicBezTo>
                    <a:cubicBezTo>
                      <a:pt x="5293" y="6084"/>
                      <a:pt x="5170" y="5885"/>
                      <a:pt x="5037" y="5701"/>
                    </a:cubicBezTo>
                    <a:cubicBezTo>
                      <a:pt x="5001" y="5644"/>
                      <a:pt x="4960" y="5593"/>
                      <a:pt x="4914" y="5537"/>
                    </a:cubicBezTo>
                    <a:cubicBezTo>
                      <a:pt x="4976" y="5491"/>
                      <a:pt x="5022" y="5445"/>
                      <a:pt x="5073" y="5394"/>
                    </a:cubicBezTo>
                    <a:cubicBezTo>
                      <a:pt x="5272" y="5189"/>
                      <a:pt x="5395" y="4934"/>
                      <a:pt x="5425" y="4658"/>
                    </a:cubicBezTo>
                    <a:cubicBezTo>
                      <a:pt x="5530" y="4665"/>
                      <a:pt x="5636" y="4669"/>
                      <a:pt x="5742" y="4669"/>
                    </a:cubicBezTo>
                    <a:cubicBezTo>
                      <a:pt x="5849" y="4669"/>
                      <a:pt x="5955" y="4665"/>
                      <a:pt x="6059" y="4658"/>
                    </a:cubicBezTo>
                    <a:cubicBezTo>
                      <a:pt x="6284" y="4647"/>
                      <a:pt x="6509" y="4622"/>
                      <a:pt x="6724" y="4581"/>
                    </a:cubicBezTo>
                    <a:cubicBezTo>
                      <a:pt x="6944" y="4545"/>
                      <a:pt x="7164" y="4489"/>
                      <a:pt x="7379" y="4412"/>
                    </a:cubicBezTo>
                    <a:cubicBezTo>
                      <a:pt x="7212" y="4393"/>
                      <a:pt x="7045" y="4383"/>
                      <a:pt x="6878" y="4383"/>
                    </a:cubicBezTo>
                    <a:cubicBezTo>
                      <a:pt x="6820" y="4383"/>
                      <a:pt x="6762" y="4384"/>
                      <a:pt x="6704" y="4387"/>
                    </a:cubicBezTo>
                    <a:cubicBezTo>
                      <a:pt x="6612" y="4372"/>
                      <a:pt x="6513" y="4367"/>
                      <a:pt x="6411" y="4367"/>
                    </a:cubicBezTo>
                    <a:cubicBezTo>
                      <a:pt x="6298" y="4367"/>
                      <a:pt x="6180" y="4374"/>
                      <a:pt x="6065" y="4382"/>
                    </a:cubicBezTo>
                    <a:cubicBezTo>
                      <a:pt x="5860" y="4392"/>
                      <a:pt x="5666" y="4407"/>
                      <a:pt x="5461" y="4433"/>
                    </a:cubicBezTo>
                    <a:cubicBezTo>
                      <a:pt x="5451" y="4162"/>
                      <a:pt x="5364" y="3911"/>
                      <a:pt x="5211" y="3697"/>
                    </a:cubicBezTo>
                    <a:cubicBezTo>
                      <a:pt x="5247" y="3671"/>
                      <a:pt x="5293" y="3640"/>
                      <a:pt x="5333" y="3615"/>
                    </a:cubicBezTo>
                    <a:cubicBezTo>
                      <a:pt x="5604" y="3436"/>
                      <a:pt x="5886" y="3262"/>
                      <a:pt x="6177" y="3109"/>
                    </a:cubicBezTo>
                    <a:cubicBezTo>
                      <a:pt x="6463" y="2950"/>
                      <a:pt x="6755" y="2807"/>
                      <a:pt x="7056" y="2669"/>
                    </a:cubicBezTo>
                    <a:cubicBezTo>
                      <a:pt x="7358" y="2531"/>
                      <a:pt x="7665" y="2403"/>
                      <a:pt x="7977" y="2275"/>
                    </a:cubicBezTo>
                    <a:lnTo>
                      <a:pt x="7977" y="2275"/>
                    </a:lnTo>
                    <a:cubicBezTo>
                      <a:pt x="7639" y="2301"/>
                      <a:pt x="7307" y="2372"/>
                      <a:pt x="6985" y="2475"/>
                    </a:cubicBezTo>
                    <a:cubicBezTo>
                      <a:pt x="6663" y="2577"/>
                      <a:pt x="6356" y="2720"/>
                      <a:pt x="6054" y="2878"/>
                    </a:cubicBezTo>
                    <a:cubicBezTo>
                      <a:pt x="5758" y="3042"/>
                      <a:pt x="5471" y="3231"/>
                      <a:pt x="5216" y="3446"/>
                    </a:cubicBezTo>
                    <a:cubicBezTo>
                      <a:pt x="5180" y="3477"/>
                      <a:pt x="5134" y="3518"/>
                      <a:pt x="5093" y="3553"/>
                    </a:cubicBezTo>
                    <a:cubicBezTo>
                      <a:pt x="5083" y="3543"/>
                      <a:pt x="5078" y="3528"/>
                      <a:pt x="5062" y="3523"/>
                    </a:cubicBezTo>
                    <a:cubicBezTo>
                      <a:pt x="4812" y="3277"/>
                      <a:pt x="4483" y="3160"/>
                      <a:pt x="4158" y="3160"/>
                    </a:cubicBezTo>
                    <a:cubicBezTo>
                      <a:pt x="4151" y="3160"/>
                      <a:pt x="4144" y="3160"/>
                      <a:pt x="4137" y="3160"/>
                    </a:cubicBezTo>
                    <a:cubicBezTo>
                      <a:pt x="4198" y="2981"/>
                      <a:pt x="4250" y="2786"/>
                      <a:pt x="4290" y="2602"/>
                    </a:cubicBezTo>
                    <a:cubicBezTo>
                      <a:pt x="4347" y="2316"/>
                      <a:pt x="4372" y="2014"/>
                      <a:pt x="4372" y="1723"/>
                    </a:cubicBezTo>
                    <a:cubicBezTo>
                      <a:pt x="4367" y="1426"/>
                      <a:pt x="4342" y="1125"/>
                      <a:pt x="4285" y="839"/>
                    </a:cubicBezTo>
                    <a:cubicBezTo>
                      <a:pt x="4224" y="552"/>
                      <a:pt x="4137" y="266"/>
                      <a:pt x="4009" y="0"/>
                    </a:cubicBezTo>
                    <a:close/>
                  </a:path>
                </a:pathLst>
              </a:custGeom>
              <a:solidFill>
                <a:schemeClr val="lt2"/>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4" name="Google Shape;1104;p21"/>
            <p:cNvGrpSpPr/>
            <p:nvPr/>
          </p:nvGrpSpPr>
          <p:grpSpPr>
            <a:xfrm rot="2891273">
              <a:off x="7184142" y="1380790"/>
              <a:ext cx="354752" cy="328114"/>
              <a:chOff x="314888" y="1788230"/>
              <a:chExt cx="470479" cy="435151"/>
            </a:xfrm>
          </p:grpSpPr>
          <p:sp>
            <p:nvSpPr>
              <p:cNvPr id="1105" name="Google Shape;1105;p21"/>
              <p:cNvSpPr/>
              <p:nvPr/>
            </p:nvSpPr>
            <p:spPr>
              <a:xfrm rot="-1111104">
                <a:off x="337754" y="1804789"/>
                <a:ext cx="131243" cy="165355"/>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4"/>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1"/>
              <p:cNvSpPr/>
              <p:nvPr/>
            </p:nvSpPr>
            <p:spPr>
              <a:xfrm>
                <a:off x="347023" y="1802511"/>
                <a:ext cx="438344" cy="420869"/>
              </a:xfrm>
              <a:custGeom>
                <a:avLst/>
                <a:gdLst/>
                <a:ahLst/>
                <a:cxnLst/>
                <a:rect l="l" t="t" r="r" b="b"/>
                <a:pathLst>
                  <a:path w="18412" h="17678" extrusionOk="0">
                    <a:moveTo>
                      <a:pt x="9740" y="8161"/>
                    </a:moveTo>
                    <a:lnTo>
                      <a:pt x="9720" y="8243"/>
                    </a:lnTo>
                    <a:cubicBezTo>
                      <a:pt x="9909" y="8642"/>
                      <a:pt x="10160" y="9010"/>
                      <a:pt x="10456" y="9337"/>
                    </a:cubicBezTo>
                    <a:cubicBezTo>
                      <a:pt x="10139" y="9283"/>
                      <a:pt x="9820" y="9252"/>
                      <a:pt x="9501" y="9252"/>
                    </a:cubicBezTo>
                    <a:cubicBezTo>
                      <a:pt x="9311" y="9252"/>
                      <a:pt x="9122" y="9263"/>
                      <a:pt x="8932" y="9286"/>
                    </a:cubicBezTo>
                    <a:lnTo>
                      <a:pt x="8595" y="9225"/>
                    </a:lnTo>
                    <a:cubicBezTo>
                      <a:pt x="8590" y="9230"/>
                      <a:pt x="8580" y="9230"/>
                      <a:pt x="8575" y="9235"/>
                    </a:cubicBezTo>
                    <a:cubicBezTo>
                      <a:pt x="8447" y="8892"/>
                      <a:pt x="8283" y="8565"/>
                      <a:pt x="8084" y="8263"/>
                    </a:cubicBezTo>
                    <a:lnTo>
                      <a:pt x="8084" y="8263"/>
                    </a:lnTo>
                    <a:cubicBezTo>
                      <a:pt x="8299" y="8299"/>
                      <a:pt x="8517" y="8320"/>
                      <a:pt x="8736" y="8320"/>
                    </a:cubicBezTo>
                    <a:cubicBezTo>
                      <a:pt x="8798" y="8320"/>
                      <a:pt x="8860" y="8318"/>
                      <a:pt x="8922" y="8315"/>
                    </a:cubicBezTo>
                    <a:lnTo>
                      <a:pt x="9255" y="8412"/>
                    </a:lnTo>
                    <a:cubicBezTo>
                      <a:pt x="9418" y="8335"/>
                      <a:pt x="9577" y="8253"/>
                      <a:pt x="9740" y="8161"/>
                    </a:cubicBezTo>
                    <a:close/>
                    <a:moveTo>
                      <a:pt x="10023" y="1"/>
                    </a:moveTo>
                    <a:cubicBezTo>
                      <a:pt x="9613" y="1"/>
                      <a:pt x="9206" y="116"/>
                      <a:pt x="8876" y="359"/>
                    </a:cubicBezTo>
                    <a:cubicBezTo>
                      <a:pt x="8258" y="814"/>
                      <a:pt x="7864" y="1632"/>
                      <a:pt x="7112" y="1806"/>
                    </a:cubicBezTo>
                    <a:cubicBezTo>
                      <a:pt x="7013" y="1829"/>
                      <a:pt x="6913" y="1840"/>
                      <a:pt x="6813" y="1840"/>
                    </a:cubicBezTo>
                    <a:cubicBezTo>
                      <a:pt x="6071" y="1840"/>
                      <a:pt x="5325" y="1276"/>
                      <a:pt x="4607" y="1276"/>
                    </a:cubicBezTo>
                    <a:cubicBezTo>
                      <a:pt x="4464" y="1276"/>
                      <a:pt x="4323" y="1298"/>
                      <a:pt x="4183" y="1351"/>
                    </a:cubicBezTo>
                    <a:cubicBezTo>
                      <a:pt x="3764" y="1510"/>
                      <a:pt x="3482" y="1934"/>
                      <a:pt x="3385" y="2374"/>
                    </a:cubicBezTo>
                    <a:cubicBezTo>
                      <a:pt x="3288" y="2813"/>
                      <a:pt x="3360" y="3274"/>
                      <a:pt x="3467" y="3708"/>
                    </a:cubicBezTo>
                    <a:cubicBezTo>
                      <a:pt x="3666" y="4506"/>
                      <a:pt x="4004" y="5273"/>
                      <a:pt x="4474" y="5947"/>
                    </a:cubicBezTo>
                    <a:cubicBezTo>
                      <a:pt x="4050" y="5864"/>
                      <a:pt x="3623" y="5825"/>
                      <a:pt x="3196" y="5825"/>
                    </a:cubicBezTo>
                    <a:cubicBezTo>
                      <a:pt x="2995" y="5825"/>
                      <a:pt x="2794" y="5834"/>
                      <a:pt x="2593" y="5850"/>
                    </a:cubicBezTo>
                    <a:cubicBezTo>
                      <a:pt x="2133" y="5886"/>
                      <a:pt x="1667" y="5978"/>
                      <a:pt x="1263" y="6208"/>
                    </a:cubicBezTo>
                    <a:cubicBezTo>
                      <a:pt x="343" y="6745"/>
                      <a:pt x="1" y="8074"/>
                      <a:pt x="548" y="8989"/>
                    </a:cubicBezTo>
                    <a:cubicBezTo>
                      <a:pt x="946" y="9644"/>
                      <a:pt x="1724" y="10104"/>
                      <a:pt x="1831" y="10871"/>
                    </a:cubicBezTo>
                    <a:cubicBezTo>
                      <a:pt x="1974" y="11868"/>
                      <a:pt x="849" y="12778"/>
                      <a:pt x="1125" y="13749"/>
                    </a:cubicBezTo>
                    <a:cubicBezTo>
                      <a:pt x="1243" y="14184"/>
                      <a:pt x="1642" y="14501"/>
                      <a:pt x="2071" y="14629"/>
                    </a:cubicBezTo>
                    <a:cubicBezTo>
                      <a:pt x="2291" y="14700"/>
                      <a:pt x="2524" y="14728"/>
                      <a:pt x="2758" y="14728"/>
                    </a:cubicBezTo>
                    <a:cubicBezTo>
                      <a:pt x="2975" y="14728"/>
                      <a:pt x="3194" y="14704"/>
                      <a:pt x="3406" y="14670"/>
                    </a:cubicBezTo>
                    <a:cubicBezTo>
                      <a:pt x="4336" y="14521"/>
                      <a:pt x="5246" y="14189"/>
                      <a:pt x="6034" y="13678"/>
                    </a:cubicBezTo>
                    <a:lnTo>
                      <a:pt x="6034" y="13678"/>
                    </a:lnTo>
                    <a:cubicBezTo>
                      <a:pt x="6008" y="14383"/>
                      <a:pt x="6095" y="15089"/>
                      <a:pt x="6279" y="15769"/>
                    </a:cubicBezTo>
                    <a:cubicBezTo>
                      <a:pt x="6402" y="16214"/>
                      <a:pt x="6576" y="16659"/>
                      <a:pt x="6877" y="17006"/>
                    </a:cubicBezTo>
                    <a:cubicBezTo>
                      <a:pt x="7258" y="17449"/>
                      <a:pt x="7843" y="17678"/>
                      <a:pt x="8425" y="17678"/>
                    </a:cubicBezTo>
                    <a:cubicBezTo>
                      <a:pt x="8904" y="17678"/>
                      <a:pt x="9382" y="17522"/>
                      <a:pt x="9740" y="17200"/>
                    </a:cubicBezTo>
                    <a:cubicBezTo>
                      <a:pt x="10313" y="16689"/>
                      <a:pt x="10620" y="15840"/>
                      <a:pt x="11351" y="15590"/>
                    </a:cubicBezTo>
                    <a:cubicBezTo>
                      <a:pt x="11495" y="15541"/>
                      <a:pt x="11643" y="15521"/>
                      <a:pt x="11793" y="15521"/>
                    </a:cubicBezTo>
                    <a:cubicBezTo>
                      <a:pt x="12432" y="15521"/>
                      <a:pt x="13111" y="15880"/>
                      <a:pt x="13737" y="15880"/>
                    </a:cubicBezTo>
                    <a:cubicBezTo>
                      <a:pt x="13933" y="15880"/>
                      <a:pt x="14123" y="15845"/>
                      <a:pt x="14306" y="15754"/>
                    </a:cubicBezTo>
                    <a:cubicBezTo>
                      <a:pt x="14710" y="15559"/>
                      <a:pt x="14955" y="15109"/>
                      <a:pt x="15006" y="14665"/>
                    </a:cubicBezTo>
                    <a:cubicBezTo>
                      <a:pt x="15058" y="14215"/>
                      <a:pt x="14945" y="13770"/>
                      <a:pt x="14792" y="13340"/>
                    </a:cubicBezTo>
                    <a:cubicBezTo>
                      <a:pt x="14485" y="12476"/>
                      <a:pt x="14015" y="11663"/>
                      <a:pt x="13386" y="10999"/>
                    </a:cubicBezTo>
                    <a:lnTo>
                      <a:pt x="13386" y="10999"/>
                    </a:lnTo>
                    <a:cubicBezTo>
                      <a:pt x="13812" y="11085"/>
                      <a:pt x="14249" y="11127"/>
                      <a:pt x="14686" y="11127"/>
                    </a:cubicBezTo>
                    <a:cubicBezTo>
                      <a:pt x="15155" y="11127"/>
                      <a:pt x="15625" y="11079"/>
                      <a:pt x="16085" y="10983"/>
                    </a:cubicBezTo>
                    <a:cubicBezTo>
                      <a:pt x="16540" y="10886"/>
                      <a:pt x="16990" y="10743"/>
                      <a:pt x="17358" y="10472"/>
                    </a:cubicBezTo>
                    <a:cubicBezTo>
                      <a:pt x="18227" y="9838"/>
                      <a:pt x="18411" y="8478"/>
                      <a:pt x="17752" y="7635"/>
                    </a:cubicBezTo>
                    <a:cubicBezTo>
                      <a:pt x="17282" y="7026"/>
                      <a:pt x="16448" y="6663"/>
                      <a:pt x="16259" y="5912"/>
                    </a:cubicBezTo>
                    <a:cubicBezTo>
                      <a:pt x="16003" y="4935"/>
                      <a:pt x="17011" y="3907"/>
                      <a:pt x="16622" y="2972"/>
                    </a:cubicBezTo>
                    <a:cubicBezTo>
                      <a:pt x="16448" y="2558"/>
                      <a:pt x="16019" y="2287"/>
                      <a:pt x="15579" y="2205"/>
                    </a:cubicBezTo>
                    <a:cubicBezTo>
                      <a:pt x="15456" y="2182"/>
                      <a:pt x="15332" y="2172"/>
                      <a:pt x="15207" y="2172"/>
                    </a:cubicBezTo>
                    <a:cubicBezTo>
                      <a:pt x="14884" y="2172"/>
                      <a:pt x="14558" y="2239"/>
                      <a:pt x="14245" y="2328"/>
                    </a:cubicBezTo>
                    <a:cubicBezTo>
                      <a:pt x="13554" y="2522"/>
                      <a:pt x="12885" y="2818"/>
                      <a:pt x="12286" y="3222"/>
                    </a:cubicBezTo>
                    <a:cubicBezTo>
                      <a:pt x="12281" y="2854"/>
                      <a:pt x="12246" y="2481"/>
                      <a:pt x="12179" y="2118"/>
                    </a:cubicBezTo>
                    <a:cubicBezTo>
                      <a:pt x="12097" y="1663"/>
                      <a:pt x="11969" y="1203"/>
                      <a:pt x="11709" y="825"/>
                    </a:cubicBezTo>
                    <a:cubicBezTo>
                      <a:pt x="11332" y="291"/>
                      <a:pt x="10673" y="1"/>
                      <a:pt x="10023" y="1"/>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1"/>
              <p:cNvSpPr/>
              <p:nvPr/>
            </p:nvSpPr>
            <p:spPr>
              <a:xfrm>
                <a:off x="405095" y="1850844"/>
                <a:ext cx="317711" cy="311878"/>
              </a:xfrm>
              <a:custGeom>
                <a:avLst/>
                <a:gdLst/>
                <a:ahLst/>
                <a:cxnLst/>
                <a:rect l="l" t="t" r="r" b="b"/>
                <a:pathLst>
                  <a:path w="13345" h="13100" extrusionOk="0">
                    <a:moveTo>
                      <a:pt x="7087" y="5671"/>
                    </a:moveTo>
                    <a:cubicBezTo>
                      <a:pt x="7005" y="6039"/>
                      <a:pt x="6974" y="6412"/>
                      <a:pt x="7005" y="6786"/>
                    </a:cubicBezTo>
                    <a:lnTo>
                      <a:pt x="6949" y="7031"/>
                    </a:lnTo>
                    <a:cubicBezTo>
                      <a:pt x="6949" y="7041"/>
                      <a:pt x="6954" y="7046"/>
                      <a:pt x="6954" y="7052"/>
                    </a:cubicBezTo>
                    <a:cubicBezTo>
                      <a:pt x="6703" y="7128"/>
                      <a:pt x="6463" y="7246"/>
                      <a:pt x="6233" y="7384"/>
                    </a:cubicBezTo>
                    <a:cubicBezTo>
                      <a:pt x="6269" y="7179"/>
                      <a:pt x="6289" y="6975"/>
                      <a:pt x="6294" y="6770"/>
                    </a:cubicBezTo>
                    <a:lnTo>
                      <a:pt x="6371" y="6530"/>
                    </a:lnTo>
                    <a:cubicBezTo>
                      <a:pt x="6320" y="6407"/>
                      <a:pt x="6263" y="6285"/>
                      <a:pt x="6202" y="6167"/>
                    </a:cubicBezTo>
                    <a:lnTo>
                      <a:pt x="6202" y="6167"/>
                    </a:lnTo>
                    <a:lnTo>
                      <a:pt x="6263" y="6182"/>
                    </a:lnTo>
                    <a:cubicBezTo>
                      <a:pt x="6565" y="6055"/>
                      <a:pt x="6841" y="5876"/>
                      <a:pt x="7087" y="5671"/>
                    </a:cubicBezTo>
                    <a:close/>
                    <a:moveTo>
                      <a:pt x="6865" y="0"/>
                    </a:moveTo>
                    <a:cubicBezTo>
                      <a:pt x="6568" y="0"/>
                      <a:pt x="6272" y="83"/>
                      <a:pt x="6028" y="257"/>
                    </a:cubicBezTo>
                    <a:cubicBezTo>
                      <a:pt x="5568" y="594"/>
                      <a:pt x="5282" y="1192"/>
                      <a:pt x="4724" y="1315"/>
                    </a:cubicBezTo>
                    <a:cubicBezTo>
                      <a:pt x="4656" y="1330"/>
                      <a:pt x="4587" y="1337"/>
                      <a:pt x="4518" y="1337"/>
                    </a:cubicBezTo>
                    <a:cubicBezTo>
                      <a:pt x="3971" y="1337"/>
                      <a:pt x="3417" y="913"/>
                      <a:pt x="2885" y="913"/>
                    </a:cubicBezTo>
                    <a:cubicBezTo>
                      <a:pt x="2782" y="913"/>
                      <a:pt x="2679" y="929"/>
                      <a:pt x="2577" y="967"/>
                    </a:cubicBezTo>
                    <a:cubicBezTo>
                      <a:pt x="2265" y="1085"/>
                      <a:pt x="2061" y="1392"/>
                      <a:pt x="1984" y="1719"/>
                    </a:cubicBezTo>
                    <a:cubicBezTo>
                      <a:pt x="1912" y="2041"/>
                      <a:pt x="1958" y="2373"/>
                      <a:pt x="2035" y="2701"/>
                    </a:cubicBezTo>
                    <a:cubicBezTo>
                      <a:pt x="2153" y="3217"/>
                      <a:pt x="2368" y="3708"/>
                      <a:pt x="2638" y="4163"/>
                    </a:cubicBezTo>
                    <a:cubicBezTo>
                      <a:pt x="2605" y="4162"/>
                      <a:pt x="2571" y="4162"/>
                      <a:pt x="2537" y="4162"/>
                    </a:cubicBezTo>
                    <a:cubicBezTo>
                      <a:pt x="2298" y="4162"/>
                      <a:pt x="2057" y="4178"/>
                      <a:pt x="1815" y="4209"/>
                    </a:cubicBezTo>
                    <a:cubicBezTo>
                      <a:pt x="1478" y="4255"/>
                      <a:pt x="1140" y="4337"/>
                      <a:pt x="859" y="4521"/>
                    </a:cubicBezTo>
                    <a:cubicBezTo>
                      <a:pt x="200" y="4950"/>
                      <a:pt x="0" y="5942"/>
                      <a:pt x="435" y="6591"/>
                    </a:cubicBezTo>
                    <a:cubicBezTo>
                      <a:pt x="757" y="7062"/>
                      <a:pt x="1345" y="7374"/>
                      <a:pt x="1452" y="7921"/>
                    </a:cubicBezTo>
                    <a:cubicBezTo>
                      <a:pt x="1590" y="8652"/>
                      <a:pt x="798" y="9362"/>
                      <a:pt x="1043" y="10063"/>
                    </a:cubicBezTo>
                    <a:cubicBezTo>
                      <a:pt x="1151" y="10375"/>
                      <a:pt x="1452" y="10595"/>
                      <a:pt x="1769" y="10676"/>
                    </a:cubicBezTo>
                    <a:cubicBezTo>
                      <a:pt x="1900" y="10710"/>
                      <a:pt x="2033" y="10723"/>
                      <a:pt x="2166" y="10723"/>
                    </a:cubicBezTo>
                    <a:cubicBezTo>
                      <a:pt x="2363" y="10723"/>
                      <a:pt x="2561" y="10693"/>
                      <a:pt x="2756" y="10651"/>
                    </a:cubicBezTo>
                    <a:cubicBezTo>
                      <a:pt x="3349" y="10528"/>
                      <a:pt x="3917" y="10298"/>
                      <a:pt x="4428" y="9966"/>
                    </a:cubicBezTo>
                    <a:lnTo>
                      <a:pt x="4428" y="9966"/>
                    </a:lnTo>
                    <a:cubicBezTo>
                      <a:pt x="4326" y="10421"/>
                      <a:pt x="4290" y="10886"/>
                      <a:pt x="4310" y="11346"/>
                    </a:cubicBezTo>
                    <a:cubicBezTo>
                      <a:pt x="4326" y="11684"/>
                      <a:pt x="4377" y="12031"/>
                      <a:pt x="4540" y="12333"/>
                    </a:cubicBezTo>
                    <a:cubicBezTo>
                      <a:pt x="4797" y="12814"/>
                      <a:pt x="5345" y="13099"/>
                      <a:pt x="5887" y="13099"/>
                    </a:cubicBezTo>
                    <a:cubicBezTo>
                      <a:pt x="6122" y="13099"/>
                      <a:pt x="6356" y="13046"/>
                      <a:pt x="6565" y="12931"/>
                    </a:cubicBezTo>
                    <a:cubicBezTo>
                      <a:pt x="7061" y="12660"/>
                      <a:pt x="7419" y="12093"/>
                      <a:pt x="7981" y="12036"/>
                    </a:cubicBezTo>
                    <a:cubicBezTo>
                      <a:pt x="8013" y="12033"/>
                      <a:pt x="8045" y="12032"/>
                      <a:pt x="8076" y="12032"/>
                    </a:cubicBezTo>
                    <a:cubicBezTo>
                      <a:pt x="8705" y="12032"/>
                      <a:pt x="9268" y="12663"/>
                      <a:pt x="9879" y="12663"/>
                    </a:cubicBezTo>
                    <a:cubicBezTo>
                      <a:pt x="9944" y="12663"/>
                      <a:pt x="10011" y="12656"/>
                      <a:pt x="10077" y="12640"/>
                    </a:cubicBezTo>
                    <a:cubicBezTo>
                      <a:pt x="10400" y="12563"/>
                      <a:pt x="10650" y="12282"/>
                      <a:pt x="10757" y="11965"/>
                    </a:cubicBezTo>
                    <a:cubicBezTo>
                      <a:pt x="10865" y="11653"/>
                      <a:pt x="10860" y="11316"/>
                      <a:pt x="10819" y="10983"/>
                    </a:cubicBezTo>
                    <a:cubicBezTo>
                      <a:pt x="10737" y="10293"/>
                      <a:pt x="10522" y="9618"/>
                      <a:pt x="10164" y="9020"/>
                    </a:cubicBezTo>
                    <a:lnTo>
                      <a:pt x="10164" y="9020"/>
                    </a:lnTo>
                    <a:cubicBezTo>
                      <a:pt x="10288" y="9030"/>
                      <a:pt x="10411" y="9034"/>
                      <a:pt x="10535" y="9034"/>
                    </a:cubicBezTo>
                    <a:cubicBezTo>
                      <a:pt x="10929" y="9034"/>
                      <a:pt x="11323" y="8986"/>
                      <a:pt x="11708" y="8892"/>
                    </a:cubicBezTo>
                    <a:cubicBezTo>
                      <a:pt x="12041" y="8815"/>
                      <a:pt x="12368" y="8703"/>
                      <a:pt x="12634" y="8483"/>
                    </a:cubicBezTo>
                    <a:cubicBezTo>
                      <a:pt x="13237" y="8008"/>
                      <a:pt x="13345" y="7000"/>
                      <a:pt x="12849" y="6397"/>
                    </a:cubicBezTo>
                    <a:cubicBezTo>
                      <a:pt x="12491" y="5963"/>
                      <a:pt x="11867" y="5712"/>
                      <a:pt x="11708" y="5165"/>
                    </a:cubicBezTo>
                    <a:cubicBezTo>
                      <a:pt x="11499" y="4459"/>
                      <a:pt x="12215" y="3672"/>
                      <a:pt x="11913" y="3002"/>
                    </a:cubicBezTo>
                    <a:cubicBezTo>
                      <a:pt x="11780" y="2701"/>
                      <a:pt x="11453" y="2506"/>
                      <a:pt x="11126" y="2465"/>
                    </a:cubicBezTo>
                    <a:cubicBezTo>
                      <a:pt x="11051" y="2455"/>
                      <a:pt x="10976" y="2450"/>
                      <a:pt x="10901" y="2450"/>
                    </a:cubicBezTo>
                    <a:cubicBezTo>
                      <a:pt x="10651" y="2450"/>
                      <a:pt x="10397" y="2504"/>
                      <a:pt x="10149" y="2583"/>
                    </a:cubicBezTo>
                    <a:cubicBezTo>
                      <a:pt x="9505" y="2793"/>
                      <a:pt x="8896" y="3115"/>
                      <a:pt x="8390" y="3560"/>
                    </a:cubicBezTo>
                    <a:cubicBezTo>
                      <a:pt x="8554" y="2910"/>
                      <a:pt x="8564" y="2230"/>
                      <a:pt x="8457" y="1571"/>
                    </a:cubicBezTo>
                    <a:cubicBezTo>
                      <a:pt x="8401" y="1238"/>
                      <a:pt x="8308" y="896"/>
                      <a:pt x="8109" y="620"/>
                    </a:cubicBezTo>
                    <a:cubicBezTo>
                      <a:pt x="7834" y="218"/>
                      <a:pt x="7348" y="0"/>
                      <a:pt x="6865" y="0"/>
                    </a:cubicBezTo>
                    <a:close/>
                  </a:path>
                </a:pathLst>
              </a:custGeom>
              <a:solidFill>
                <a:schemeClr val="accent6"/>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1"/>
              <p:cNvSpPr/>
              <p:nvPr/>
            </p:nvSpPr>
            <p:spPr>
              <a:xfrm>
                <a:off x="462905" y="1903699"/>
                <a:ext cx="189912" cy="180532"/>
              </a:xfrm>
              <a:custGeom>
                <a:avLst/>
                <a:gdLst/>
                <a:ahLst/>
                <a:cxnLst/>
                <a:rect l="l" t="t" r="r" b="b"/>
                <a:pathLst>
                  <a:path w="7977" h="7583" extrusionOk="0">
                    <a:moveTo>
                      <a:pt x="4009" y="0"/>
                    </a:moveTo>
                    <a:lnTo>
                      <a:pt x="4009" y="0"/>
                    </a:lnTo>
                    <a:cubicBezTo>
                      <a:pt x="4035" y="297"/>
                      <a:pt x="4065" y="583"/>
                      <a:pt x="4086" y="869"/>
                    </a:cubicBezTo>
                    <a:cubicBezTo>
                      <a:pt x="4106" y="1161"/>
                      <a:pt x="4117" y="1442"/>
                      <a:pt x="4117" y="1728"/>
                    </a:cubicBezTo>
                    <a:cubicBezTo>
                      <a:pt x="4122" y="2014"/>
                      <a:pt x="4111" y="2296"/>
                      <a:pt x="4091" y="2582"/>
                    </a:cubicBezTo>
                    <a:cubicBezTo>
                      <a:pt x="4081" y="2781"/>
                      <a:pt x="4065" y="2976"/>
                      <a:pt x="4045" y="3170"/>
                    </a:cubicBezTo>
                    <a:cubicBezTo>
                      <a:pt x="3979" y="3180"/>
                      <a:pt x="3907" y="3190"/>
                      <a:pt x="3835" y="3211"/>
                    </a:cubicBezTo>
                    <a:cubicBezTo>
                      <a:pt x="3830" y="3190"/>
                      <a:pt x="3815" y="3170"/>
                      <a:pt x="3810" y="3144"/>
                    </a:cubicBezTo>
                    <a:cubicBezTo>
                      <a:pt x="3728" y="2960"/>
                      <a:pt x="3646" y="2776"/>
                      <a:pt x="3554" y="2592"/>
                    </a:cubicBezTo>
                    <a:cubicBezTo>
                      <a:pt x="3467" y="2403"/>
                      <a:pt x="3380" y="2224"/>
                      <a:pt x="3288" y="2040"/>
                    </a:cubicBezTo>
                    <a:cubicBezTo>
                      <a:pt x="3196" y="1856"/>
                      <a:pt x="3099" y="1677"/>
                      <a:pt x="2987" y="1498"/>
                    </a:cubicBezTo>
                    <a:lnTo>
                      <a:pt x="2987" y="1498"/>
                    </a:lnTo>
                    <a:cubicBezTo>
                      <a:pt x="2997" y="1708"/>
                      <a:pt x="3038" y="1917"/>
                      <a:pt x="3094" y="2117"/>
                    </a:cubicBezTo>
                    <a:cubicBezTo>
                      <a:pt x="3150" y="2321"/>
                      <a:pt x="3227" y="2515"/>
                      <a:pt x="3319" y="2705"/>
                    </a:cubicBezTo>
                    <a:cubicBezTo>
                      <a:pt x="3406" y="2889"/>
                      <a:pt x="3508" y="3078"/>
                      <a:pt x="3631" y="3247"/>
                    </a:cubicBezTo>
                    <a:cubicBezTo>
                      <a:pt x="3636" y="3257"/>
                      <a:pt x="3646" y="3262"/>
                      <a:pt x="3651" y="3272"/>
                    </a:cubicBezTo>
                    <a:cubicBezTo>
                      <a:pt x="3498" y="3339"/>
                      <a:pt x="3350" y="3441"/>
                      <a:pt x="3222" y="3569"/>
                    </a:cubicBezTo>
                    <a:cubicBezTo>
                      <a:pt x="3048" y="3748"/>
                      <a:pt x="2936" y="3973"/>
                      <a:pt x="2884" y="4203"/>
                    </a:cubicBezTo>
                    <a:cubicBezTo>
                      <a:pt x="2767" y="4177"/>
                      <a:pt x="2649" y="4152"/>
                      <a:pt x="2527" y="4131"/>
                    </a:cubicBezTo>
                    <a:cubicBezTo>
                      <a:pt x="2245" y="4085"/>
                      <a:pt x="1969" y="4054"/>
                      <a:pt x="1688" y="4034"/>
                    </a:cubicBezTo>
                    <a:cubicBezTo>
                      <a:pt x="1492" y="4027"/>
                      <a:pt x="1297" y="4017"/>
                      <a:pt x="1101" y="4017"/>
                    </a:cubicBezTo>
                    <a:cubicBezTo>
                      <a:pt x="1015" y="4017"/>
                      <a:pt x="930" y="4019"/>
                      <a:pt x="844" y="4024"/>
                    </a:cubicBezTo>
                    <a:cubicBezTo>
                      <a:pt x="563" y="4029"/>
                      <a:pt x="282" y="4054"/>
                      <a:pt x="1" y="4106"/>
                    </a:cubicBezTo>
                    <a:cubicBezTo>
                      <a:pt x="282" y="4162"/>
                      <a:pt x="558" y="4192"/>
                      <a:pt x="839" y="4223"/>
                    </a:cubicBezTo>
                    <a:cubicBezTo>
                      <a:pt x="1121" y="4259"/>
                      <a:pt x="1397" y="4274"/>
                      <a:pt x="1678" y="4295"/>
                    </a:cubicBezTo>
                    <a:cubicBezTo>
                      <a:pt x="1959" y="4310"/>
                      <a:pt x="2230" y="4330"/>
                      <a:pt x="2511" y="4336"/>
                    </a:cubicBezTo>
                    <a:cubicBezTo>
                      <a:pt x="2629" y="4336"/>
                      <a:pt x="2752" y="4341"/>
                      <a:pt x="2864" y="4341"/>
                    </a:cubicBezTo>
                    <a:cubicBezTo>
                      <a:pt x="2838" y="4561"/>
                      <a:pt x="2869" y="4775"/>
                      <a:pt x="2956" y="4980"/>
                    </a:cubicBezTo>
                    <a:cubicBezTo>
                      <a:pt x="2879" y="5026"/>
                      <a:pt x="2808" y="5072"/>
                      <a:pt x="2731" y="5123"/>
                    </a:cubicBezTo>
                    <a:cubicBezTo>
                      <a:pt x="2573" y="5225"/>
                      <a:pt x="2409" y="5327"/>
                      <a:pt x="2256" y="5440"/>
                    </a:cubicBezTo>
                    <a:cubicBezTo>
                      <a:pt x="2102" y="5547"/>
                      <a:pt x="1944" y="5665"/>
                      <a:pt x="1795" y="5798"/>
                    </a:cubicBezTo>
                    <a:cubicBezTo>
                      <a:pt x="1995" y="5762"/>
                      <a:pt x="2179" y="5696"/>
                      <a:pt x="2358" y="5619"/>
                    </a:cubicBezTo>
                    <a:cubicBezTo>
                      <a:pt x="2537" y="5542"/>
                      <a:pt x="2711" y="5445"/>
                      <a:pt x="2869" y="5343"/>
                    </a:cubicBezTo>
                    <a:cubicBezTo>
                      <a:pt x="2936" y="5302"/>
                      <a:pt x="3002" y="5256"/>
                      <a:pt x="3069" y="5205"/>
                    </a:cubicBezTo>
                    <a:cubicBezTo>
                      <a:pt x="3120" y="5281"/>
                      <a:pt x="3176" y="5358"/>
                      <a:pt x="3247" y="5419"/>
                    </a:cubicBezTo>
                    <a:cubicBezTo>
                      <a:pt x="3488" y="5660"/>
                      <a:pt x="3815" y="5793"/>
                      <a:pt x="4152" y="5793"/>
                    </a:cubicBezTo>
                    <a:lnTo>
                      <a:pt x="4198" y="5793"/>
                    </a:lnTo>
                    <a:cubicBezTo>
                      <a:pt x="4178" y="5869"/>
                      <a:pt x="4163" y="5946"/>
                      <a:pt x="4147" y="6028"/>
                    </a:cubicBezTo>
                    <a:cubicBezTo>
                      <a:pt x="4117" y="6202"/>
                      <a:pt x="4117" y="6381"/>
                      <a:pt x="4117" y="6560"/>
                    </a:cubicBezTo>
                    <a:cubicBezTo>
                      <a:pt x="4127" y="6739"/>
                      <a:pt x="4147" y="6912"/>
                      <a:pt x="4193" y="7081"/>
                    </a:cubicBezTo>
                    <a:cubicBezTo>
                      <a:pt x="4239" y="7255"/>
                      <a:pt x="4296" y="7424"/>
                      <a:pt x="4393" y="7582"/>
                    </a:cubicBezTo>
                    <a:cubicBezTo>
                      <a:pt x="4403" y="7403"/>
                      <a:pt x="4403" y="7229"/>
                      <a:pt x="4398" y="7056"/>
                    </a:cubicBezTo>
                    <a:cubicBezTo>
                      <a:pt x="4398" y="6887"/>
                      <a:pt x="4382" y="6718"/>
                      <a:pt x="4377" y="6544"/>
                    </a:cubicBezTo>
                    <a:cubicBezTo>
                      <a:pt x="4367" y="6381"/>
                      <a:pt x="4357" y="6207"/>
                      <a:pt x="4347" y="6033"/>
                    </a:cubicBezTo>
                    <a:cubicBezTo>
                      <a:pt x="4342" y="5951"/>
                      <a:pt x="4331" y="5864"/>
                      <a:pt x="4326" y="5777"/>
                    </a:cubicBezTo>
                    <a:cubicBezTo>
                      <a:pt x="4485" y="5752"/>
                      <a:pt x="4648" y="5701"/>
                      <a:pt x="4786" y="5624"/>
                    </a:cubicBezTo>
                    <a:cubicBezTo>
                      <a:pt x="4812" y="5685"/>
                      <a:pt x="4838" y="5747"/>
                      <a:pt x="4868" y="5803"/>
                    </a:cubicBezTo>
                    <a:cubicBezTo>
                      <a:pt x="4965" y="6007"/>
                      <a:pt x="5073" y="6207"/>
                      <a:pt x="5190" y="6406"/>
                    </a:cubicBezTo>
                    <a:cubicBezTo>
                      <a:pt x="5303" y="6595"/>
                      <a:pt x="5425" y="6795"/>
                      <a:pt x="5553" y="6979"/>
                    </a:cubicBezTo>
                    <a:cubicBezTo>
                      <a:pt x="5681" y="7163"/>
                      <a:pt x="5824" y="7352"/>
                      <a:pt x="5983" y="7516"/>
                    </a:cubicBezTo>
                    <a:cubicBezTo>
                      <a:pt x="5916" y="7291"/>
                      <a:pt x="5829" y="7081"/>
                      <a:pt x="5727" y="6877"/>
                    </a:cubicBezTo>
                    <a:cubicBezTo>
                      <a:pt x="5630" y="6672"/>
                      <a:pt x="5523" y="6478"/>
                      <a:pt x="5405" y="6278"/>
                    </a:cubicBezTo>
                    <a:cubicBezTo>
                      <a:pt x="5293" y="6084"/>
                      <a:pt x="5170" y="5885"/>
                      <a:pt x="5037" y="5701"/>
                    </a:cubicBezTo>
                    <a:cubicBezTo>
                      <a:pt x="5001" y="5644"/>
                      <a:pt x="4960" y="5593"/>
                      <a:pt x="4914" y="5537"/>
                    </a:cubicBezTo>
                    <a:cubicBezTo>
                      <a:pt x="4976" y="5491"/>
                      <a:pt x="5022" y="5445"/>
                      <a:pt x="5073" y="5394"/>
                    </a:cubicBezTo>
                    <a:cubicBezTo>
                      <a:pt x="5272" y="5189"/>
                      <a:pt x="5395" y="4934"/>
                      <a:pt x="5425" y="4658"/>
                    </a:cubicBezTo>
                    <a:cubicBezTo>
                      <a:pt x="5530" y="4665"/>
                      <a:pt x="5636" y="4669"/>
                      <a:pt x="5742" y="4669"/>
                    </a:cubicBezTo>
                    <a:cubicBezTo>
                      <a:pt x="5849" y="4669"/>
                      <a:pt x="5955" y="4665"/>
                      <a:pt x="6059" y="4658"/>
                    </a:cubicBezTo>
                    <a:cubicBezTo>
                      <a:pt x="6284" y="4647"/>
                      <a:pt x="6509" y="4622"/>
                      <a:pt x="6724" y="4581"/>
                    </a:cubicBezTo>
                    <a:cubicBezTo>
                      <a:pt x="6944" y="4545"/>
                      <a:pt x="7164" y="4489"/>
                      <a:pt x="7379" y="4412"/>
                    </a:cubicBezTo>
                    <a:cubicBezTo>
                      <a:pt x="7212" y="4393"/>
                      <a:pt x="7045" y="4383"/>
                      <a:pt x="6878" y="4383"/>
                    </a:cubicBezTo>
                    <a:cubicBezTo>
                      <a:pt x="6820" y="4383"/>
                      <a:pt x="6762" y="4384"/>
                      <a:pt x="6704" y="4387"/>
                    </a:cubicBezTo>
                    <a:cubicBezTo>
                      <a:pt x="6612" y="4372"/>
                      <a:pt x="6513" y="4367"/>
                      <a:pt x="6411" y="4367"/>
                    </a:cubicBezTo>
                    <a:cubicBezTo>
                      <a:pt x="6298" y="4367"/>
                      <a:pt x="6180" y="4374"/>
                      <a:pt x="6065" y="4382"/>
                    </a:cubicBezTo>
                    <a:cubicBezTo>
                      <a:pt x="5860" y="4392"/>
                      <a:pt x="5666" y="4407"/>
                      <a:pt x="5461" y="4433"/>
                    </a:cubicBezTo>
                    <a:cubicBezTo>
                      <a:pt x="5451" y="4162"/>
                      <a:pt x="5364" y="3911"/>
                      <a:pt x="5211" y="3697"/>
                    </a:cubicBezTo>
                    <a:cubicBezTo>
                      <a:pt x="5247" y="3671"/>
                      <a:pt x="5293" y="3640"/>
                      <a:pt x="5333" y="3615"/>
                    </a:cubicBezTo>
                    <a:cubicBezTo>
                      <a:pt x="5604" y="3436"/>
                      <a:pt x="5886" y="3262"/>
                      <a:pt x="6177" y="3109"/>
                    </a:cubicBezTo>
                    <a:cubicBezTo>
                      <a:pt x="6463" y="2950"/>
                      <a:pt x="6755" y="2807"/>
                      <a:pt x="7056" y="2669"/>
                    </a:cubicBezTo>
                    <a:cubicBezTo>
                      <a:pt x="7358" y="2531"/>
                      <a:pt x="7665" y="2403"/>
                      <a:pt x="7977" y="2275"/>
                    </a:cubicBezTo>
                    <a:lnTo>
                      <a:pt x="7977" y="2275"/>
                    </a:lnTo>
                    <a:cubicBezTo>
                      <a:pt x="7639" y="2301"/>
                      <a:pt x="7307" y="2372"/>
                      <a:pt x="6985" y="2475"/>
                    </a:cubicBezTo>
                    <a:cubicBezTo>
                      <a:pt x="6663" y="2577"/>
                      <a:pt x="6356" y="2720"/>
                      <a:pt x="6054" y="2878"/>
                    </a:cubicBezTo>
                    <a:cubicBezTo>
                      <a:pt x="5758" y="3042"/>
                      <a:pt x="5471" y="3231"/>
                      <a:pt x="5216" y="3446"/>
                    </a:cubicBezTo>
                    <a:cubicBezTo>
                      <a:pt x="5180" y="3477"/>
                      <a:pt x="5134" y="3518"/>
                      <a:pt x="5093" y="3553"/>
                    </a:cubicBezTo>
                    <a:cubicBezTo>
                      <a:pt x="5083" y="3543"/>
                      <a:pt x="5078" y="3528"/>
                      <a:pt x="5062" y="3523"/>
                    </a:cubicBezTo>
                    <a:cubicBezTo>
                      <a:pt x="4812" y="3277"/>
                      <a:pt x="4483" y="3160"/>
                      <a:pt x="4158" y="3160"/>
                    </a:cubicBezTo>
                    <a:cubicBezTo>
                      <a:pt x="4151" y="3160"/>
                      <a:pt x="4144" y="3160"/>
                      <a:pt x="4137" y="3160"/>
                    </a:cubicBezTo>
                    <a:cubicBezTo>
                      <a:pt x="4198" y="2981"/>
                      <a:pt x="4250" y="2786"/>
                      <a:pt x="4290" y="2602"/>
                    </a:cubicBezTo>
                    <a:cubicBezTo>
                      <a:pt x="4347" y="2316"/>
                      <a:pt x="4372" y="2014"/>
                      <a:pt x="4372" y="1723"/>
                    </a:cubicBezTo>
                    <a:cubicBezTo>
                      <a:pt x="4367" y="1426"/>
                      <a:pt x="4342" y="1125"/>
                      <a:pt x="4285" y="839"/>
                    </a:cubicBezTo>
                    <a:cubicBezTo>
                      <a:pt x="4224" y="552"/>
                      <a:pt x="4137" y="266"/>
                      <a:pt x="4009" y="0"/>
                    </a:cubicBezTo>
                    <a:close/>
                  </a:path>
                </a:pathLst>
              </a:custGeom>
              <a:solidFill>
                <a:schemeClr val="lt2"/>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09" name="Google Shape;1109;p21"/>
          <p:cNvSpPr/>
          <p:nvPr/>
        </p:nvSpPr>
        <p:spPr>
          <a:xfrm rot="6323794" flipH="1">
            <a:off x="8605624" y="2575767"/>
            <a:ext cx="123246" cy="155246"/>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1"/>
          <p:cNvSpPr/>
          <p:nvPr/>
        </p:nvSpPr>
        <p:spPr>
          <a:xfrm rot="-8910369" flipH="1">
            <a:off x="8896042" y="1006060"/>
            <a:ext cx="123260" cy="155271"/>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1"/>
          <p:cNvSpPr/>
          <p:nvPr/>
        </p:nvSpPr>
        <p:spPr>
          <a:xfrm rot="7746769" flipH="1">
            <a:off x="8826030" y="4232481"/>
            <a:ext cx="100197" cy="126234"/>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14">
    <p:bg>
      <p:bgPr>
        <a:solidFill>
          <a:schemeClr val="lt1"/>
        </a:solidFill>
        <a:effectLst/>
      </p:bgPr>
    </p:bg>
    <p:spTree>
      <p:nvGrpSpPr>
        <p:cNvPr id="1" name="Shape 1777"/>
        <p:cNvGrpSpPr/>
        <p:nvPr/>
      </p:nvGrpSpPr>
      <p:grpSpPr>
        <a:xfrm>
          <a:off x="0" y="0"/>
          <a:ext cx="0" cy="0"/>
          <a:chOff x="0" y="0"/>
          <a:chExt cx="0" cy="0"/>
        </a:xfrm>
      </p:grpSpPr>
      <p:pic>
        <p:nvPicPr>
          <p:cNvPr id="1778" name="Google Shape;1778;p35"/>
          <p:cNvPicPr preferRelativeResize="0"/>
          <p:nvPr/>
        </p:nvPicPr>
        <p:blipFill>
          <a:blip r:embed="rId2">
            <a:alphaModFix amt="23000"/>
          </a:blip>
          <a:stretch>
            <a:fillRect/>
          </a:stretch>
        </p:blipFill>
        <p:spPr>
          <a:xfrm>
            <a:off x="0" y="0"/>
            <a:ext cx="9143997" cy="5143499"/>
          </a:xfrm>
          <a:prstGeom prst="rect">
            <a:avLst/>
          </a:prstGeom>
          <a:noFill/>
          <a:ln>
            <a:noFill/>
          </a:ln>
        </p:spPr>
      </p:pic>
      <p:sp>
        <p:nvSpPr>
          <p:cNvPr id="1779" name="Google Shape;1779;p35"/>
          <p:cNvSpPr/>
          <p:nvPr/>
        </p:nvSpPr>
        <p:spPr>
          <a:xfrm rot="6323794" flipH="1">
            <a:off x="8609016" y="2030067"/>
            <a:ext cx="123246" cy="155246"/>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5"/>
          <p:cNvSpPr/>
          <p:nvPr/>
        </p:nvSpPr>
        <p:spPr>
          <a:xfrm rot="-8910369" flipH="1">
            <a:off x="8899434" y="460360"/>
            <a:ext cx="123260" cy="155271"/>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5"/>
          <p:cNvSpPr/>
          <p:nvPr/>
        </p:nvSpPr>
        <p:spPr>
          <a:xfrm rot="7746769" flipH="1">
            <a:off x="8829422" y="3686781"/>
            <a:ext cx="100197" cy="126234"/>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5"/>
          <p:cNvSpPr/>
          <p:nvPr/>
        </p:nvSpPr>
        <p:spPr>
          <a:xfrm rot="8100000" flipH="1">
            <a:off x="7718187" y="4519694"/>
            <a:ext cx="800086" cy="325349"/>
          </a:xfrm>
          <a:custGeom>
            <a:avLst/>
            <a:gdLst/>
            <a:ahLst/>
            <a:cxnLst/>
            <a:rect l="l" t="t" r="r" b="b"/>
            <a:pathLst>
              <a:path w="43628" h="17741" extrusionOk="0">
                <a:moveTo>
                  <a:pt x="22026" y="1"/>
                </a:moveTo>
                <a:cubicBezTo>
                  <a:pt x="20390" y="404"/>
                  <a:pt x="18790" y="931"/>
                  <a:pt x="17256" y="1555"/>
                </a:cubicBezTo>
                <a:cubicBezTo>
                  <a:pt x="9878" y="4587"/>
                  <a:pt x="3774" y="10098"/>
                  <a:pt x="1" y="17062"/>
                </a:cubicBezTo>
                <a:cubicBezTo>
                  <a:pt x="573" y="17276"/>
                  <a:pt x="1166" y="17445"/>
                  <a:pt x="1765" y="17552"/>
                </a:cubicBezTo>
                <a:cubicBezTo>
                  <a:pt x="2392" y="17669"/>
                  <a:pt x="3030" y="17726"/>
                  <a:pt x="3668" y="17726"/>
                </a:cubicBezTo>
                <a:cubicBezTo>
                  <a:pt x="5938" y="17726"/>
                  <a:pt x="8210" y="17002"/>
                  <a:pt x="10042" y="15661"/>
                </a:cubicBezTo>
                <a:cubicBezTo>
                  <a:pt x="12225" y="17015"/>
                  <a:pt x="14793" y="17740"/>
                  <a:pt x="17361" y="17740"/>
                </a:cubicBezTo>
                <a:cubicBezTo>
                  <a:pt x="17836" y="17740"/>
                  <a:pt x="18312" y="17715"/>
                  <a:pt x="18785" y="17665"/>
                </a:cubicBezTo>
                <a:cubicBezTo>
                  <a:pt x="21817" y="17353"/>
                  <a:pt x="24721" y="15998"/>
                  <a:pt x="26919" y="13897"/>
                </a:cubicBezTo>
                <a:cubicBezTo>
                  <a:pt x="28120" y="14917"/>
                  <a:pt x="29691" y="15481"/>
                  <a:pt x="31265" y="15481"/>
                </a:cubicBezTo>
                <a:cubicBezTo>
                  <a:pt x="31561" y="15481"/>
                  <a:pt x="31856" y="15461"/>
                  <a:pt x="32150" y="15420"/>
                </a:cubicBezTo>
                <a:cubicBezTo>
                  <a:pt x="34000" y="15165"/>
                  <a:pt x="35728" y="14086"/>
                  <a:pt x="36761" y="12527"/>
                </a:cubicBezTo>
                <a:cubicBezTo>
                  <a:pt x="37415" y="12968"/>
                  <a:pt x="38186" y="13173"/>
                  <a:pt x="38966" y="13173"/>
                </a:cubicBezTo>
                <a:cubicBezTo>
                  <a:pt x="40291" y="13173"/>
                  <a:pt x="41642" y="12580"/>
                  <a:pt x="42482" y="11540"/>
                </a:cubicBezTo>
                <a:cubicBezTo>
                  <a:pt x="43300" y="10528"/>
                  <a:pt x="43628" y="9198"/>
                  <a:pt x="43495" y="7895"/>
                </a:cubicBezTo>
                <a:cubicBezTo>
                  <a:pt x="43418" y="7071"/>
                  <a:pt x="43162" y="6258"/>
                  <a:pt x="42728" y="5548"/>
                </a:cubicBezTo>
                <a:cubicBezTo>
                  <a:pt x="41818" y="4065"/>
                  <a:pt x="40279" y="3058"/>
                  <a:pt x="38643" y="2465"/>
                </a:cubicBezTo>
                <a:cubicBezTo>
                  <a:pt x="37007" y="1867"/>
                  <a:pt x="35263" y="1652"/>
                  <a:pt x="33535" y="1432"/>
                </a:cubicBezTo>
                <a:cubicBezTo>
                  <a:pt x="29701" y="962"/>
                  <a:pt x="25861" y="481"/>
                  <a:pt x="22026" y="1"/>
                </a:cubicBezTo>
                <a:close/>
              </a:path>
            </a:pathLst>
          </a:custGeom>
          <a:solidFill>
            <a:schemeClr val="lt2"/>
          </a:solidFill>
          <a:ln>
            <a:noFill/>
          </a:ln>
          <a:effectLst>
            <a:outerShdw blurRad="57150" dist="28575" dir="1734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5"/>
          <p:cNvSpPr/>
          <p:nvPr/>
        </p:nvSpPr>
        <p:spPr>
          <a:xfrm flipH="1">
            <a:off x="7110495" y="4215450"/>
            <a:ext cx="2088514" cy="955712"/>
          </a:xfrm>
          <a:custGeom>
            <a:avLst/>
            <a:gdLst/>
            <a:ahLst/>
            <a:cxnLst/>
            <a:rect l="l" t="t" r="r" b="b"/>
            <a:pathLst>
              <a:path w="79570" h="36415" extrusionOk="0">
                <a:moveTo>
                  <a:pt x="13656" y="0"/>
                </a:moveTo>
                <a:cubicBezTo>
                  <a:pt x="7235" y="0"/>
                  <a:pt x="256" y="4936"/>
                  <a:pt x="256" y="4936"/>
                </a:cubicBezTo>
                <a:lnTo>
                  <a:pt x="0" y="36414"/>
                </a:lnTo>
                <a:lnTo>
                  <a:pt x="79569" y="36414"/>
                </a:lnTo>
                <a:lnTo>
                  <a:pt x="71865" y="29231"/>
                </a:lnTo>
                <a:cubicBezTo>
                  <a:pt x="67867" y="25503"/>
                  <a:pt x="62620" y="23417"/>
                  <a:pt x="57186" y="23417"/>
                </a:cubicBezTo>
                <a:cubicBezTo>
                  <a:pt x="56740" y="23417"/>
                  <a:pt x="56294" y="23431"/>
                  <a:pt x="55846" y="23459"/>
                </a:cubicBezTo>
                <a:cubicBezTo>
                  <a:pt x="54987" y="23510"/>
                  <a:pt x="54210" y="23612"/>
                  <a:pt x="53576" y="23781"/>
                </a:cubicBezTo>
                <a:cubicBezTo>
                  <a:pt x="51815" y="24240"/>
                  <a:pt x="50149" y="24445"/>
                  <a:pt x="48578" y="24445"/>
                </a:cubicBezTo>
                <a:cubicBezTo>
                  <a:pt x="38332" y="24445"/>
                  <a:pt x="32153" y="15743"/>
                  <a:pt x="30308" y="12303"/>
                </a:cubicBezTo>
                <a:cubicBezTo>
                  <a:pt x="28176" y="8335"/>
                  <a:pt x="22082" y="1106"/>
                  <a:pt x="15282" y="114"/>
                </a:cubicBezTo>
                <a:cubicBezTo>
                  <a:pt x="14747" y="36"/>
                  <a:pt x="14204" y="0"/>
                  <a:pt x="13656" y="0"/>
                </a:cubicBezTo>
                <a:close/>
              </a:path>
            </a:pathLst>
          </a:custGeom>
          <a:solidFill>
            <a:schemeClr val="accent4"/>
          </a:solidFill>
          <a:ln>
            <a:noFill/>
          </a:ln>
          <a:effectLst>
            <a:outerShdw blurRad="57150" dist="19050" dir="14820000"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5"/>
          <p:cNvSpPr/>
          <p:nvPr/>
        </p:nvSpPr>
        <p:spPr>
          <a:xfrm flipH="1">
            <a:off x="7415540" y="4542448"/>
            <a:ext cx="1783469" cy="628679"/>
          </a:xfrm>
          <a:custGeom>
            <a:avLst/>
            <a:gdLst/>
            <a:ahLst/>
            <a:cxnLst/>
            <a:rect l="l" t="t" r="r" b="b"/>
            <a:pathLst>
              <a:path w="67054" h="23639" extrusionOk="0">
                <a:moveTo>
                  <a:pt x="9948" y="1"/>
                </a:moveTo>
                <a:cubicBezTo>
                  <a:pt x="4490" y="1"/>
                  <a:pt x="0" y="1224"/>
                  <a:pt x="0" y="1224"/>
                </a:cubicBezTo>
                <a:lnTo>
                  <a:pt x="16" y="23638"/>
                </a:lnTo>
                <a:lnTo>
                  <a:pt x="67054" y="23638"/>
                </a:lnTo>
                <a:lnTo>
                  <a:pt x="53536" y="16920"/>
                </a:lnTo>
                <a:cubicBezTo>
                  <a:pt x="50647" y="15485"/>
                  <a:pt x="47462" y="14708"/>
                  <a:pt x="44236" y="14708"/>
                </a:cubicBezTo>
                <a:cubicBezTo>
                  <a:pt x="43990" y="14708"/>
                  <a:pt x="43745" y="14713"/>
                  <a:pt x="43499" y="14722"/>
                </a:cubicBezTo>
                <a:cubicBezTo>
                  <a:pt x="43256" y="14731"/>
                  <a:pt x="43016" y="14735"/>
                  <a:pt x="42780" y="14735"/>
                </a:cubicBezTo>
                <a:cubicBezTo>
                  <a:pt x="32500" y="14735"/>
                  <a:pt x="28628" y="6298"/>
                  <a:pt x="21116" y="2359"/>
                </a:cubicBezTo>
                <a:cubicBezTo>
                  <a:pt x="17659" y="545"/>
                  <a:pt x="13588" y="1"/>
                  <a:pt x="9948" y="1"/>
                </a:cubicBezTo>
                <a:close/>
              </a:path>
            </a:pathLst>
          </a:custGeom>
          <a:solidFill>
            <a:schemeClr val="accent2"/>
          </a:solidFill>
          <a:ln>
            <a:noFill/>
          </a:ln>
          <a:effectLst>
            <a:outerShdw blurRad="57150" dist="19050" dir="14820000"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5"/>
          <p:cNvSpPr/>
          <p:nvPr/>
        </p:nvSpPr>
        <p:spPr>
          <a:xfrm flipH="1">
            <a:off x="8030251" y="4729932"/>
            <a:ext cx="1168764" cy="441210"/>
          </a:xfrm>
          <a:custGeom>
            <a:avLst/>
            <a:gdLst/>
            <a:ahLst/>
            <a:cxnLst/>
            <a:rect l="l" t="t" r="r" b="b"/>
            <a:pathLst>
              <a:path w="48572" h="18336" extrusionOk="0">
                <a:moveTo>
                  <a:pt x="12395" y="1"/>
                </a:moveTo>
                <a:cubicBezTo>
                  <a:pt x="5264" y="1"/>
                  <a:pt x="31" y="2184"/>
                  <a:pt x="31" y="2184"/>
                </a:cubicBezTo>
                <a:cubicBezTo>
                  <a:pt x="31" y="6259"/>
                  <a:pt x="1" y="18335"/>
                  <a:pt x="1" y="18335"/>
                </a:cubicBezTo>
                <a:lnTo>
                  <a:pt x="48572" y="18335"/>
                </a:lnTo>
                <a:cubicBezTo>
                  <a:pt x="46281" y="15196"/>
                  <a:pt x="35340" y="6259"/>
                  <a:pt x="23228" y="1852"/>
                </a:cubicBezTo>
                <a:cubicBezTo>
                  <a:pt x="19430" y="472"/>
                  <a:pt x="15708" y="1"/>
                  <a:pt x="12395" y="1"/>
                </a:cubicBezTo>
                <a:close/>
              </a:path>
            </a:pathLst>
          </a:custGeom>
          <a:solidFill>
            <a:schemeClr val="accent1"/>
          </a:solidFill>
          <a:ln>
            <a:noFill/>
          </a:ln>
          <a:effectLst>
            <a:outerShdw blurRad="57150" dist="19050" dir="14820000"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6" name="Google Shape;1786;p35"/>
          <p:cNvGrpSpPr/>
          <p:nvPr/>
        </p:nvGrpSpPr>
        <p:grpSpPr>
          <a:xfrm flipH="1">
            <a:off x="-264175" y="-475118"/>
            <a:ext cx="1783385" cy="1740486"/>
            <a:chOff x="6620927" y="-522346"/>
            <a:chExt cx="2725221" cy="2659667"/>
          </a:xfrm>
        </p:grpSpPr>
        <p:grpSp>
          <p:nvGrpSpPr>
            <p:cNvPr id="1787" name="Google Shape;1787;p35"/>
            <p:cNvGrpSpPr/>
            <p:nvPr/>
          </p:nvGrpSpPr>
          <p:grpSpPr>
            <a:xfrm rot="1562873">
              <a:off x="6941372" y="-163316"/>
              <a:ext cx="2084330" cy="1941606"/>
              <a:chOff x="5650096" y="236970"/>
              <a:chExt cx="1383845" cy="1289086"/>
            </a:xfrm>
          </p:grpSpPr>
          <p:sp>
            <p:nvSpPr>
              <p:cNvPr id="1788" name="Google Shape;1788;p35"/>
              <p:cNvSpPr/>
              <p:nvPr/>
            </p:nvSpPr>
            <p:spPr>
              <a:xfrm>
                <a:off x="5650096" y="236970"/>
                <a:ext cx="1383845" cy="1289086"/>
              </a:xfrm>
              <a:custGeom>
                <a:avLst/>
                <a:gdLst/>
                <a:ahLst/>
                <a:cxnLst/>
                <a:rect l="l" t="t" r="r" b="b"/>
                <a:pathLst>
                  <a:path w="22563" h="21018" extrusionOk="0">
                    <a:moveTo>
                      <a:pt x="20851" y="1"/>
                    </a:moveTo>
                    <a:cubicBezTo>
                      <a:pt x="20679" y="1"/>
                      <a:pt x="20526" y="102"/>
                      <a:pt x="20385" y="337"/>
                    </a:cubicBezTo>
                    <a:cubicBezTo>
                      <a:pt x="20063" y="859"/>
                      <a:pt x="20104" y="2024"/>
                      <a:pt x="19909" y="2658"/>
                    </a:cubicBezTo>
                    <a:cubicBezTo>
                      <a:pt x="19695" y="3384"/>
                      <a:pt x="19413" y="4095"/>
                      <a:pt x="19081" y="4780"/>
                    </a:cubicBezTo>
                    <a:cubicBezTo>
                      <a:pt x="17716" y="7582"/>
                      <a:pt x="15533" y="9959"/>
                      <a:pt x="13022" y="11789"/>
                    </a:cubicBezTo>
                    <a:cubicBezTo>
                      <a:pt x="9137" y="14607"/>
                      <a:pt x="4535" y="16243"/>
                      <a:pt x="0" y="17833"/>
                    </a:cubicBezTo>
                    <a:cubicBezTo>
                      <a:pt x="4085" y="16800"/>
                      <a:pt x="8170" y="15634"/>
                      <a:pt x="11928" y="13737"/>
                    </a:cubicBezTo>
                    <a:cubicBezTo>
                      <a:pt x="12133" y="13635"/>
                      <a:pt x="12332" y="13533"/>
                      <a:pt x="12537" y="13425"/>
                    </a:cubicBezTo>
                    <a:lnTo>
                      <a:pt x="12537" y="13425"/>
                    </a:lnTo>
                    <a:cubicBezTo>
                      <a:pt x="12527" y="14847"/>
                      <a:pt x="12440" y="16299"/>
                      <a:pt x="11801" y="17562"/>
                    </a:cubicBezTo>
                    <a:cubicBezTo>
                      <a:pt x="11034" y="19060"/>
                      <a:pt x="9582" y="20072"/>
                      <a:pt x="8191" y="21018"/>
                    </a:cubicBezTo>
                    <a:cubicBezTo>
                      <a:pt x="9863" y="20435"/>
                      <a:pt x="11325" y="19274"/>
                      <a:pt x="12261" y="17771"/>
                    </a:cubicBezTo>
                    <a:cubicBezTo>
                      <a:pt x="13155" y="16340"/>
                      <a:pt x="13564" y="14612"/>
                      <a:pt x="13416" y="12940"/>
                    </a:cubicBezTo>
                    <a:cubicBezTo>
                      <a:pt x="16601" y="11104"/>
                      <a:pt x="19449" y="8676"/>
                      <a:pt x="21392" y="5588"/>
                    </a:cubicBezTo>
                    <a:cubicBezTo>
                      <a:pt x="22021" y="4601"/>
                      <a:pt x="22563" y="3476"/>
                      <a:pt x="22491" y="2305"/>
                    </a:cubicBezTo>
                    <a:cubicBezTo>
                      <a:pt x="22455" y="1646"/>
                      <a:pt x="22159" y="961"/>
                      <a:pt x="21683" y="501"/>
                    </a:cubicBezTo>
                    <a:cubicBezTo>
                      <a:pt x="21362" y="197"/>
                      <a:pt x="21089" y="1"/>
                      <a:pt x="20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5"/>
              <p:cNvSpPr/>
              <p:nvPr/>
            </p:nvSpPr>
            <p:spPr>
              <a:xfrm>
                <a:off x="5926963" y="1223497"/>
                <a:ext cx="154681" cy="119844"/>
              </a:xfrm>
              <a:custGeom>
                <a:avLst/>
                <a:gdLst/>
                <a:ahLst/>
                <a:cxnLst/>
                <a:rect l="l" t="t" r="r" b="b"/>
                <a:pathLst>
                  <a:path w="2522" h="1954" extrusionOk="0">
                    <a:moveTo>
                      <a:pt x="972" y="0"/>
                    </a:moveTo>
                    <a:cubicBezTo>
                      <a:pt x="972" y="0"/>
                      <a:pt x="384" y="286"/>
                      <a:pt x="195" y="823"/>
                    </a:cubicBezTo>
                    <a:cubicBezTo>
                      <a:pt x="1" y="1365"/>
                      <a:pt x="282" y="1953"/>
                      <a:pt x="282" y="1953"/>
                    </a:cubicBezTo>
                    <a:cubicBezTo>
                      <a:pt x="282" y="1953"/>
                      <a:pt x="870" y="1667"/>
                      <a:pt x="1064" y="1130"/>
                    </a:cubicBezTo>
                    <a:cubicBezTo>
                      <a:pt x="1126" y="946"/>
                      <a:pt x="1141" y="762"/>
                      <a:pt x="1126" y="593"/>
                    </a:cubicBezTo>
                    <a:lnTo>
                      <a:pt x="1126" y="593"/>
                    </a:lnTo>
                    <a:cubicBezTo>
                      <a:pt x="1197" y="747"/>
                      <a:pt x="1300" y="905"/>
                      <a:pt x="1438" y="1043"/>
                    </a:cubicBezTo>
                    <a:cubicBezTo>
                      <a:pt x="1799" y="1366"/>
                      <a:pt x="2321" y="1392"/>
                      <a:pt x="2476" y="1392"/>
                    </a:cubicBezTo>
                    <a:cubicBezTo>
                      <a:pt x="2505" y="1392"/>
                      <a:pt x="2521" y="1391"/>
                      <a:pt x="2521" y="1391"/>
                    </a:cubicBezTo>
                    <a:cubicBezTo>
                      <a:pt x="2521" y="1391"/>
                      <a:pt x="2475" y="741"/>
                      <a:pt x="2046" y="358"/>
                    </a:cubicBezTo>
                    <a:cubicBezTo>
                      <a:pt x="1653" y="10"/>
                      <a:pt x="1072" y="5"/>
                      <a:pt x="979" y="5"/>
                    </a:cubicBezTo>
                    <a:cubicBezTo>
                      <a:pt x="976" y="5"/>
                      <a:pt x="974" y="5"/>
                      <a:pt x="972" y="5"/>
                    </a:cubicBezTo>
                    <a:lnTo>
                      <a:pt x="9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5"/>
              <p:cNvSpPr/>
              <p:nvPr/>
            </p:nvSpPr>
            <p:spPr>
              <a:xfrm>
                <a:off x="6413352" y="1241407"/>
                <a:ext cx="131804" cy="150510"/>
              </a:xfrm>
              <a:custGeom>
                <a:avLst/>
                <a:gdLst/>
                <a:ahLst/>
                <a:cxnLst/>
                <a:rect l="l" t="t" r="r" b="b"/>
                <a:pathLst>
                  <a:path w="2149" h="2454" extrusionOk="0">
                    <a:moveTo>
                      <a:pt x="1254" y="0"/>
                    </a:moveTo>
                    <a:cubicBezTo>
                      <a:pt x="1184" y="0"/>
                      <a:pt x="1111" y="6"/>
                      <a:pt x="1039" y="20"/>
                    </a:cubicBezTo>
                    <a:cubicBezTo>
                      <a:pt x="471" y="127"/>
                      <a:pt x="93" y="674"/>
                      <a:pt x="93" y="674"/>
                    </a:cubicBezTo>
                    <a:cubicBezTo>
                      <a:pt x="93" y="674"/>
                      <a:pt x="98" y="680"/>
                      <a:pt x="113" y="685"/>
                    </a:cubicBezTo>
                    <a:cubicBezTo>
                      <a:pt x="88" y="802"/>
                      <a:pt x="1" y="1365"/>
                      <a:pt x="272" y="1804"/>
                    </a:cubicBezTo>
                    <a:cubicBezTo>
                      <a:pt x="578" y="2295"/>
                      <a:pt x="1223" y="2454"/>
                      <a:pt x="1223" y="2454"/>
                    </a:cubicBezTo>
                    <a:cubicBezTo>
                      <a:pt x="1223" y="2454"/>
                      <a:pt x="1371" y="1809"/>
                      <a:pt x="1064" y="1313"/>
                    </a:cubicBezTo>
                    <a:cubicBezTo>
                      <a:pt x="962" y="1145"/>
                      <a:pt x="814" y="1012"/>
                      <a:pt x="665" y="915"/>
                    </a:cubicBezTo>
                    <a:lnTo>
                      <a:pt x="665" y="915"/>
                    </a:lnTo>
                    <a:cubicBezTo>
                      <a:pt x="772" y="937"/>
                      <a:pt x="885" y="954"/>
                      <a:pt x="1000" y="954"/>
                    </a:cubicBezTo>
                    <a:cubicBezTo>
                      <a:pt x="1067" y="954"/>
                      <a:pt x="1135" y="948"/>
                      <a:pt x="1202" y="935"/>
                    </a:cubicBezTo>
                    <a:cubicBezTo>
                      <a:pt x="1775" y="823"/>
                      <a:pt x="2148" y="281"/>
                      <a:pt x="2148" y="281"/>
                    </a:cubicBezTo>
                    <a:cubicBezTo>
                      <a:pt x="2148" y="281"/>
                      <a:pt x="1739" y="0"/>
                      <a:pt x="12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5"/>
              <p:cNvSpPr/>
              <p:nvPr/>
            </p:nvSpPr>
            <p:spPr>
              <a:xfrm>
                <a:off x="6360052" y="818005"/>
                <a:ext cx="145235" cy="148179"/>
              </a:xfrm>
              <a:custGeom>
                <a:avLst/>
                <a:gdLst/>
                <a:ahLst/>
                <a:cxnLst/>
                <a:rect l="l" t="t" r="r" b="b"/>
                <a:pathLst>
                  <a:path w="2368" h="2416" extrusionOk="0">
                    <a:moveTo>
                      <a:pt x="1453" y="0"/>
                    </a:moveTo>
                    <a:cubicBezTo>
                      <a:pt x="1453" y="0"/>
                      <a:pt x="1146" y="588"/>
                      <a:pt x="1320" y="1146"/>
                    </a:cubicBezTo>
                    <a:cubicBezTo>
                      <a:pt x="1376" y="1340"/>
                      <a:pt x="1483" y="1498"/>
                      <a:pt x="1601" y="1631"/>
                    </a:cubicBezTo>
                    <a:cubicBezTo>
                      <a:pt x="1447" y="1555"/>
                      <a:pt x="1274" y="1493"/>
                      <a:pt x="1084" y="1478"/>
                    </a:cubicBezTo>
                    <a:cubicBezTo>
                      <a:pt x="1061" y="1477"/>
                      <a:pt x="1038" y="1476"/>
                      <a:pt x="1016" y="1476"/>
                    </a:cubicBezTo>
                    <a:cubicBezTo>
                      <a:pt x="463" y="1476"/>
                      <a:pt x="1" y="1877"/>
                      <a:pt x="1" y="1877"/>
                    </a:cubicBezTo>
                    <a:cubicBezTo>
                      <a:pt x="1" y="1877"/>
                      <a:pt x="445" y="2373"/>
                      <a:pt x="1018" y="2414"/>
                    </a:cubicBezTo>
                    <a:cubicBezTo>
                      <a:pt x="1038" y="2415"/>
                      <a:pt x="1059" y="2415"/>
                      <a:pt x="1079" y="2415"/>
                    </a:cubicBezTo>
                    <a:cubicBezTo>
                      <a:pt x="1645" y="2415"/>
                      <a:pt x="2112" y="2015"/>
                      <a:pt x="2112" y="2015"/>
                    </a:cubicBezTo>
                    <a:lnTo>
                      <a:pt x="2092" y="1994"/>
                    </a:lnTo>
                    <a:cubicBezTo>
                      <a:pt x="2143" y="1887"/>
                      <a:pt x="2368" y="1371"/>
                      <a:pt x="2214" y="870"/>
                    </a:cubicBezTo>
                    <a:cubicBezTo>
                      <a:pt x="2041" y="317"/>
                      <a:pt x="1453" y="0"/>
                      <a:pt x="14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2" name="Google Shape;1792;p35"/>
            <p:cNvGrpSpPr/>
            <p:nvPr/>
          </p:nvGrpSpPr>
          <p:grpSpPr>
            <a:xfrm>
              <a:off x="8256140" y="881419"/>
              <a:ext cx="537287" cy="496942"/>
              <a:chOff x="314888" y="1788230"/>
              <a:chExt cx="470479" cy="435151"/>
            </a:xfrm>
          </p:grpSpPr>
          <p:sp>
            <p:nvSpPr>
              <p:cNvPr id="1793" name="Google Shape;1793;p35"/>
              <p:cNvSpPr/>
              <p:nvPr/>
            </p:nvSpPr>
            <p:spPr>
              <a:xfrm rot="-1111104">
                <a:off x="337754" y="1804789"/>
                <a:ext cx="131243" cy="165355"/>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4"/>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5"/>
              <p:cNvSpPr/>
              <p:nvPr/>
            </p:nvSpPr>
            <p:spPr>
              <a:xfrm>
                <a:off x="347023" y="1802511"/>
                <a:ext cx="438344" cy="420869"/>
              </a:xfrm>
              <a:custGeom>
                <a:avLst/>
                <a:gdLst/>
                <a:ahLst/>
                <a:cxnLst/>
                <a:rect l="l" t="t" r="r" b="b"/>
                <a:pathLst>
                  <a:path w="18412" h="17678" extrusionOk="0">
                    <a:moveTo>
                      <a:pt x="9740" y="8161"/>
                    </a:moveTo>
                    <a:lnTo>
                      <a:pt x="9720" y="8243"/>
                    </a:lnTo>
                    <a:cubicBezTo>
                      <a:pt x="9909" y="8642"/>
                      <a:pt x="10160" y="9010"/>
                      <a:pt x="10456" y="9337"/>
                    </a:cubicBezTo>
                    <a:cubicBezTo>
                      <a:pt x="10139" y="9283"/>
                      <a:pt x="9820" y="9252"/>
                      <a:pt x="9501" y="9252"/>
                    </a:cubicBezTo>
                    <a:cubicBezTo>
                      <a:pt x="9311" y="9252"/>
                      <a:pt x="9122" y="9263"/>
                      <a:pt x="8932" y="9286"/>
                    </a:cubicBezTo>
                    <a:lnTo>
                      <a:pt x="8595" y="9225"/>
                    </a:lnTo>
                    <a:cubicBezTo>
                      <a:pt x="8590" y="9230"/>
                      <a:pt x="8580" y="9230"/>
                      <a:pt x="8575" y="9235"/>
                    </a:cubicBezTo>
                    <a:cubicBezTo>
                      <a:pt x="8447" y="8892"/>
                      <a:pt x="8283" y="8565"/>
                      <a:pt x="8084" y="8263"/>
                    </a:cubicBezTo>
                    <a:lnTo>
                      <a:pt x="8084" y="8263"/>
                    </a:lnTo>
                    <a:cubicBezTo>
                      <a:pt x="8299" y="8299"/>
                      <a:pt x="8517" y="8320"/>
                      <a:pt x="8736" y="8320"/>
                    </a:cubicBezTo>
                    <a:cubicBezTo>
                      <a:pt x="8798" y="8320"/>
                      <a:pt x="8860" y="8318"/>
                      <a:pt x="8922" y="8315"/>
                    </a:cubicBezTo>
                    <a:lnTo>
                      <a:pt x="9255" y="8412"/>
                    </a:lnTo>
                    <a:cubicBezTo>
                      <a:pt x="9418" y="8335"/>
                      <a:pt x="9577" y="8253"/>
                      <a:pt x="9740" y="8161"/>
                    </a:cubicBezTo>
                    <a:close/>
                    <a:moveTo>
                      <a:pt x="10023" y="1"/>
                    </a:moveTo>
                    <a:cubicBezTo>
                      <a:pt x="9613" y="1"/>
                      <a:pt x="9206" y="116"/>
                      <a:pt x="8876" y="359"/>
                    </a:cubicBezTo>
                    <a:cubicBezTo>
                      <a:pt x="8258" y="814"/>
                      <a:pt x="7864" y="1632"/>
                      <a:pt x="7112" y="1806"/>
                    </a:cubicBezTo>
                    <a:cubicBezTo>
                      <a:pt x="7013" y="1829"/>
                      <a:pt x="6913" y="1840"/>
                      <a:pt x="6813" y="1840"/>
                    </a:cubicBezTo>
                    <a:cubicBezTo>
                      <a:pt x="6071" y="1840"/>
                      <a:pt x="5325" y="1276"/>
                      <a:pt x="4607" y="1276"/>
                    </a:cubicBezTo>
                    <a:cubicBezTo>
                      <a:pt x="4464" y="1276"/>
                      <a:pt x="4323" y="1298"/>
                      <a:pt x="4183" y="1351"/>
                    </a:cubicBezTo>
                    <a:cubicBezTo>
                      <a:pt x="3764" y="1510"/>
                      <a:pt x="3482" y="1934"/>
                      <a:pt x="3385" y="2374"/>
                    </a:cubicBezTo>
                    <a:cubicBezTo>
                      <a:pt x="3288" y="2813"/>
                      <a:pt x="3360" y="3274"/>
                      <a:pt x="3467" y="3708"/>
                    </a:cubicBezTo>
                    <a:cubicBezTo>
                      <a:pt x="3666" y="4506"/>
                      <a:pt x="4004" y="5273"/>
                      <a:pt x="4474" y="5947"/>
                    </a:cubicBezTo>
                    <a:cubicBezTo>
                      <a:pt x="4050" y="5864"/>
                      <a:pt x="3623" y="5825"/>
                      <a:pt x="3196" y="5825"/>
                    </a:cubicBezTo>
                    <a:cubicBezTo>
                      <a:pt x="2995" y="5825"/>
                      <a:pt x="2794" y="5834"/>
                      <a:pt x="2593" y="5850"/>
                    </a:cubicBezTo>
                    <a:cubicBezTo>
                      <a:pt x="2133" y="5886"/>
                      <a:pt x="1667" y="5978"/>
                      <a:pt x="1263" y="6208"/>
                    </a:cubicBezTo>
                    <a:cubicBezTo>
                      <a:pt x="343" y="6745"/>
                      <a:pt x="1" y="8074"/>
                      <a:pt x="548" y="8989"/>
                    </a:cubicBezTo>
                    <a:cubicBezTo>
                      <a:pt x="946" y="9644"/>
                      <a:pt x="1724" y="10104"/>
                      <a:pt x="1831" y="10871"/>
                    </a:cubicBezTo>
                    <a:cubicBezTo>
                      <a:pt x="1974" y="11868"/>
                      <a:pt x="849" y="12778"/>
                      <a:pt x="1125" y="13749"/>
                    </a:cubicBezTo>
                    <a:cubicBezTo>
                      <a:pt x="1243" y="14184"/>
                      <a:pt x="1642" y="14501"/>
                      <a:pt x="2071" y="14629"/>
                    </a:cubicBezTo>
                    <a:cubicBezTo>
                      <a:pt x="2291" y="14700"/>
                      <a:pt x="2524" y="14728"/>
                      <a:pt x="2758" y="14728"/>
                    </a:cubicBezTo>
                    <a:cubicBezTo>
                      <a:pt x="2975" y="14728"/>
                      <a:pt x="3194" y="14704"/>
                      <a:pt x="3406" y="14670"/>
                    </a:cubicBezTo>
                    <a:cubicBezTo>
                      <a:pt x="4336" y="14521"/>
                      <a:pt x="5246" y="14189"/>
                      <a:pt x="6034" y="13678"/>
                    </a:cubicBezTo>
                    <a:lnTo>
                      <a:pt x="6034" y="13678"/>
                    </a:lnTo>
                    <a:cubicBezTo>
                      <a:pt x="6008" y="14383"/>
                      <a:pt x="6095" y="15089"/>
                      <a:pt x="6279" y="15769"/>
                    </a:cubicBezTo>
                    <a:cubicBezTo>
                      <a:pt x="6402" y="16214"/>
                      <a:pt x="6576" y="16659"/>
                      <a:pt x="6877" y="17006"/>
                    </a:cubicBezTo>
                    <a:cubicBezTo>
                      <a:pt x="7258" y="17449"/>
                      <a:pt x="7843" y="17678"/>
                      <a:pt x="8425" y="17678"/>
                    </a:cubicBezTo>
                    <a:cubicBezTo>
                      <a:pt x="8904" y="17678"/>
                      <a:pt x="9382" y="17522"/>
                      <a:pt x="9740" y="17200"/>
                    </a:cubicBezTo>
                    <a:cubicBezTo>
                      <a:pt x="10313" y="16689"/>
                      <a:pt x="10620" y="15840"/>
                      <a:pt x="11351" y="15590"/>
                    </a:cubicBezTo>
                    <a:cubicBezTo>
                      <a:pt x="11495" y="15541"/>
                      <a:pt x="11643" y="15521"/>
                      <a:pt x="11793" y="15521"/>
                    </a:cubicBezTo>
                    <a:cubicBezTo>
                      <a:pt x="12432" y="15521"/>
                      <a:pt x="13111" y="15880"/>
                      <a:pt x="13737" y="15880"/>
                    </a:cubicBezTo>
                    <a:cubicBezTo>
                      <a:pt x="13933" y="15880"/>
                      <a:pt x="14123" y="15845"/>
                      <a:pt x="14306" y="15754"/>
                    </a:cubicBezTo>
                    <a:cubicBezTo>
                      <a:pt x="14710" y="15559"/>
                      <a:pt x="14955" y="15109"/>
                      <a:pt x="15006" y="14665"/>
                    </a:cubicBezTo>
                    <a:cubicBezTo>
                      <a:pt x="15058" y="14215"/>
                      <a:pt x="14945" y="13770"/>
                      <a:pt x="14792" y="13340"/>
                    </a:cubicBezTo>
                    <a:cubicBezTo>
                      <a:pt x="14485" y="12476"/>
                      <a:pt x="14015" y="11663"/>
                      <a:pt x="13386" y="10999"/>
                    </a:cubicBezTo>
                    <a:lnTo>
                      <a:pt x="13386" y="10999"/>
                    </a:lnTo>
                    <a:cubicBezTo>
                      <a:pt x="13812" y="11085"/>
                      <a:pt x="14249" y="11127"/>
                      <a:pt x="14686" y="11127"/>
                    </a:cubicBezTo>
                    <a:cubicBezTo>
                      <a:pt x="15155" y="11127"/>
                      <a:pt x="15625" y="11079"/>
                      <a:pt x="16085" y="10983"/>
                    </a:cubicBezTo>
                    <a:cubicBezTo>
                      <a:pt x="16540" y="10886"/>
                      <a:pt x="16990" y="10743"/>
                      <a:pt x="17358" y="10472"/>
                    </a:cubicBezTo>
                    <a:cubicBezTo>
                      <a:pt x="18227" y="9838"/>
                      <a:pt x="18411" y="8478"/>
                      <a:pt x="17752" y="7635"/>
                    </a:cubicBezTo>
                    <a:cubicBezTo>
                      <a:pt x="17282" y="7026"/>
                      <a:pt x="16448" y="6663"/>
                      <a:pt x="16259" y="5912"/>
                    </a:cubicBezTo>
                    <a:cubicBezTo>
                      <a:pt x="16003" y="4935"/>
                      <a:pt x="17011" y="3907"/>
                      <a:pt x="16622" y="2972"/>
                    </a:cubicBezTo>
                    <a:cubicBezTo>
                      <a:pt x="16448" y="2558"/>
                      <a:pt x="16019" y="2287"/>
                      <a:pt x="15579" y="2205"/>
                    </a:cubicBezTo>
                    <a:cubicBezTo>
                      <a:pt x="15456" y="2182"/>
                      <a:pt x="15332" y="2172"/>
                      <a:pt x="15207" y="2172"/>
                    </a:cubicBezTo>
                    <a:cubicBezTo>
                      <a:pt x="14884" y="2172"/>
                      <a:pt x="14558" y="2239"/>
                      <a:pt x="14245" y="2328"/>
                    </a:cubicBezTo>
                    <a:cubicBezTo>
                      <a:pt x="13554" y="2522"/>
                      <a:pt x="12885" y="2818"/>
                      <a:pt x="12286" y="3222"/>
                    </a:cubicBezTo>
                    <a:cubicBezTo>
                      <a:pt x="12281" y="2854"/>
                      <a:pt x="12246" y="2481"/>
                      <a:pt x="12179" y="2118"/>
                    </a:cubicBezTo>
                    <a:cubicBezTo>
                      <a:pt x="12097" y="1663"/>
                      <a:pt x="11969" y="1203"/>
                      <a:pt x="11709" y="825"/>
                    </a:cubicBezTo>
                    <a:cubicBezTo>
                      <a:pt x="11332" y="291"/>
                      <a:pt x="10673" y="1"/>
                      <a:pt x="10023" y="1"/>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5"/>
              <p:cNvSpPr/>
              <p:nvPr/>
            </p:nvSpPr>
            <p:spPr>
              <a:xfrm>
                <a:off x="405095" y="1850844"/>
                <a:ext cx="317711" cy="311878"/>
              </a:xfrm>
              <a:custGeom>
                <a:avLst/>
                <a:gdLst/>
                <a:ahLst/>
                <a:cxnLst/>
                <a:rect l="l" t="t" r="r" b="b"/>
                <a:pathLst>
                  <a:path w="13345" h="13100" extrusionOk="0">
                    <a:moveTo>
                      <a:pt x="7087" y="5671"/>
                    </a:moveTo>
                    <a:cubicBezTo>
                      <a:pt x="7005" y="6039"/>
                      <a:pt x="6974" y="6412"/>
                      <a:pt x="7005" y="6786"/>
                    </a:cubicBezTo>
                    <a:lnTo>
                      <a:pt x="6949" y="7031"/>
                    </a:lnTo>
                    <a:cubicBezTo>
                      <a:pt x="6949" y="7041"/>
                      <a:pt x="6954" y="7046"/>
                      <a:pt x="6954" y="7052"/>
                    </a:cubicBezTo>
                    <a:cubicBezTo>
                      <a:pt x="6703" y="7128"/>
                      <a:pt x="6463" y="7246"/>
                      <a:pt x="6233" y="7384"/>
                    </a:cubicBezTo>
                    <a:cubicBezTo>
                      <a:pt x="6269" y="7179"/>
                      <a:pt x="6289" y="6975"/>
                      <a:pt x="6294" y="6770"/>
                    </a:cubicBezTo>
                    <a:lnTo>
                      <a:pt x="6371" y="6530"/>
                    </a:lnTo>
                    <a:cubicBezTo>
                      <a:pt x="6320" y="6407"/>
                      <a:pt x="6263" y="6285"/>
                      <a:pt x="6202" y="6167"/>
                    </a:cubicBezTo>
                    <a:lnTo>
                      <a:pt x="6202" y="6167"/>
                    </a:lnTo>
                    <a:lnTo>
                      <a:pt x="6263" y="6182"/>
                    </a:lnTo>
                    <a:cubicBezTo>
                      <a:pt x="6565" y="6055"/>
                      <a:pt x="6841" y="5876"/>
                      <a:pt x="7087" y="5671"/>
                    </a:cubicBezTo>
                    <a:close/>
                    <a:moveTo>
                      <a:pt x="6865" y="0"/>
                    </a:moveTo>
                    <a:cubicBezTo>
                      <a:pt x="6568" y="0"/>
                      <a:pt x="6272" y="83"/>
                      <a:pt x="6028" y="257"/>
                    </a:cubicBezTo>
                    <a:cubicBezTo>
                      <a:pt x="5568" y="594"/>
                      <a:pt x="5282" y="1192"/>
                      <a:pt x="4724" y="1315"/>
                    </a:cubicBezTo>
                    <a:cubicBezTo>
                      <a:pt x="4656" y="1330"/>
                      <a:pt x="4587" y="1337"/>
                      <a:pt x="4518" y="1337"/>
                    </a:cubicBezTo>
                    <a:cubicBezTo>
                      <a:pt x="3971" y="1337"/>
                      <a:pt x="3417" y="913"/>
                      <a:pt x="2885" y="913"/>
                    </a:cubicBezTo>
                    <a:cubicBezTo>
                      <a:pt x="2782" y="913"/>
                      <a:pt x="2679" y="929"/>
                      <a:pt x="2577" y="967"/>
                    </a:cubicBezTo>
                    <a:cubicBezTo>
                      <a:pt x="2265" y="1085"/>
                      <a:pt x="2061" y="1392"/>
                      <a:pt x="1984" y="1719"/>
                    </a:cubicBezTo>
                    <a:cubicBezTo>
                      <a:pt x="1912" y="2041"/>
                      <a:pt x="1958" y="2373"/>
                      <a:pt x="2035" y="2701"/>
                    </a:cubicBezTo>
                    <a:cubicBezTo>
                      <a:pt x="2153" y="3217"/>
                      <a:pt x="2368" y="3708"/>
                      <a:pt x="2638" y="4163"/>
                    </a:cubicBezTo>
                    <a:cubicBezTo>
                      <a:pt x="2605" y="4162"/>
                      <a:pt x="2571" y="4162"/>
                      <a:pt x="2537" y="4162"/>
                    </a:cubicBezTo>
                    <a:cubicBezTo>
                      <a:pt x="2298" y="4162"/>
                      <a:pt x="2057" y="4178"/>
                      <a:pt x="1815" y="4209"/>
                    </a:cubicBezTo>
                    <a:cubicBezTo>
                      <a:pt x="1478" y="4255"/>
                      <a:pt x="1140" y="4337"/>
                      <a:pt x="859" y="4521"/>
                    </a:cubicBezTo>
                    <a:cubicBezTo>
                      <a:pt x="200" y="4950"/>
                      <a:pt x="0" y="5942"/>
                      <a:pt x="435" y="6591"/>
                    </a:cubicBezTo>
                    <a:cubicBezTo>
                      <a:pt x="757" y="7062"/>
                      <a:pt x="1345" y="7374"/>
                      <a:pt x="1452" y="7921"/>
                    </a:cubicBezTo>
                    <a:cubicBezTo>
                      <a:pt x="1590" y="8652"/>
                      <a:pt x="798" y="9362"/>
                      <a:pt x="1043" y="10063"/>
                    </a:cubicBezTo>
                    <a:cubicBezTo>
                      <a:pt x="1151" y="10375"/>
                      <a:pt x="1452" y="10595"/>
                      <a:pt x="1769" y="10676"/>
                    </a:cubicBezTo>
                    <a:cubicBezTo>
                      <a:pt x="1900" y="10710"/>
                      <a:pt x="2033" y="10723"/>
                      <a:pt x="2166" y="10723"/>
                    </a:cubicBezTo>
                    <a:cubicBezTo>
                      <a:pt x="2363" y="10723"/>
                      <a:pt x="2561" y="10693"/>
                      <a:pt x="2756" y="10651"/>
                    </a:cubicBezTo>
                    <a:cubicBezTo>
                      <a:pt x="3349" y="10528"/>
                      <a:pt x="3917" y="10298"/>
                      <a:pt x="4428" y="9966"/>
                    </a:cubicBezTo>
                    <a:lnTo>
                      <a:pt x="4428" y="9966"/>
                    </a:lnTo>
                    <a:cubicBezTo>
                      <a:pt x="4326" y="10421"/>
                      <a:pt x="4290" y="10886"/>
                      <a:pt x="4310" y="11346"/>
                    </a:cubicBezTo>
                    <a:cubicBezTo>
                      <a:pt x="4326" y="11684"/>
                      <a:pt x="4377" y="12031"/>
                      <a:pt x="4540" y="12333"/>
                    </a:cubicBezTo>
                    <a:cubicBezTo>
                      <a:pt x="4797" y="12814"/>
                      <a:pt x="5345" y="13099"/>
                      <a:pt x="5887" y="13099"/>
                    </a:cubicBezTo>
                    <a:cubicBezTo>
                      <a:pt x="6122" y="13099"/>
                      <a:pt x="6356" y="13046"/>
                      <a:pt x="6565" y="12931"/>
                    </a:cubicBezTo>
                    <a:cubicBezTo>
                      <a:pt x="7061" y="12660"/>
                      <a:pt x="7419" y="12093"/>
                      <a:pt x="7981" y="12036"/>
                    </a:cubicBezTo>
                    <a:cubicBezTo>
                      <a:pt x="8013" y="12033"/>
                      <a:pt x="8045" y="12032"/>
                      <a:pt x="8076" y="12032"/>
                    </a:cubicBezTo>
                    <a:cubicBezTo>
                      <a:pt x="8705" y="12032"/>
                      <a:pt x="9268" y="12663"/>
                      <a:pt x="9879" y="12663"/>
                    </a:cubicBezTo>
                    <a:cubicBezTo>
                      <a:pt x="9944" y="12663"/>
                      <a:pt x="10011" y="12656"/>
                      <a:pt x="10077" y="12640"/>
                    </a:cubicBezTo>
                    <a:cubicBezTo>
                      <a:pt x="10400" y="12563"/>
                      <a:pt x="10650" y="12282"/>
                      <a:pt x="10757" y="11965"/>
                    </a:cubicBezTo>
                    <a:cubicBezTo>
                      <a:pt x="10865" y="11653"/>
                      <a:pt x="10860" y="11316"/>
                      <a:pt x="10819" y="10983"/>
                    </a:cubicBezTo>
                    <a:cubicBezTo>
                      <a:pt x="10737" y="10293"/>
                      <a:pt x="10522" y="9618"/>
                      <a:pt x="10164" y="9020"/>
                    </a:cubicBezTo>
                    <a:lnTo>
                      <a:pt x="10164" y="9020"/>
                    </a:lnTo>
                    <a:cubicBezTo>
                      <a:pt x="10288" y="9030"/>
                      <a:pt x="10411" y="9034"/>
                      <a:pt x="10535" y="9034"/>
                    </a:cubicBezTo>
                    <a:cubicBezTo>
                      <a:pt x="10929" y="9034"/>
                      <a:pt x="11323" y="8986"/>
                      <a:pt x="11708" y="8892"/>
                    </a:cubicBezTo>
                    <a:cubicBezTo>
                      <a:pt x="12041" y="8815"/>
                      <a:pt x="12368" y="8703"/>
                      <a:pt x="12634" y="8483"/>
                    </a:cubicBezTo>
                    <a:cubicBezTo>
                      <a:pt x="13237" y="8008"/>
                      <a:pt x="13345" y="7000"/>
                      <a:pt x="12849" y="6397"/>
                    </a:cubicBezTo>
                    <a:cubicBezTo>
                      <a:pt x="12491" y="5963"/>
                      <a:pt x="11867" y="5712"/>
                      <a:pt x="11708" y="5165"/>
                    </a:cubicBezTo>
                    <a:cubicBezTo>
                      <a:pt x="11499" y="4459"/>
                      <a:pt x="12215" y="3672"/>
                      <a:pt x="11913" y="3002"/>
                    </a:cubicBezTo>
                    <a:cubicBezTo>
                      <a:pt x="11780" y="2701"/>
                      <a:pt x="11453" y="2506"/>
                      <a:pt x="11126" y="2465"/>
                    </a:cubicBezTo>
                    <a:cubicBezTo>
                      <a:pt x="11051" y="2455"/>
                      <a:pt x="10976" y="2450"/>
                      <a:pt x="10901" y="2450"/>
                    </a:cubicBezTo>
                    <a:cubicBezTo>
                      <a:pt x="10651" y="2450"/>
                      <a:pt x="10397" y="2504"/>
                      <a:pt x="10149" y="2583"/>
                    </a:cubicBezTo>
                    <a:cubicBezTo>
                      <a:pt x="9505" y="2793"/>
                      <a:pt x="8896" y="3115"/>
                      <a:pt x="8390" y="3560"/>
                    </a:cubicBezTo>
                    <a:cubicBezTo>
                      <a:pt x="8554" y="2910"/>
                      <a:pt x="8564" y="2230"/>
                      <a:pt x="8457" y="1571"/>
                    </a:cubicBezTo>
                    <a:cubicBezTo>
                      <a:pt x="8401" y="1238"/>
                      <a:pt x="8308" y="896"/>
                      <a:pt x="8109" y="620"/>
                    </a:cubicBezTo>
                    <a:cubicBezTo>
                      <a:pt x="7834" y="218"/>
                      <a:pt x="7348" y="0"/>
                      <a:pt x="6865" y="0"/>
                    </a:cubicBezTo>
                    <a:close/>
                  </a:path>
                </a:pathLst>
              </a:custGeom>
              <a:solidFill>
                <a:schemeClr val="accent6"/>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5"/>
              <p:cNvSpPr/>
              <p:nvPr/>
            </p:nvSpPr>
            <p:spPr>
              <a:xfrm>
                <a:off x="462905" y="1903699"/>
                <a:ext cx="189912" cy="180532"/>
              </a:xfrm>
              <a:custGeom>
                <a:avLst/>
                <a:gdLst/>
                <a:ahLst/>
                <a:cxnLst/>
                <a:rect l="l" t="t" r="r" b="b"/>
                <a:pathLst>
                  <a:path w="7977" h="7583" extrusionOk="0">
                    <a:moveTo>
                      <a:pt x="4009" y="0"/>
                    </a:moveTo>
                    <a:lnTo>
                      <a:pt x="4009" y="0"/>
                    </a:lnTo>
                    <a:cubicBezTo>
                      <a:pt x="4035" y="297"/>
                      <a:pt x="4065" y="583"/>
                      <a:pt x="4086" y="869"/>
                    </a:cubicBezTo>
                    <a:cubicBezTo>
                      <a:pt x="4106" y="1161"/>
                      <a:pt x="4117" y="1442"/>
                      <a:pt x="4117" y="1728"/>
                    </a:cubicBezTo>
                    <a:cubicBezTo>
                      <a:pt x="4122" y="2014"/>
                      <a:pt x="4111" y="2296"/>
                      <a:pt x="4091" y="2582"/>
                    </a:cubicBezTo>
                    <a:cubicBezTo>
                      <a:pt x="4081" y="2781"/>
                      <a:pt x="4065" y="2976"/>
                      <a:pt x="4045" y="3170"/>
                    </a:cubicBezTo>
                    <a:cubicBezTo>
                      <a:pt x="3979" y="3180"/>
                      <a:pt x="3907" y="3190"/>
                      <a:pt x="3835" y="3211"/>
                    </a:cubicBezTo>
                    <a:cubicBezTo>
                      <a:pt x="3830" y="3190"/>
                      <a:pt x="3815" y="3170"/>
                      <a:pt x="3810" y="3144"/>
                    </a:cubicBezTo>
                    <a:cubicBezTo>
                      <a:pt x="3728" y="2960"/>
                      <a:pt x="3646" y="2776"/>
                      <a:pt x="3554" y="2592"/>
                    </a:cubicBezTo>
                    <a:cubicBezTo>
                      <a:pt x="3467" y="2403"/>
                      <a:pt x="3380" y="2224"/>
                      <a:pt x="3288" y="2040"/>
                    </a:cubicBezTo>
                    <a:cubicBezTo>
                      <a:pt x="3196" y="1856"/>
                      <a:pt x="3099" y="1677"/>
                      <a:pt x="2987" y="1498"/>
                    </a:cubicBezTo>
                    <a:lnTo>
                      <a:pt x="2987" y="1498"/>
                    </a:lnTo>
                    <a:cubicBezTo>
                      <a:pt x="2997" y="1708"/>
                      <a:pt x="3038" y="1917"/>
                      <a:pt x="3094" y="2117"/>
                    </a:cubicBezTo>
                    <a:cubicBezTo>
                      <a:pt x="3150" y="2321"/>
                      <a:pt x="3227" y="2515"/>
                      <a:pt x="3319" y="2705"/>
                    </a:cubicBezTo>
                    <a:cubicBezTo>
                      <a:pt x="3406" y="2889"/>
                      <a:pt x="3508" y="3078"/>
                      <a:pt x="3631" y="3247"/>
                    </a:cubicBezTo>
                    <a:cubicBezTo>
                      <a:pt x="3636" y="3257"/>
                      <a:pt x="3646" y="3262"/>
                      <a:pt x="3651" y="3272"/>
                    </a:cubicBezTo>
                    <a:cubicBezTo>
                      <a:pt x="3498" y="3339"/>
                      <a:pt x="3350" y="3441"/>
                      <a:pt x="3222" y="3569"/>
                    </a:cubicBezTo>
                    <a:cubicBezTo>
                      <a:pt x="3048" y="3748"/>
                      <a:pt x="2936" y="3973"/>
                      <a:pt x="2884" y="4203"/>
                    </a:cubicBezTo>
                    <a:cubicBezTo>
                      <a:pt x="2767" y="4177"/>
                      <a:pt x="2649" y="4152"/>
                      <a:pt x="2527" y="4131"/>
                    </a:cubicBezTo>
                    <a:cubicBezTo>
                      <a:pt x="2245" y="4085"/>
                      <a:pt x="1969" y="4054"/>
                      <a:pt x="1688" y="4034"/>
                    </a:cubicBezTo>
                    <a:cubicBezTo>
                      <a:pt x="1492" y="4027"/>
                      <a:pt x="1297" y="4017"/>
                      <a:pt x="1101" y="4017"/>
                    </a:cubicBezTo>
                    <a:cubicBezTo>
                      <a:pt x="1015" y="4017"/>
                      <a:pt x="930" y="4019"/>
                      <a:pt x="844" y="4024"/>
                    </a:cubicBezTo>
                    <a:cubicBezTo>
                      <a:pt x="563" y="4029"/>
                      <a:pt x="282" y="4054"/>
                      <a:pt x="1" y="4106"/>
                    </a:cubicBezTo>
                    <a:cubicBezTo>
                      <a:pt x="282" y="4162"/>
                      <a:pt x="558" y="4192"/>
                      <a:pt x="839" y="4223"/>
                    </a:cubicBezTo>
                    <a:cubicBezTo>
                      <a:pt x="1121" y="4259"/>
                      <a:pt x="1397" y="4274"/>
                      <a:pt x="1678" y="4295"/>
                    </a:cubicBezTo>
                    <a:cubicBezTo>
                      <a:pt x="1959" y="4310"/>
                      <a:pt x="2230" y="4330"/>
                      <a:pt x="2511" y="4336"/>
                    </a:cubicBezTo>
                    <a:cubicBezTo>
                      <a:pt x="2629" y="4336"/>
                      <a:pt x="2752" y="4341"/>
                      <a:pt x="2864" y="4341"/>
                    </a:cubicBezTo>
                    <a:cubicBezTo>
                      <a:pt x="2838" y="4561"/>
                      <a:pt x="2869" y="4775"/>
                      <a:pt x="2956" y="4980"/>
                    </a:cubicBezTo>
                    <a:cubicBezTo>
                      <a:pt x="2879" y="5026"/>
                      <a:pt x="2808" y="5072"/>
                      <a:pt x="2731" y="5123"/>
                    </a:cubicBezTo>
                    <a:cubicBezTo>
                      <a:pt x="2573" y="5225"/>
                      <a:pt x="2409" y="5327"/>
                      <a:pt x="2256" y="5440"/>
                    </a:cubicBezTo>
                    <a:cubicBezTo>
                      <a:pt x="2102" y="5547"/>
                      <a:pt x="1944" y="5665"/>
                      <a:pt x="1795" y="5798"/>
                    </a:cubicBezTo>
                    <a:cubicBezTo>
                      <a:pt x="1995" y="5762"/>
                      <a:pt x="2179" y="5696"/>
                      <a:pt x="2358" y="5619"/>
                    </a:cubicBezTo>
                    <a:cubicBezTo>
                      <a:pt x="2537" y="5542"/>
                      <a:pt x="2711" y="5445"/>
                      <a:pt x="2869" y="5343"/>
                    </a:cubicBezTo>
                    <a:cubicBezTo>
                      <a:pt x="2936" y="5302"/>
                      <a:pt x="3002" y="5256"/>
                      <a:pt x="3069" y="5205"/>
                    </a:cubicBezTo>
                    <a:cubicBezTo>
                      <a:pt x="3120" y="5281"/>
                      <a:pt x="3176" y="5358"/>
                      <a:pt x="3247" y="5419"/>
                    </a:cubicBezTo>
                    <a:cubicBezTo>
                      <a:pt x="3488" y="5660"/>
                      <a:pt x="3815" y="5793"/>
                      <a:pt x="4152" y="5793"/>
                    </a:cubicBezTo>
                    <a:lnTo>
                      <a:pt x="4198" y="5793"/>
                    </a:lnTo>
                    <a:cubicBezTo>
                      <a:pt x="4178" y="5869"/>
                      <a:pt x="4163" y="5946"/>
                      <a:pt x="4147" y="6028"/>
                    </a:cubicBezTo>
                    <a:cubicBezTo>
                      <a:pt x="4117" y="6202"/>
                      <a:pt x="4117" y="6381"/>
                      <a:pt x="4117" y="6560"/>
                    </a:cubicBezTo>
                    <a:cubicBezTo>
                      <a:pt x="4127" y="6739"/>
                      <a:pt x="4147" y="6912"/>
                      <a:pt x="4193" y="7081"/>
                    </a:cubicBezTo>
                    <a:cubicBezTo>
                      <a:pt x="4239" y="7255"/>
                      <a:pt x="4296" y="7424"/>
                      <a:pt x="4393" y="7582"/>
                    </a:cubicBezTo>
                    <a:cubicBezTo>
                      <a:pt x="4403" y="7403"/>
                      <a:pt x="4403" y="7229"/>
                      <a:pt x="4398" y="7056"/>
                    </a:cubicBezTo>
                    <a:cubicBezTo>
                      <a:pt x="4398" y="6887"/>
                      <a:pt x="4382" y="6718"/>
                      <a:pt x="4377" y="6544"/>
                    </a:cubicBezTo>
                    <a:cubicBezTo>
                      <a:pt x="4367" y="6381"/>
                      <a:pt x="4357" y="6207"/>
                      <a:pt x="4347" y="6033"/>
                    </a:cubicBezTo>
                    <a:cubicBezTo>
                      <a:pt x="4342" y="5951"/>
                      <a:pt x="4331" y="5864"/>
                      <a:pt x="4326" y="5777"/>
                    </a:cubicBezTo>
                    <a:cubicBezTo>
                      <a:pt x="4485" y="5752"/>
                      <a:pt x="4648" y="5701"/>
                      <a:pt x="4786" y="5624"/>
                    </a:cubicBezTo>
                    <a:cubicBezTo>
                      <a:pt x="4812" y="5685"/>
                      <a:pt x="4838" y="5747"/>
                      <a:pt x="4868" y="5803"/>
                    </a:cubicBezTo>
                    <a:cubicBezTo>
                      <a:pt x="4965" y="6007"/>
                      <a:pt x="5073" y="6207"/>
                      <a:pt x="5190" y="6406"/>
                    </a:cubicBezTo>
                    <a:cubicBezTo>
                      <a:pt x="5303" y="6595"/>
                      <a:pt x="5425" y="6795"/>
                      <a:pt x="5553" y="6979"/>
                    </a:cubicBezTo>
                    <a:cubicBezTo>
                      <a:pt x="5681" y="7163"/>
                      <a:pt x="5824" y="7352"/>
                      <a:pt x="5983" y="7516"/>
                    </a:cubicBezTo>
                    <a:cubicBezTo>
                      <a:pt x="5916" y="7291"/>
                      <a:pt x="5829" y="7081"/>
                      <a:pt x="5727" y="6877"/>
                    </a:cubicBezTo>
                    <a:cubicBezTo>
                      <a:pt x="5630" y="6672"/>
                      <a:pt x="5523" y="6478"/>
                      <a:pt x="5405" y="6278"/>
                    </a:cubicBezTo>
                    <a:cubicBezTo>
                      <a:pt x="5293" y="6084"/>
                      <a:pt x="5170" y="5885"/>
                      <a:pt x="5037" y="5701"/>
                    </a:cubicBezTo>
                    <a:cubicBezTo>
                      <a:pt x="5001" y="5644"/>
                      <a:pt x="4960" y="5593"/>
                      <a:pt x="4914" y="5537"/>
                    </a:cubicBezTo>
                    <a:cubicBezTo>
                      <a:pt x="4976" y="5491"/>
                      <a:pt x="5022" y="5445"/>
                      <a:pt x="5073" y="5394"/>
                    </a:cubicBezTo>
                    <a:cubicBezTo>
                      <a:pt x="5272" y="5189"/>
                      <a:pt x="5395" y="4934"/>
                      <a:pt x="5425" y="4658"/>
                    </a:cubicBezTo>
                    <a:cubicBezTo>
                      <a:pt x="5530" y="4665"/>
                      <a:pt x="5636" y="4669"/>
                      <a:pt x="5742" y="4669"/>
                    </a:cubicBezTo>
                    <a:cubicBezTo>
                      <a:pt x="5849" y="4669"/>
                      <a:pt x="5955" y="4665"/>
                      <a:pt x="6059" y="4658"/>
                    </a:cubicBezTo>
                    <a:cubicBezTo>
                      <a:pt x="6284" y="4647"/>
                      <a:pt x="6509" y="4622"/>
                      <a:pt x="6724" y="4581"/>
                    </a:cubicBezTo>
                    <a:cubicBezTo>
                      <a:pt x="6944" y="4545"/>
                      <a:pt x="7164" y="4489"/>
                      <a:pt x="7379" y="4412"/>
                    </a:cubicBezTo>
                    <a:cubicBezTo>
                      <a:pt x="7212" y="4393"/>
                      <a:pt x="7045" y="4383"/>
                      <a:pt x="6878" y="4383"/>
                    </a:cubicBezTo>
                    <a:cubicBezTo>
                      <a:pt x="6820" y="4383"/>
                      <a:pt x="6762" y="4384"/>
                      <a:pt x="6704" y="4387"/>
                    </a:cubicBezTo>
                    <a:cubicBezTo>
                      <a:pt x="6612" y="4372"/>
                      <a:pt x="6513" y="4367"/>
                      <a:pt x="6411" y="4367"/>
                    </a:cubicBezTo>
                    <a:cubicBezTo>
                      <a:pt x="6298" y="4367"/>
                      <a:pt x="6180" y="4374"/>
                      <a:pt x="6065" y="4382"/>
                    </a:cubicBezTo>
                    <a:cubicBezTo>
                      <a:pt x="5860" y="4392"/>
                      <a:pt x="5666" y="4407"/>
                      <a:pt x="5461" y="4433"/>
                    </a:cubicBezTo>
                    <a:cubicBezTo>
                      <a:pt x="5451" y="4162"/>
                      <a:pt x="5364" y="3911"/>
                      <a:pt x="5211" y="3697"/>
                    </a:cubicBezTo>
                    <a:cubicBezTo>
                      <a:pt x="5247" y="3671"/>
                      <a:pt x="5293" y="3640"/>
                      <a:pt x="5333" y="3615"/>
                    </a:cubicBezTo>
                    <a:cubicBezTo>
                      <a:pt x="5604" y="3436"/>
                      <a:pt x="5886" y="3262"/>
                      <a:pt x="6177" y="3109"/>
                    </a:cubicBezTo>
                    <a:cubicBezTo>
                      <a:pt x="6463" y="2950"/>
                      <a:pt x="6755" y="2807"/>
                      <a:pt x="7056" y="2669"/>
                    </a:cubicBezTo>
                    <a:cubicBezTo>
                      <a:pt x="7358" y="2531"/>
                      <a:pt x="7665" y="2403"/>
                      <a:pt x="7977" y="2275"/>
                    </a:cubicBezTo>
                    <a:lnTo>
                      <a:pt x="7977" y="2275"/>
                    </a:lnTo>
                    <a:cubicBezTo>
                      <a:pt x="7639" y="2301"/>
                      <a:pt x="7307" y="2372"/>
                      <a:pt x="6985" y="2475"/>
                    </a:cubicBezTo>
                    <a:cubicBezTo>
                      <a:pt x="6663" y="2577"/>
                      <a:pt x="6356" y="2720"/>
                      <a:pt x="6054" y="2878"/>
                    </a:cubicBezTo>
                    <a:cubicBezTo>
                      <a:pt x="5758" y="3042"/>
                      <a:pt x="5471" y="3231"/>
                      <a:pt x="5216" y="3446"/>
                    </a:cubicBezTo>
                    <a:cubicBezTo>
                      <a:pt x="5180" y="3477"/>
                      <a:pt x="5134" y="3518"/>
                      <a:pt x="5093" y="3553"/>
                    </a:cubicBezTo>
                    <a:cubicBezTo>
                      <a:pt x="5083" y="3543"/>
                      <a:pt x="5078" y="3528"/>
                      <a:pt x="5062" y="3523"/>
                    </a:cubicBezTo>
                    <a:cubicBezTo>
                      <a:pt x="4812" y="3277"/>
                      <a:pt x="4483" y="3160"/>
                      <a:pt x="4158" y="3160"/>
                    </a:cubicBezTo>
                    <a:cubicBezTo>
                      <a:pt x="4151" y="3160"/>
                      <a:pt x="4144" y="3160"/>
                      <a:pt x="4137" y="3160"/>
                    </a:cubicBezTo>
                    <a:cubicBezTo>
                      <a:pt x="4198" y="2981"/>
                      <a:pt x="4250" y="2786"/>
                      <a:pt x="4290" y="2602"/>
                    </a:cubicBezTo>
                    <a:cubicBezTo>
                      <a:pt x="4347" y="2316"/>
                      <a:pt x="4372" y="2014"/>
                      <a:pt x="4372" y="1723"/>
                    </a:cubicBezTo>
                    <a:cubicBezTo>
                      <a:pt x="4367" y="1426"/>
                      <a:pt x="4342" y="1125"/>
                      <a:pt x="4285" y="839"/>
                    </a:cubicBezTo>
                    <a:cubicBezTo>
                      <a:pt x="4224" y="552"/>
                      <a:pt x="4137" y="266"/>
                      <a:pt x="4009" y="0"/>
                    </a:cubicBezTo>
                    <a:close/>
                  </a:path>
                </a:pathLst>
              </a:custGeom>
              <a:solidFill>
                <a:schemeClr val="lt2"/>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7" name="Google Shape;1797;p35"/>
            <p:cNvGrpSpPr/>
            <p:nvPr/>
          </p:nvGrpSpPr>
          <p:grpSpPr>
            <a:xfrm rot="2891273">
              <a:off x="7209242" y="753540"/>
              <a:ext cx="354752" cy="328114"/>
              <a:chOff x="314888" y="1788230"/>
              <a:chExt cx="470479" cy="435151"/>
            </a:xfrm>
          </p:grpSpPr>
          <p:sp>
            <p:nvSpPr>
              <p:cNvPr id="1798" name="Google Shape;1798;p35"/>
              <p:cNvSpPr/>
              <p:nvPr/>
            </p:nvSpPr>
            <p:spPr>
              <a:xfrm rot="-1111104">
                <a:off x="337754" y="1804789"/>
                <a:ext cx="131243" cy="165355"/>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4"/>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5"/>
              <p:cNvSpPr/>
              <p:nvPr/>
            </p:nvSpPr>
            <p:spPr>
              <a:xfrm>
                <a:off x="347023" y="1802511"/>
                <a:ext cx="438344" cy="420869"/>
              </a:xfrm>
              <a:custGeom>
                <a:avLst/>
                <a:gdLst/>
                <a:ahLst/>
                <a:cxnLst/>
                <a:rect l="l" t="t" r="r" b="b"/>
                <a:pathLst>
                  <a:path w="18412" h="17678" extrusionOk="0">
                    <a:moveTo>
                      <a:pt x="9740" y="8161"/>
                    </a:moveTo>
                    <a:lnTo>
                      <a:pt x="9720" y="8243"/>
                    </a:lnTo>
                    <a:cubicBezTo>
                      <a:pt x="9909" y="8642"/>
                      <a:pt x="10160" y="9010"/>
                      <a:pt x="10456" y="9337"/>
                    </a:cubicBezTo>
                    <a:cubicBezTo>
                      <a:pt x="10139" y="9283"/>
                      <a:pt x="9820" y="9252"/>
                      <a:pt x="9501" y="9252"/>
                    </a:cubicBezTo>
                    <a:cubicBezTo>
                      <a:pt x="9311" y="9252"/>
                      <a:pt x="9122" y="9263"/>
                      <a:pt x="8932" y="9286"/>
                    </a:cubicBezTo>
                    <a:lnTo>
                      <a:pt x="8595" y="9225"/>
                    </a:lnTo>
                    <a:cubicBezTo>
                      <a:pt x="8590" y="9230"/>
                      <a:pt x="8580" y="9230"/>
                      <a:pt x="8575" y="9235"/>
                    </a:cubicBezTo>
                    <a:cubicBezTo>
                      <a:pt x="8447" y="8892"/>
                      <a:pt x="8283" y="8565"/>
                      <a:pt x="8084" y="8263"/>
                    </a:cubicBezTo>
                    <a:lnTo>
                      <a:pt x="8084" y="8263"/>
                    </a:lnTo>
                    <a:cubicBezTo>
                      <a:pt x="8299" y="8299"/>
                      <a:pt x="8517" y="8320"/>
                      <a:pt x="8736" y="8320"/>
                    </a:cubicBezTo>
                    <a:cubicBezTo>
                      <a:pt x="8798" y="8320"/>
                      <a:pt x="8860" y="8318"/>
                      <a:pt x="8922" y="8315"/>
                    </a:cubicBezTo>
                    <a:lnTo>
                      <a:pt x="9255" y="8412"/>
                    </a:lnTo>
                    <a:cubicBezTo>
                      <a:pt x="9418" y="8335"/>
                      <a:pt x="9577" y="8253"/>
                      <a:pt x="9740" y="8161"/>
                    </a:cubicBezTo>
                    <a:close/>
                    <a:moveTo>
                      <a:pt x="10023" y="1"/>
                    </a:moveTo>
                    <a:cubicBezTo>
                      <a:pt x="9613" y="1"/>
                      <a:pt x="9206" y="116"/>
                      <a:pt x="8876" y="359"/>
                    </a:cubicBezTo>
                    <a:cubicBezTo>
                      <a:pt x="8258" y="814"/>
                      <a:pt x="7864" y="1632"/>
                      <a:pt x="7112" y="1806"/>
                    </a:cubicBezTo>
                    <a:cubicBezTo>
                      <a:pt x="7013" y="1829"/>
                      <a:pt x="6913" y="1840"/>
                      <a:pt x="6813" y="1840"/>
                    </a:cubicBezTo>
                    <a:cubicBezTo>
                      <a:pt x="6071" y="1840"/>
                      <a:pt x="5325" y="1276"/>
                      <a:pt x="4607" y="1276"/>
                    </a:cubicBezTo>
                    <a:cubicBezTo>
                      <a:pt x="4464" y="1276"/>
                      <a:pt x="4323" y="1298"/>
                      <a:pt x="4183" y="1351"/>
                    </a:cubicBezTo>
                    <a:cubicBezTo>
                      <a:pt x="3764" y="1510"/>
                      <a:pt x="3482" y="1934"/>
                      <a:pt x="3385" y="2374"/>
                    </a:cubicBezTo>
                    <a:cubicBezTo>
                      <a:pt x="3288" y="2813"/>
                      <a:pt x="3360" y="3274"/>
                      <a:pt x="3467" y="3708"/>
                    </a:cubicBezTo>
                    <a:cubicBezTo>
                      <a:pt x="3666" y="4506"/>
                      <a:pt x="4004" y="5273"/>
                      <a:pt x="4474" y="5947"/>
                    </a:cubicBezTo>
                    <a:cubicBezTo>
                      <a:pt x="4050" y="5864"/>
                      <a:pt x="3623" y="5825"/>
                      <a:pt x="3196" y="5825"/>
                    </a:cubicBezTo>
                    <a:cubicBezTo>
                      <a:pt x="2995" y="5825"/>
                      <a:pt x="2794" y="5834"/>
                      <a:pt x="2593" y="5850"/>
                    </a:cubicBezTo>
                    <a:cubicBezTo>
                      <a:pt x="2133" y="5886"/>
                      <a:pt x="1667" y="5978"/>
                      <a:pt x="1263" y="6208"/>
                    </a:cubicBezTo>
                    <a:cubicBezTo>
                      <a:pt x="343" y="6745"/>
                      <a:pt x="1" y="8074"/>
                      <a:pt x="548" y="8989"/>
                    </a:cubicBezTo>
                    <a:cubicBezTo>
                      <a:pt x="946" y="9644"/>
                      <a:pt x="1724" y="10104"/>
                      <a:pt x="1831" y="10871"/>
                    </a:cubicBezTo>
                    <a:cubicBezTo>
                      <a:pt x="1974" y="11868"/>
                      <a:pt x="849" y="12778"/>
                      <a:pt x="1125" y="13749"/>
                    </a:cubicBezTo>
                    <a:cubicBezTo>
                      <a:pt x="1243" y="14184"/>
                      <a:pt x="1642" y="14501"/>
                      <a:pt x="2071" y="14629"/>
                    </a:cubicBezTo>
                    <a:cubicBezTo>
                      <a:pt x="2291" y="14700"/>
                      <a:pt x="2524" y="14728"/>
                      <a:pt x="2758" y="14728"/>
                    </a:cubicBezTo>
                    <a:cubicBezTo>
                      <a:pt x="2975" y="14728"/>
                      <a:pt x="3194" y="14704"/>
                      <a:pt x="3406" y="14670"/>
                    </a:cubicBezTo>
                    <a:cubicBezTo>
                      <a:pt x="4336" y="14521"/>
                      <a:pt x="5246" y="14189"/>
                      <a:pt x="6034" y="13678"/>
                    </a:cubicBezTo>
                    <a:lnTo>
                      <a:pt x="6034" y="13678"/>
                    </a:lnTo>
                    <a:cubicBezTo>
                      <a:pt x="6008" y="14383"/>
                      <a:pt x="6095" y="15089"/>
                      <a:pt x="6279" y="15769"/>
                    </a:cubicBezTo>
                    <a:cubicBezTo>
                      <a:pt x="6402" y="16214"/>
                      <a:pt x="6576" y="16659"/>
                      <a:pt x="6877" y="17006"/>
                    </a:cubicBezTo>
                    <a:cubicBezTo>
                      <a:pt x="7258" y="17449"/>
                      <a:pt x="7843" y="17678"/>
                      <a:pt x="8425" y="17678"/>
                    </a:cubicBezTo>
                    <a:cubicBezTo>
                      <a:pt x="8904" y="17678"/>
                      <a:pt x="9382" y="17522"/>
                      <a:pt x="9740" y="17200"/>
                    </a:cubicBezTo>
                    <a:cubicBezTo>
                      <a:pt x="10313" y="16689"/>
                      <a:pt x="10620" y="15840"/>
                      <a:pt x="11351" y="15590"/>
                    </a:cubicBezTo>
                    <a:cubicBezTo>
                      <a:pt x="11495" y="15541"/>
                      <a:pt x="11643" y="15521"/>
                      <a:pt x="11793" y="15521"/>
                    </a:cubicBezTo>
                    <a:cubicBezTo>
                      <a:pt x="12432" y="15521"/>
                      <a:pt x="13111" y="15880"/>
                      <a:pt x="13737" y="15880"/>
                    </a:cubicBezTo>
                    <a:cubicBezTo>
                      <a:pt x="13933" y="15880"/>
                      <a:pt x="14123" y="15845"/>
                      <a:pt x="14306" y="15754"/>
                    </a:cubicBezTo>
                    <a:cubicBezTo>
                      <a:pt x="14710" y="15559"/>
                      <a:pt x="14955" y="15109"/>
                      <a:pt x="15006" y="14665"/>
                    </a:cubicBezTo>
                    <a:cubicBezTo>
                      <a:pt x="15058" y="14215"/>
                      <a:pt x="14945" y="13770"/>
                      <a:pt x="14792" y="13340"/>
                    </a:cubicBezTo>
                    <a:cubicBezTo>
                      <a:pt x="14485" y="12476"/>
                      <a:pt x="14015" y="11663"/>
                      <a:pt x="13386" y="10999"/>
                    </a:cubicBezTo>
                    <a:lnTo>
                      <a:pt x="13386" y="10999"/>
                    </a:lnTo>
                    <a:cubicBezTo>
                      <a:pt x="13812" y="11085"/>
                      <a:pt x="14249" y="11127"/>
                      <a:pt x="14686" y="11127"/>
                    </a:cubicBezTo>
                    <a:cubicBezTo>
                      <a:pt x="15155" y="11127"/>
                      <a:pt x="15625" y="11079"/>
                      <a:pt x="16085" y="10983"/>
                    </a:cubicBezTo>
                    <a:cubicBezTo>
                      <a:pt x="16540" y="10886"/>
                      <a:pt x="16990" y="10743"/>
                      <a:pt x="17358" y="10472"/>
                    </a:cubicBezTo>
                    <a:cubicBezTo>
                      <a:pt x="18227" y="9838"/>
                      <a:pt x="18411" y="8478"/>
                      <a:pt x="17752" y="7635"/>
                    </a:cubicBezTo>
                    <a:cubicBezTo>
                      <a:pt x="17282" y="7026"/>
                      <a:pt x="16448" y="6663"/>
                      <a:pt x="16259" y="5912"/>
                    </a:cubicBezTo>
                    <a:cubicBezTo>
                      <a:pt x="16003" y="4935"/>
                      <a:pt x="17011" y="3907"/>
                      <a:pt x="16622" y="2972"/>
                    </a:cubicBezTo>
                    <a:cubicBezTo>
                      <a:pt x="16448" y="2558"/>
                      <a:pt x="16019" y="2287"/>
                      <a:pt x="15579" y="2205"/>
                    </a:cubicBezTo>
                    <a:cubicBezTo>
                      <a:pt x="15456" y="2182"/>
                      <a:pt x="15332" y="2172"/>
                      <a:pt x="15207" y="2172"/>
                    </a:cubicBezTo>
                    <a:cubicBezTo>
                      <a:pt x="14884" y="2172"/>
                      <a:pt x="14558" y="2239"/>
                      <a:pt x="14245" y="2328"/>
                    </a:cubicBezTo>
                    <a:cubicBezTo>
                      <a:pt x="13554" y="2522"/>
                      <a:pt x="12885" y="2818"/>
                      <a:pt x="12286" y="3222"/>
                    </a:cubicBezTo>
                    <a:cubicBezTo>
                      <a:pt x="12281" y="2854"/>
                      <a:pt x="12246" y="2481"/>
                      <a:pt x="12179" y="2118"/>
                    </a:cubicBezTo>
                    <a:cubicBezTo>
                      <a:pt x="12097" y="1663"/>
                      <a:pt x="11969" y="1203"/>
                      <a:pt x="11709" y="825"/>
                    </a:cubicBezTo>
                    <a:cubicBezTo>
                      <a:pt x="11332" y="291"/>
                      <a:pt x="10673" y="1"/>
                      <a:pt x="10023" y="1"/>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5"/>
              <p:cNvSpPr/>
              <p:nvPr/>
            </p:nvSpPr>
            <p:spPr>
              <a:xfrm>
                <a:off x="405095" y="1850844"/>
                <a:ext cx="317711" cy="311878"/>
              </a:xfrm>
              <a:custGeom>
                <a:avLst/>
                <a:gdLst/>
                <a:ahLst/>
                <a:cxnLst/>
                <a:rect l="l" t="t" r="r" b="b"/>
                <a:pathLst>
                  <a:path w="13345" h="13100" extrusionOk="0">
                    <a:moveTo>
                      <a:pt x="7087" y="5671"/>
                    </a:moveTo>
                    <a:cubicBezTo>
                      <a:pt x="7005" y="6039"/>
                      <a:pt x="6974" y="6412"/>
                      <a:pt x="7005" y="6786"/>
                    </a:cubicBezTo>
                    <a:lnTo>
                      <a:pt x="6949" y="7031"/>
                    </a:lnTo>
                    <a:cubicBezTo>
                      <a:pt x="6949" y="7041"/>
                      <a:pt x="6954" y="7046"/>
                      <a:pt x="6954" y="7052"/>
                    </a:cubicBezTo>
                    <a:cubicBezTo>
                      <a:pt x="6703" y="7128"/>
                      <a:pt x="6463" y="7246"/>
                      <a:pt x="6233" y="7384"/>
                    </a:cubicBezTo>
                    <a:cubicBezTo>
                      <a:pt x="6269" y="7179"/>
                      <a:pt x="6289" y="6975"/>
                      <a:pt x="6294" y="6770"/>
                    </a:cubicBezTo>
                    <a:lnTo>
                      <a:pt x="6371" y="6530"/>
                    </a:lnTo>
                    <a:cubicBezTo>
                      <a:pt x="6320" y="6407"/>
                      <a:pt x="6263" y="6285"/>
                      <a:pt x="6202" y="6167"/>
                    </a:cubicBezTo>
                    <a:lnTo>
                      <a:pt x="6202" y="6167"/>
                    </a:lnTo>
                    <a:lnTo>
                      <a:pt x="6263" y="6182"/>
                    </a:lnTo>
                    <a:cubicBezTo>
                      <a:pt x="6565" y="6055"/>
                      <a:pt x="6841" y="5876"/>
                      <a:pt x="7087" y="5671"/>
                    </a:cubicBezTo>
                    <a:close/>
                    <a:moveTo>
                      <a:pt x="6865" y="0"/>
                    </a:moveTo>
                    <a:cubicBezTo>
                      <a:pt x="6568" y="0"/>
                      <a:pt x="6272" y="83"/>
                      <a:pt x="6028" y="257"/>
                    </a:cubicBezTo>
                    <a:cubicBezTo>
                      <a:pt x="5568" y="594"/>
                      <a:pt x="5282" y="1192"/>
                      <a:pt x="4724" y="1315"/>
                    </a:cubicBezTo>
                    <a:cubicBezTo>
                      <a:pt x="4656" y="1330"/>
                      <a:pt x="4587" y="1337"/>
                      <a:pt x="4518" y="1337"/>
                    </a:cubicBezTo>
                    <a:cubicBezTo>
                      <a:pt x="3971" y="1337"/>
                      <a:pt x="3417" y="913"/>
                      <a:pt x="2885" y="913"/>
                    </a:cubicBezTo>
                    <a:cubicBezTo>
                      <a:pt x="2782" y="913"/>
                      <a:pt x="2679" y="929"/>
                      <a:pt x="2577" y="967"/>
                    </a:cubicBezTo>
                    <a:cubicBezTo>
                      <a:pt x="2265" y="1085"/>
                      <a:pt x="2061" y="1392"/>
                      <a:pt x="1984" y="1719"/>
                    </a:cubicBezTo>
                    <a:cubicBezTo>
                      <a:pt x="1912" y="2041"/>
                      <a:pt x="1958" y="2373"/>
                      <a:pt x="2035" y="2701"/>
                    </a:cubicBezTo>
                    <a:cubicBezTo>
                      <a:pt x="2153" y="3217"/>
                      <a:pt x="2368" y="3708"/>
                      <a:pt x="2638" y="4163"/>
                    </a:cubicBezTo>
                    <a:cubicBezTo>
                      <a:pt x="2605" y="4162"/>
                      <a:pt x="2571" y="4162"/>
                      <a:pt x="2537" y="4162"/>
                    </a:cubicBezTo>
                    <a:cubicBezTo>
                      <a:pt x="2298" y="4162"/>
                      <a:pt x="2057" y="4178"/>
                      <a:pt x="1815" y="4209"/>
                    </a:cubicBezTo>
                    <a:cubicBezTo>
                      <a:pt x="1478" y="4255"/>
                      <a:pt x="1140" y="4337"/>
                      <a:pt x="859" y="4521"/>
                    </a:cubicBezTo>
                    <a:cubicBezTo>
                      <a:pt x="200" y="4950"/>
                      <a:pt x="0" y="5942"/>
                      <a:pt x="435" y="6591"/>
                    </a:cubicBezTo>
                    <a:cubicBezTo>
                      <a:pt x="757" y="7062"/>
                      <a:pt x="1345" y="7374"/>
                      <a:pt x="1452" y="7921"/>
                    </a:cubicBezTo>
                    <a:cubicBezTo>
                      <a:pt x="1590" y="8652"/>
                      <a:pt x="798" y="9362"/>
                      <a:pt x="1043" y="10063"/>
                    </a:cubicBezTo>
                    <a:cubicBezTo>
                      <a:pt x="1151" y="10375"/>
                      <a:pt x="1452" y="10595"/>
                      <a:pt x="1769" y="10676"/>
                    </a:cubicBezTo>
                    <a:cubicBezTo>
                      <a:pt x="1900" y="10710"/>
                      <a:pt x="2033" y="10723"/>
                      <a:pt x="2166" y="10723"/>
                    </a:cubicBezTo>
                    <a:cubicBezTo>
                      <a:pt x="2363" y="10723"/>
                      <a:pt x="2561" y="10693"/>
                      <a:pt x="2756" y="10651"/>
                    </a:cubicBezTo>
                    <a:cubicBezTo>
                      <a:pt x="3349" y="10528"/>
                      <a:pt x="3917" y="10298"/>
                      <a:pt x="4428" y="9966"/>
                    </a:cubicBezTo>
                    <a:lnTo>
                      <a:pt x="4428" y="9966"/>
                    </a:lnTo>
                    <a:cubicBezTo>
                      <a:pt x="4326" y="10421"/>
                      <a:pt x="4290" y="10886"/>
                      <a:pt x="4310" y="11346"/>
                    </a:cubicBezTo>
                    <a:cubicBezTo>
                      <a:pt x="4326" y="11684"/>
                      <a:pt x="4377" y="12031"/>
                      <a:pt x="4540" y="12333"/>
                    </a:cubicBezTo>
                    <a:cubicBezTo>
                      <a:pt x="4797" y="12814"/>
                      <a:pt x="5345" y="13099"/>
                      <a:pt x="5887" y="13099"/>
                    </a:cubicBezTo>
                    <a:cubicBezTo>
                      <a:pt x="6122" y="13099"/>
                      <a:pt x="6356" y="13046"/>
                      <a:pt x="6565" y="12931"/>
                    </a:cubicBezTo>
                    <a:cubicBezTo>
                      <a:pt x="7061" y="12660"/>
                      <a:pt x="7419" y="12093"/>
                      <a:pt x="7981" y="12036"/>
                    </a:cubicBezTo>
                    <a:cubicBezTo>
                      <a:pt x="8013" y="12033"/>
                      <a:pt x="8045" y="12032"/>
                      <a:pt x="8076" y="12032"/>
                    </a:cubicBezTo>
                    <a:cubicBezTo>
                      <a:pt x="8705" y="12032"/>
                      <a:pt x="9268" y="12663"/>
                      <a:pt x="9879" y="12663"/>
                    </a:cubicBezTo>
                    <a:cubicBezTo>
                      <a:pt x="9944" y="12663"/>
                      <a:pt x="10011" y="12656"/>
                      <a:pt x="10077" y="12640"/>
                    </a:cubicBezTo>
                    <a:cubicBezTo>
                      <a:pt x="10400" y="12563"/>
                      <a:pt x="10650" y="12282"/>
                      <a:pt x="10757" y="11965"/>
                    </a:cubicBezTo>
                    <a:cubicBezTo>
                      <a:pt x="10865" y="11653"/>
                      <a:pt x="10860" y="11316"/>
                      <a:pt x="10819" y="10983"/>
                    </a:cubicBezTo>
                    <a:cubicBezTo>
                      <a:pt x="10737" y="10293"/>
                      <a:pt x="10522" y="9618"/>
                      <a:pt x="10164" y="9020"/>
                    </a:cubicBezTo>
                    <a:lnTo>
                      <a:pt x="10164" y="9020"/>
                    </a:lnTo>
                    <a:cubicBezTo>
                      <a:pt x="10288" y="9030"/>
                      <a:pt x="10411" y="9034"/>
                      <a:pt x="10535" y="9034"/>
                    </a:cubicBezTo>
                    <a:cubicBezTo>
                      <a:pt x="10929" y="9034"/>
                      <a:pt x="11323" y="8986"/>
                      <a:pt x="11708" y="8892"/>
                    </a:cubicBezTo>
                    <a:cubicBezTo>
                      <a:pt x="12041" y="8815"/>
                      <a:pt x="12368" y="8703"/>
                      <a:pt x="12634" y="8483"/>
                    </a:cubicBezTo>
                    <a:cubicBezTo>
                      <a:pt x="13237" y="8008"/>
                      <a:pt x="13345" y="7000"/>
                      <a:pt x="12849" y="6397"/>
                    </a:cubicBezTo>
                    <a:cubicBezTo>
                      <a:pt x="12491" y="5963"/>
                      <a:pt x="11867" y="5712"/>
                      <a:pt x="11708" y="5165"/>
                    </a:cubicBezTo>
                    <a:cubicBezTo>
                      <a:pt x="11499" y="4459"/>
                      <a:pt x="12215" y="3672"/>
                      <a:pt x="11913" y="3002"/>
                    </a:cubicBezTo>
                    <a:cubicBezTo>
                      <a:pt x="11780" y="2701"/>
                      <a:pt x="11453" y="2506"/>
                      <a:pt x="11126" y="2465"/>
                    </a:cubicBezTo>
                    <a:cubicBezTo>
                      <a:pt x="11051" y="2455"/>
                      <a:pt x="10976" y="2450"/>
                      <a:pt x="10901" y="2450"/>
                    </a:cubicBezTo>
                    <a:cubicBezTo>
                      <a:pt x="10651" y="2450"/>
                      <a:pt x="10397" y="2504"/>
                      <a:pt x="10149" y="2583"/>
                    </a:cubicBezTo>
                    <a:cubicBezTo>
                      <a:pt x="9505" y="2793"/>
                      <a:pt x="8896" y="3115"/>
                      <a:pt x="8390" y="3560"/>
                    </a:cubicBezTo>
                    <a:cubicBezTo>
                      <a:pt x="8554" y="2910"/>
                      <a:pt x="8564" y="2230"/>
                      <a:pt x="8457" y="1571"/>
                    </a:cubicBezTo>
                    <a:cubicBezTo>
                      <a:pt x="8401" y="1238"/>
                      <a:pt x="8308" y="896"/>
                      <a:pt x="8109" y="620"/>
                    </a:cubicBezTo>
                    <a:cubicBezTo>
                      <a:pt x="7834" y="218"/>
                      <a:pt x="7348" y="0"/>
                      <a:pt x="6865" y="0"/>
                    </a:cubicBezTo>
                    <a:close/>
                  </a:path>
                </a:pathLst>
              </a:custGeom>
              <a:solidFill>
                <a:schemeClr val="accent6"/>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5"/>
              <p:cNvSpPr/>
              <p:nvPr/>
            </p:nvSpPr>
            <p:spPr>
              <a:xfrm>
                <a:off x="462905" y="1903699"/>
                <a:ext cx="189912" cy="180532"/>
              </a:xfrm>
              <a:custGeom>
                <a:avLst/>
                <a:gdLst/>
                <a:ahLst/>
                <a:cxnLst/>
                <a:rect l="l" t="t" r="r" b="b"/>
                <a:pathLst>
                  <a:path w="7977" h="7583" extrusionOk="0">
                    <a:moveTo>
                      <a:pt x="4009" y="0"/>
                    </a:moveTo>
                    <a:lnTo>
                      <a:pt x="4009" y="0"/>
                    </a:lnTo>
                    <a:cubicBezTo>
                      <a:pt x="4035" y="297"/>
                      <a:pt x="4065" y="583"/>
                      <a:pt x="4086" y="869"/>
                    </a:cubicBezTo>
                    <a:cubicBezTo>
                      <a:pt x="4106" y="1161"/>
                      <a:pt x="4117" y="1442"/>
                      <a:pt x="4117" y="1728"/>
                    </a:cubicBezTo>
                    <a:cubicBezTo>
                      <a:pt x="4122" y="2014"/>
                      <a:pt x="4111" y="2296"/>
                      <a:pt x="4091" y="2582"/>
                    </a:cubicBezTo>
                    <a:cubicBezTo>
                      <a:pt x="4081" y="2781"/>
                      <a:pt x="4065" y="2976"/>
                      <a:pt x="4045" y="3170"/>
                    </a:cubicBezTo>
                    <a:cubicBezTo>
                      <a:pt x="3979" y="3180"/>
                      <a:pt x="3907" y="3190"/>
                      <a:pt x="3835" y="3211"/>
                    </a:cubicBezTo>
                    <a:cubicBezTo>
                      <a:pt x="3830" y="3190"/>
                      <a:pt x="3815" y="3170"/>
                      <a:pt x="3810" y="3144"/>
                    </a:cubicBezTo>
                    <a:cubicBezTo>
                      <a:pt x="3728" y="2960"/>
                      <a:pt x="3646" y="2776"/>
                      <a:pt x="3554" y="2592"/>
                    </a:cubicBezTo>
                    <a:cubicBezTo>
                      <a:pt x="3467" y="2403"/>
                      <a:pt x="3380" y="2224"/>
                      <a:pt x="3288" y="2040"/>
                    </a:cubicBezTo>
                    <a:cubicBezTo>
                      <a:pt x="3196" y="1856"/>
                      <a:pt x="3099" y="1677"/>
                      <a:pt x="2987" y="1498"/>
                    </a:cubicBezTo>
                    <a:lnTo>
                      <a:pt x="2987" y="1498"/>
                    </a:lnTo>
                    <a:cubicBezTo>
                      <a:pt x="2997" y="1708"/>
                      <a:pt x="3038" y="1917"/>
                      <a:pt x="3094" y="2117"/>
                    </a:cubicBezTo>
                    <a:cubicBezTo>
                      <a:pt x="3150" y="2321"/>
                      <a:pt x="3227" y="2515"/>
                      <a:pt x="3319" y="2705"/>
                    </a:cubicBezTo>
                    <a:cubicBezTo>
                      <a:pt x="3406" y="2889"/>
                      <a:pt x="3508" y="3078"/>
                      <a:pt x="3631" y="3247"/>
                    </a:cubicBezTo>
                    <a:cubicBezTo>
                      <a:pt x="3636" y="3257"/>
                      <a:pt x="3646" y="3262"/>
                      <a:pt x="3651" y="3272"/>
                    </a:cubicBezTo>
                    <a:cubicBezTo>
                      <a:pt x="3498" y="3339"/>
                      <a:pt x="3350" y="3441"/>
                      <a:pt x="3222" y="3569"/>
                    </a:cubicBezTo>
                    <a:cubicBezTo>
                      <a:pt x="3048" y="3748"/>
                      <a:pt x="2936" y="3973"/>
                      <a:pt x="2884" y="4203"/>
                    </a:cubicBezTo>
                    <a:cubicBezTo>
                      <a:pt x="2767" y="4177"/>
                      <a:pt x="2649" y="4152"/>
                      <a:pt x="2527" y="4131"/>
                    </a:cubicBezTo>
                    <a:cubicBezTo>
                      <a:pt x="2245" y="4085"/>
                      <a:pt x="1969" y="4054"/>
                      <a:pt x="1688" y="4034"/>
                    </a:cubicBezTo>
                    <a:cubicBezTo>
                      <a:pt x="1492" y="4027"/>
                      <a:pt x="1297" y="4017"/>
                      <a:pt x="1101" y="4017"/>
                    </a:cubicBezTo>
                    <a:cubicBezTo>
                      <a:pt x="1015" y="4017"/>
                      <a:pt x="930" y="4019"/>
                      <a:pt x="844" y="4024"/>
                    </a:cubicBezTo>
                    <a:cubicBezTo>
                      <a:pt x="563" y="4029"/>
                      <a:pt x="282" y="4054"/>
                      <a:pt x="1" y="4106"/>
                    </a:cubicBezTo>
                    <a:cubicBezTo>
                      <a:pt x="282" y="4162"/>
                      <a:pt x="558" y="4192"/>
                      <a:pt x="839" y="4223"/>
                    </a:cubicBezTo>
                    <a:cubicBezTo>
                      <a:pt x="1121" y="4259"/>
                      <a:pt x="1397" y="4274"/>
                      <a:pt x="1678" y="4295"/>
                    </a:cubicBezTo>
                    <a:cubicBezTo>
                      <a:pt x="1959" y="4310"/>
                      <a:pt x="2230" y="4330"/>
                      <a:pt x="2511" y="4336"/>
                    </a:cubicBezTo>
                    <a:cubicBezTo>
                      <a:pt x="2629" y="4336"/>
                      <a:pt x="2752" y="4341"/>
                      <a:pt x="2864" y="4341"/>
                    </a:cubicBezTo>
                    <a:cubicBezTo>
                      <a:pt x="2838" y="4561"/>
                      <a:pt x="2869" y="4775"/>
                      <a:pt x="2956" y="4980"/>
                    </a:cubicBezTo>
                    <a:cubicBezTo>
                      <a:pt x="2879" y="5026"/>
                      <a:pt x="2808" y="5072"/>
                      <a:pt x="2731" y="5123"/>
                    </a:cubicBezTo>
                    <a:cubicBezTo>
                      <a:pt x="2573" y="5225"/>
                      <a:pt x="2409" y="5327"/>
                      <a:pt x="2256" y="5440"/>
                    </a:cubicBezTo>
                    <a:cubicBezTo>
                      <a:pt x="2102" y="5547"/>
                      <a:pt x="1944" y="5665"/>
                      <a:pt x="1795" y="5798"/>
                    </a:cubicBezTo>
                    <a:cubicBezTo>
                      <a:pt x="1995" y="5762"/>
                      <a:pt x="2179" y="5696"/>
                      <a:pt x="2358" y="5619"/>
                    </a:cubicBezTo>
                    <a:cubicBezTo>
                      <a:pt x="2537" y="5542"/>
                      <a:pt x="2711" y="5445"/>
                      <a:pt x="2869" y="5343"/>
                    </a:cubicBezTo>
                    <a:cubicBezTo>
                      <a:pt x="2936" y="5302"/>
                      <a:pt x="3002" y="5256"/>
                      <a:pt x="3069" y="5205"/>
                    </a:cubicBezTo>
                    <a:cubicBezTo>
                      <a:pt x="3120" y="5281"/>
                      <a:pt x="3176" y="5358"/>
                      <a:pt x="3247" y="5419"/>
                    </a:cubicBezTo>
                    <a:cubicBezTo>
                      <a:pt x="3488" y="5660"/>
                      <a:pt x="3815" y="5793"/>
                      <a:pt x="4152" y="5793"/>
                    </a:cubicBezTo>
                    <a:lnTo>
                      <a:pt x="4198" y="5793"/>
                    </a:lnTo>
                    <a:cubicBezTo>
                      <a:pt x="4178" y="5869"/>
                      <a:pt x="4163" y="5946"/>
                      <a:pt x="4147" y="6028"/>
                    </a:cubicBezTo>
                    <a:cubicBezTo>
                      <a:pt x="4117" y="6202"/>
                      <a:pt x="4117" y="6381"/>
                      <a:pt x="4117" y="6560"/>
                    </a:cubicBezTo>
                    <a:cubicBezTo>
                      <a:pt x="4127" y="6739"/>
                      <a:pt x="4147" y="6912"/>
                      <a:pt x="4193" y="7081"/>
                    </a:cubicBezTo>
                    <a:cubicBezTo>
                      <a:pt x="4239" y="7255"/>
                      <a:pt x="4296" y="7424"/>
                      <a:pt x="4393" y="7582"/>
                    </a:cubicBezTo>
                    <a:cubicBezTo>
                      <a:pt x="4403" y="7403"/>
                      <a:pt x="4403" y="7229"/>
                      <a:pt x="4398" y="7056"/>
                    </a:cubicBezTo>
                    <a:cubicBezTo>
                      <a:pt x="4398" y="6887"/>
                      <a:pt x="4382" y="6718"/>
                      <a:pt x="4377" y="6544"/>
                    </a:cubicBezTo>
                    <a:cubicBezTo>
                      <a:pt x="4367" y="6381"/>
                      <a:pt x="4357" y="6207"/>
                      <a:pt x="4347" y="6033"/>
                    </a:cubicBezTo>
                    <a:cubicBezTo>
                      <a:pt x="4342" y="5951"/>
                      <a:pt x="4331" y="5864"/>
                      <a:pt x="4326" y="5777"/>
                    </a:cubicBezTo>
                    <a:cubicBezTo>
                      <a:pt x="4485" y="5752"/>
                      <a:pt x="4648" y="5701"/>
                      <a:pt x="4786" y="5624"/>
                    </a:cubicBezTo>
                    <a:cubicBezTo>
                      <a:pt x="4812" y="5685"/>
                      <a:pt x="4838" y="5747"/>
                      <a:pt x="4868" y="5803"/>
                    </a:cubicBezTo>
                    <a:cubicBezTo>
                      <a:pt x="4965" y="6007"/>
                      <a:pt x="5073" y="6207"/>
                      <a:pt x="5190" y="6406"/>
                    </a:cubicBezTo>
                    <a:cubicBezTo>
                      <a:pt x="5303" y="6595"/>
                      <a:pt x="5425" y="6795"/>
                      <a:pt x="5553" y="6979"/>
                    </a:cubicBezTo>
                    <a:cubicBezTo>
                      <a:pt x="5681" y="7163"/>
                      <a:pt x="5824" y="7352"/>
                      <a:pt x="5983" y="7516"/>
                    </a:cubicBezTo>
                    <a:cubicBezTo>
                      <a:pt x="5916" y="7291"/>
                      <a:pt x="5829" y="7081"/>
                      <a:pt x="5727" y="6877"/>
                    </a:cubicBezTo>
                    <a:cubicBezTo>
                      <a:pt x="5630" y="6672"/>
                      <a:pt x="5523" y="6478"/>
                      <a:pt x="5405" y="6278"/>
                    </a:cubicBezTo>
                    <a:cubicBezTo>
                      <a:pt x="5293" y="6084"/>
                      <a:pt x="5170" y="5885"/>
                      <a:pt x="5037" y="5701"/>
                    </a:cubicBezTo>
                    <a:cubicBezTo>
                      <a:pt x="5001" y="5644"/>
                      <a:pt x="4960" y="5593"/>
                      <a:pt x="4914" y="5537"/>
                    </a:cubicBezTo>
                    <a:cubicBezTo>
                      <a:pt x="4976" y="5491"/>
                      <a:pt x="5022" y="5445"/>
                      <a:pt x="5073" y="5394"/>
                    </a:cubicBezTo>
                    <a:cubicBezTo>
                      <a:pt x="5272" y="5189"/>
                      <a:pt x="5395" y="4934"/>
                      <a:pt x="5425" y="4658"/>
                    </a:cubicBezTo>
                    <a:cubicBezTo>
                      <a:pt x="5530" y="4665"/>
                      <a:pt x="5636" y="4669"/>
                      <a:pt x="5742" y="4669"/>
                    </a:cubicBezTo>
                    <a:cubicBezTo>
                      <a:pt x="5849" y="4669"/>
                      <a:pt x="5955" y="4665"/>
                      <a:pt x="6059" y="4658"/>
                    </a:cubicBezTo>
                    <a:cubicBezTo>
                      <a:pt x="6284" y="4647"/>
                      <a:pt x="6509" y="4622"/>
                      <a:pt x="6724" y="4581"/>
                    </a:cubicBezTo>
                    <a:cubicBezTo>
                      <a:pt x="6944" y="4545"/>
                      <a:pt x="7164" y="4489"/>
                      <a:pt x="7379" y="4412"/>
                    </a:cubicBezTo>
                    <a:cubicBezTo>
                      <a:pt x="7212" y="4393"/>
                      <a:pt x="7045" y="4383"/>
                      <a:pt x="6878" y="4383"/>
                    </a:cubicBezTo>
                    <a:cubicBezTo>
                      <a:pt x="6820" y="4383"/>
                      <a:pt x="6762" y="4384"/>
                      <a:pt x="6704" y="4387"/>
                    </a:cubicBezTo>
                    <a:cubicBezTo>
                      <a:pt x="6612" y="4372"/>
                      <a:pt x="6513" y="4367"/>
                      <a:pt x="6411" y="4367"/>
                    </a:cubicBezTo>
                    <a:cubicBezTo>
                      <a:pt x="6298" y="4367"/>
                      <a:pt x="6180" y="4374"/>
                      <a:pt x="6065" y="4382"/>
                    </a:cubicBezTo>
                    <a:cubicBezTo>
                      <a:pt x="5860" y="4392"/>
                      <a:pt x="5666" y="4407"/>
                      <a:pt x="5461" y="4433"/>
                    </a:cubicBezTo>
                    <a:cubicBezTo>
                      <a:pt x="5451" y="4162"/>
                      <a:pt x="5364" y="3911"/>
                      <a:pt x="5211" y="3697"/>
                    </a:cubicBezTo>
                    <a:cubicBezTo>
                      <a:pt x="5247" y="3671"/>
                      <a:pt x="5293" y="3640"/>
                      <a:pt x="5333" y="3615"/>
                    </a:cubicBezTo>
                    <a:cubicBezTo>
                      <a:pt x="5604" y="3436"/>
                      <a:pt x="5886" y="3262"/>
                      <a:pt x="6177" y="3109"/>
                    </a:cubicBezTo>
                    <a:cubicBezTo>
                      <a:pt x="6463" y="2950"/>
                      <a:pt x="6755" y="2807"/>
                      <a:pt x="7056" y="2669"/>
                    </a:cubicBezTo>
                    <a:cubicBezTo>
                      <a:pt x="7358" y="2531"/>
                      <a:pt x="7665" y="2403"/>
                      <a:pt x="7977" y="2275"/>
                    </a:cubicBezTo>
                    <a:lnTo>
                      <a:pt x="7977" y="2275"/>
                    </a:lnTo>
                    <a:cubicBezTo>
                      <a:pt x="7639" y="2301"/>
                      <a:pt x="7307" y="2372"/>
                      <a:pt x="6985" y="2475"/>
                    </a:cubicBezTo>
                    <a:cubicBezTo>
                      <a:pt x="6663" y="2577"/>
                      <a:pt x="6356" y="2720"/>
                      <a:pt x="6054" y="2878"/>
                    </a:cubicBezTo>
                    <a:cubicBezTo>
                      <a:pt x="5758" y="3042"/>
                      <a:pt x="5471" y="3231"/>
                      <a:pt x="5216" y="3446"/>
                    </a:cubicBezTo>
                    <a:cubicBezTo>
                      <a:pt x="5180" y="3477"/>
                      <a:pt x="5134" y="3518"/>
                      <a:pt x="5093" y="3553"/>
                    </a:cubicBezTo>
                    <a:cubicBezTo>
                      <a:pt x="5083" y="3543"/>
                      <a:pt x="5078" y="3528"/>
                      <a:pt x="5062" y="3523"/>
                    </a:cubicBezTo>
                    <a:cubicBezTo>
                      <a:pt x="4812" y="3277"/>
                      <a:pt x="4483" y="3160"/>
                      <a:pt x="4158" y="3160"/>
                    </a:cubicBezTo>
                    <a:cubicBezTo>
                      <a:pt x="4151" y="3160"/>
                      <a:pt x="4144" y="3160"/>
                      <a:pt x="4137" y="3160"/>
                    </a:cubicBezTo>
                    <a:cubicBezTo>
                      <a:pt x="4198" y="2981"/>
                      <a:pt x="4250" y="2786"/>
                      <a:pt x="4290" y="2602"/>
                    </a:cubicBezTo>
                    <a:cubicBezTo>
                      <a:pt x="4347" y="2316"/>
                      <a:pt x="4372" y="2014"/>
                      <a:pt x="4372" y="1723"/>
                    </a:cubicBezTo>
                    <a:cubicBezTo>
                      <a:pt x="4367" y="1426"/>
                      <a:pt x="4342" y="1125"/>
                      <a:pt x="4285" y="839"/>
                    </a:cubicBezTo>
                    <a:cubicBezTo>
                      <a:pt x="4224" y="552"/>
                      <a:pt x="4137" y="266"/>
                      <a:pt x="4009" y="0"/>
                    </a:cubicBezTo>
                    <a:close/>
                  </a:path>
                </a:pathLst>
              </a:custGeom>
              <a:solidFill>
                <a:schemeClr val="lt2"/>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2" name="Google Shape;1802;p35"/>
            <p:cNvGrpSpPr/>
            <p:nvPr/>
          </p:nvGrpSpPr>
          <p:grpSpPr>
            <a:xfrm rot="2891273">
              <a:off x="7184142" y="1380790"/>
              <a:ext cx="354752" cy="328114"/>
              <a:chOff x="314888" y="1788230"/>
              <a:chExt cx="470479" cy="435151"/>
            </a:xfrm>
          </p:grpSpPr>
          <p:sp>
            <p:nvSpPr>
              <p:cNvPr id="1803" name="Google Shape;1803;p35"/>
              <p:cNvSpPr/>
              <p:nvPr/>
            </p:nvSpPr>
            <p:spPr>
              <a:xfrm rot="-1111104">
                <a:off x="337754" y="1804789"/>
                <a:ext cx="131243" cy="165355"/>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4"/>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5"/>
              <p:cNvSpPr/>
              <p:nvPr/>
            </p:nvSpPr>
            <p:spPr>
              <a:xfrm>
                <a:off x="347023" y="1802511"/>
                <a:ext cx="438344" cy="420869"/>
              </a:xfrm>
              <a:custGeom>
                <a:avLst/>
                <a:gdLst/>
                <a:ahLst/>
                <a:cxnLst/>
                <a:rect l="l" t="t" r="r" b="b"/>
                <a:pathLst>
                  <a:path w="18412" h="17678" extrusionOk="0">
                    <a:moveTo>
                      <a:pt x="9740" y="8161"/>
                    </a:moveTo>
                    <a:lnTo>
                      <a:pt x="9720" y="8243"/>
                    </a:lnTo>
                    <a:cubicBezTo>
                      <a:pt x="9909" y="8642"/>
                      <a:pt x="10160" y="9010"/>
                      <a:pt x="10456" y="9337"/>
                    </a:cubicBezTo>
                    <a:cubicBezTo>
                      <a:pt x="10139" y="9283"/>
                      <a:pt x="9820" y="9252"/>
                      <a:pt x="9501" y="9252"/>
                    </a:cubicBezTo>
                    <a:cubicBezTo>
                      <a:pt x="9311" y="9252"/>
                      <a:pt x="9122" y="9263"/>
                      <a:pt x="8932" y="9286"/>
                    </a:cubicBezTo>
                    <a:lnTo>
                      <a:pt x="8595" y="9225"/>
                    </a:lnTo>
                    <a:cubicBezTo>
                      <a:pt x="8590" y="9230"/>
                      <a:pt x="8580" y="9230"/>
                      <a:pt x="8575" y="9235"/>
                    </a:cubicBezTo>
                    <a:cubicBezTo>
                      <a:pt x="8447" y="8892"/>
                      <a:pt x="8283" y="8565"/>
                      <a:pt x="8084" y="8263"/>
                    </a:cubicBezTo>
                    <a:lnTo>
                      <a:pt x="8084" y="8263"/>
                    </a:lnTo>
                    <a:cubicBezTo>
                      <a:pt x="8299" y="8299"/>
                      <a:pt x="8517" y="8320"/>
                      <a:pt x="8736" y="8320"/>
                    </a:cubicBezTo>
                    <a:cubicBezTo>
                      <a:pt x="8798" y="8320"/>
                      <a:pt x="8860" y="8318"/>
                      <a:pt x="8922" y="8315"/>
                    </a:cubicBezTo>
                    <a:lnTo>
                      <a:pt x="9255" y="8412"/>
                    </a:lnTo>
                    <a:cubicBezTo>
                      <a:pt x="9418" y="8335"/>
                      <a:pt x="9577" y="8253"/>
                      <a:pt x="9740" y="8161"/>
                    </a:cubicBezTo>
                    <a:close/>
                    <a:moveTo>
                      <a:pt x="10023" y="1"/>
                    </a:moveTo>
                    <a:cubicBezTo>
                      <a:pt x="9613" y="1"/>
                      <a:pt x="9206" y="116"/>
                      <a:pt x="8876" y="359"/>
                    </a:cubicBezTo>
                    <a:cubicBezTo>
                      <a:pt x="8258" y="814"/>
                      <a:pt x="7864" y="1632"/>
                      <a:pt x="7112" y="1806"/>
                    </a:cubicBezTo>
                    <a:cubicBezTo>
                      <a:pt x="7013" y="1829"/>
                      <a:pt x="6913" y="1840"/>
                      <a:pt x="6813" y="1840"/>
                    </a:cubicBezTo>
                    <a:cubicBezTo>
                      <a:pt x="6071" y="1840"/>
                      <a:pt x="5325" y="1276"/>
                      <a:pt x="4607" y="1276"/>
                    </a:cubicBezTo>
                    <a:cubicBezTo>
                      <a:pt x="4464" y="1276"/>
                      <a:pt x="4323" y="1298"/>
                      <a:pt x="4183" y="1351"/>
                    </a:cubicBezTo>
                    <a:cubicBezTo>
                      <a:pt x="3764" y="1510"/>
                      <a:pt x="3482" y="1934"/>
                      <a:pt x="3385" y="2374"/>
                    </a:cubicBezTo>
                    <a:cubicBezTo>
                      <a:pt x="3288" y="2813"/>
                      <a:pt x="3360" y="3274"/>
                      <a:pt x="3467" y="3708"/>
                    </a:cubicBezTo>
                    <a:cubicBezTo>
                      <a:pt x="3666" y="4506"/>
                      <a:pt x="4004" y="5273"/>
                      <a:pt x="4474" y="5947"/>
                    </a:cubicBezTo>
                    <a:cubicBezTo>
                      <a:pt x="4050" y="5864"/>
                      <a:pt x="3623" y="5825"/>
                      <a:pt x="3196" y="5825"/>
                    </a:cubicBezTo>
                    <a:cubicBezTo>
                      <a:pt x="2995" y="5825"/>
                      <a:pt x="2794" y="5834"/>
                      <a:pt x="2593" y="5850"/>
                    </a:cubicBezTo>
                    <a:cubicBezTo>
                      <a:pt x="2133" y="5886"/>
                      <a:pt x="1667" y="5978"/>
                      <a:pt x="1263" y="6208"/>
                    </a:cubicBezTo>
                    <a:cubicBezTo>
                      <a:pt x="343" y="6745"/>
                      <a:pt x="1" y="8074"/>
                      <a:pt x="548" y="8989"/>
                    </a:cubicBezTo>
                    <a:cubicBezTo>
                      <a:pt x="946" y="9644"/>
                      <a:pt x="1724" y="10104"/>
                      <a:pt x="1831" y="10871"/>
                    </a:cubicBezTo>
                    <a:cubicBezTo>
                      <a:pt x="1974" y="11868"/>
                      <a:pt x="849" y="12778"/>
                      <a:pt x="1125" y="13749"/>
                    </a:cubicBezTo>
                    <a:cubicBezTo>
                      <a:pt x="1243" y="14184"/>
                      <a:pt x="1642" y="14501"/>
                      <a:pt x="2071" y="14629"/>
                    </a:cubicBezTo>
                    <a:cubicBezTo>
                      <a:pt x="2291" y="14700"/>
                      <a:pt x="2524" y="14728"/>
                      <a:pt x="2758" y="14728"/>
                    </a:cubicBezTo>
                    <a:cubicBezTo>
                      <a:pt x="2975" y="14728"/>
                      <a:pt x="3194" y="14704"/>
                      <a:pt x="3406" y="14670"/>
                    </a:cubicBezTo>
                    <a:cubicBezTo>
                      <a:pt x="4336" y="14521"/>
                      <a:pt x="5246" y="14189"/>
                      <a:pt x="6034" y="13678"/>
                    </a:cubicBezTo>
                    <a:lnTo>
                      <a:pt x="6034" y="13678"/>
                    </a:lnTo>
                    <a:cubicBezTo>
                      <a:pt x="6008" y="14383"/>
                      <a:pt x="6095" y="15089"/>
                      <a:pt x="6279" y="15769"/>
                    </a:cubicBezTo>
                    <a:cubicBezTo>
                      <a:pt x="6402" y="16214"/>
                      <a:pt x="6576" y="16659"/>
                      <a:pt x="6877" y="17006"/>
                    </a:cubicBezTo>
                    <a:cubicBezTo>
                      <a:pt x="7258" y="17449"/>
                      <a:pt x="7843" y="17678"/>
                      <a:pt x="8425" y="17678"/>
                    </a:cubicBezTo>
                    <a:cubicBezTo>
                      <a:pt x="8904" y="17678"/>
                      <a:pt x="9382" y="17522"/>
                      <a:pt x="9740" y="17200"/>
                    </a:cubicBezTo>
                    <a:cubicBezTo>
                      <a:pt x="10313" y="16689"/>
                      <a:pt x="10620" y="15840"/>
                      <a:pt x="11351" y="15590"/>
                    </a:cubicBezTo>
                    <a:cubicBezTo>
                      <a:pt x="11495" y="15541"/>
                      <a:pt x="11643" y="15521"/>
                      <a:pt x="11793" y="15521"/>
                    </a:cubicBezTo>
                    <a:cubicBezTo>
                      <a:pt x="12432" y="15521"/>
                      <a:pt x="13111" y="15880"/>
                      <a:pt x="13737" y="15880"/>
                    </a:cubicBezTo>
                    <a:cubicBezTo>
                      <a:pt x="13933" y="15880"/>
                      <a:pt x="14123" y="15845"/>
                      <a:pt x="14306" y="15754"/>
                    </a:cubicBezTo>
                    <a:cubicBezTo>
                      <a:pt x="14710" y="15559"/>
                      <a:pt x="14955" y="15109"/>
                      <a:pt x="15006" y="14665"/>
                    </a:cubicBezTo>
                    <a:cubicBezTo>
                      <a:pt x="15058" y="14215"/>
                      <a:pt x="14945" y="13770"/>
                      <a:pt x="14792" y="13340"/>
                    </a:cubicBezTo>
                    <a:cubicBezTo>
                      <a:pt x="14485" y="12476"/>
                      <a:pt x="14015" y="11663"/>
                      <a:pt x="13386" y="10999"/>
                    </a:cubicBezTo>
                    <a:lnTo>
                      <a:pt x="13386" y="10999"/>
                    </a:lnTo>
                    <a:cubicBezTo>
                      <a:pt x="13812" y="11085"/>
                      <a:pt x="14249" y="11127"/>
                      <a:pt x="14686" y="11127"/>
                    </a:cubicBezTo>
                    <a:cubicBezTo>
                      <a:pt x="15155" y="11127"/>
                      <a:pt x="15625" y="11079"/>
                      <a:pt x="16085" y="10983"/>
                    </a:cubicBezTo>
                    <a:cubicBezTo>
                      <a:pt x="16540" y="10886"/>
                      <a:pt x="16990" y="10743"/>
                      <a:pt x="17358" y="10472"/>
                    </a:cubicBezTo>
                    <a:cubicBezTo>
                      <a:pt x="18227" y="9838"/>
                      <a:pt x="18411" y="8478"/>
                      <a:pt x="17752" y="7635"/>
                    </a:cubicBezTo>
                    <a:cubicBezTo>
                      <a:pt x="17282" y="7026"/>
                      <a:pt x="16448" y="6663"/>
                      <a:pt x="16259" y="5912"/>
                    </a:cubicBezTo>
                    <a:cubicBezTo>
                      <a:pt x="16003" y="4935"/>
                      <a:pt x="17011" y="3907"/>
                      <a:pt x="16622" y="2972"/>
                    </a:cubicBezTo>
                    <a:cubicBezTo>
                      <a:pt x="16448" y="2558"/>
                      <a:pt x="16019" y="2287"/>
                      <a:pt x="15579" y="2205"/>
                    </a:cubicBezTo>
                    <a:cubicBezTo>
                      <a:pt x="15456" y="2182"/>
                      <a:pt x="15332" y="2172"/>
                      <a:pt x="15207" y="2172"/>
                    </a:cubicBezTo>
                    <a:cubicBezTo>
                      <a:pt x="14884" y="2172"/>
                      <a:pt x="14558" y="2239"/>
                      <a:pt x="14245" y="2328"/>
                    </a:cubicBezTo>
                    <a:cubicBezTo>
                      <a:pt x="13554" y="2522"/>
                      <a:pt x="12885" y="2818"/>
                      <a:pt x="12286" y="3222"/>
                    </a:cubicBezTo>
                    <a:cubicBezTo>
                      <a:pt x="12281" y="2854"/>
                      <a:pt x="12246" y="2481"/>
                      <a:pt x="12179" y="2118"/>
                    </a:cubicBezTo>
                    <a:cubicBezTo>
                      <a:pt x="12097" y="1663"/>
                      <a:pt x="11969" y="1203"/>
                      <a:pt x="11709" y="825"/>
                    </a:cubicBezTo>
                    <a:cubicBezTo>
                      <a:pt x="11332" y="291"/>
                      <a:pt x="10673" y="1"/>
                      <a:pt x="10023" y="1"/>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5"/>
              <p:cNvSpPr/>
              <p:nvPr/>
            </p:nvSpPr>
            <p:spPr>
              <a:xfrm>
                <a:off x="405095" y="1850844"/>
                <a:ext cx="317711" cy="311878"/>
              </a:xfrm>
              <a:custGeom>
                <a:avLst/>
                <a:gdLst/>
                <a:ahLst/>
                <a:cxnLst/>
                <a:rect l="l" t="t" r="r" b="b"/>
                <a:pathLst>
                  <a:path w="13345" h="13100" extrusionOk="0">
                    <a:moveTo>
                      <a:pt x="7087" y="5671"/>
                    </a:moveTo>
                    <a:cubicBezTo>
                      <a:pt x="7005" y="6039"/>
                      <a:pt x="6974" y="6412"/>
                      <a:pt x="7005" y="6786"/>
                    </a:cubicBezTo>
                    <a:lnTo>
                      <a:pt x="6949" y="7031"/>
                    </a:lnTo>
                    <a:cubicBezTo>
                      <a:pt x="6949" y="7041"/>
                      <a:pt x="6954" y="7046"/>
                      <a:pt x="6954" y="7052"/>
                    </a:cubicBezTo>
                    <a:cubicBezTo>
                      <a:pt x="6703" y="7128"/>
                      <a:pt x="6463" y="7246"/>
                      <a:pt x="6233" y="7384"/>
                    </a:cubicBezTo>
                    <a:cubicBezTo>
                      <a:pt x="6269" y="7179"/>
                      <a:pt x="6289" y="6975"/>
                      <a:pt x="6294" y="6770"/>
                    </a:cubicBezTo>
                    <a:lnTo>
                      <a:pt x="6371" y="6530"/>
                    </a:lnTo>
                    <a:cubicBezTo>
                      <a:pt x="6320" y="6407"/>
                      <a:pt x="6263" y="6285"/>
                      <a:pt x="6202" y="6167"/>
                    </a:cubicBezTo>
                    <a:lnTo>
                      <a:pt x="6202" y="6167"/>
                    </a:lnTo>
                    <a:lnTo>
                      <a:pt x="6263" y="6182"/>
                    </a:lnTo>
                    <a:cubicBezTo>
                      <a:pt x="6565" y="6055"/>
                      <a:pt x="6841" y="5876"/>
                      <a:pt x="7087" y="5671"/>
                    </a:cubicBezTo>
                    <a:close/>
                    <a:moveTo>
                      <a:pt x="6865" y="0"/>
                    </a:moveTo>
                    <a:cubicBezTo>
                      <a:pt x="6568" y="0"/>
                      <a:pt x="6272" y="83"/>
                      <a:pt x="6028" y="257"/>
                    </a:cubicBezTo>
                    <a:cubicBezTo>
                      <a:pt x="5568" y="594"/>
                      <a:pt x="5282" y="1192"/>
                      <a:pt x="4724" y="1315"/>
                    </a:cubicBezTo>
                    <a:cubicBezTo>
                      <a:pt x="4656" y="1330"/>
                      <a:pt x="4587" y="1337"/>
                      <a:pt x="4518" y="1337"/>
                    </a:cubicBezTo>
                    <a:cubicBezTo>
                      <a:pt x="3971" y="1337"/>
                      <a:pt x="3417" y="913"/>
                      <a:pt x="2885" y="913"/>
                    </a:cubicBezTo>
                    <a:cubicBezTo>
                      <a:pt x="2782" y="913"/>
                      <a:pt x="2679" y="929"/>
                      <a:pt x="2577" y="967"/>
                    </a:cubicBezTo>
                    <a:cubicBezTo>
                      <a:pt x="2265" y="1085"/>
                      <a:pt x="2061" y="1392"/>
                      <a:pt x="1984" y="1719"/>
                    </a:cubicBezTo>
                    <a:cubicBezTo>
                      <a:pt x="1912" y="2041"/>
                      <a:pt x="1958" y="2373"/>
                      <a:pt x="2035" y="2701"/>
                    </a:cubicBezTo>
                    <a:cubicBezTo>
                      <a:pt x="2153" y="3217"/>
                      <a:pt x="2368" y="3708"/>
                      <a:pt x="2638" y="4163"/>
                    </a:cubicBezTo>
                    <a:cubicBezTo>
                      <a:pt x="2605" y="4162"/>
                      <a:pt x="2571" y="4162"/>
                      <a:pt x="2537" y="4162"/>
                    </a:cubicBezTo>
                    <a:cubicBezTo>
                      <a:pt x="2298" y="4162"/>
                      <a:pt x="2057" y="4178"/>
                      <a:pt x="1815" y="4209"/>
                    </a:cubicBezTo>
                    <a:cubicBezTo>
                      <a:pt x="1478" y="4255"/>
                      <a:pt x="1140" y="4337"/>
                      <a:pt x="859" y="4521"/>
                    </a:cubicBezTo>
                    <a:cubicBezTo>
                      <a:pt x="200" y="4950"/>
                      <a:pt x="0" y="5942"/>
                      <a:pt x="435" y="6591"/>
                    </a:cubicBezTo>
                    <a:cubicBezTo>
                      <a:pt x="757" y="7062"/>
                      <a:pt x="1345" y="7374"/>
                      <a:pt x="1452" y="7921"/>
                    </a:cubicBezTo>
                    <a:cubicBezTo>
                      <a:pt x="1590" y="8652"/>
                      <a:pt x="798" y="9362"/>
                      <a:pt x="1043" y="10063"/>
                    </a:cubicBezTo>
                    <a:cubicBezTo>
                      <a:pt x="1151" y="10375"/>
                      <a:pt x="1452" y="10595"/>
                      <a:pt x="1769" y="10676"/>
                    </a:cubicBezTo>
                    <a:cubicBezTo>
                      <a:pt x="1900" y="10710"/>
                      <a:pt x="2033" y="10723"/>
                      <a:pt x="2166" y="10723"/>
                    </a:cubicBezTo>
                    <a:cubicBezTo>
                      <a:pt x="2363" y="10723"/>
                      <a:pt x="2561" y="10693"/>
                      <a:pt x="2756" y="10651"/>
                    </a:cubicBezTo>
                    <a:cubicBezTo>
                      <a:pt x="3349" y="10528"/>
                      <a:pt x="3917" y="10298"/>
                      <a:pt x="4428" y="9966"/>
                    </a:cubicBezTo>
                    <a:lnTo>
                      <a:pt x="4428" y="9966"/>
                    </a:lnTo>
                    <a:cubicBezTo>
                      <a:pt x="4326" y="10421"/>
                      <a:pt x="4290" y="10886"/>
                      <a:pt x="4310" y="11346"/>
                    </a:cubicBezTo>
                    <a:cubicBezTo>
                      <a:pt x="4326" y="11684"/>
                      <a:pt x="4377" y="12031"/>
                      <a:pt x="4540" y="12333"/>
                    </a:cubicBezTo>
                    <a:cubicBezTo>
                      <a:pt x="4797" y="12814"/>
                      <a:pt x="5345" y="13099"/>
                      <a:pt x="5887" y="13099"/>
                    </a:cubicBezTo>
                    <a:cubicBezTo>
                      <a:pt x="6122" y="13099"/>
                      <a:pt x="6356" y="13046"/>
                      <a:pt x="6565" y="12931"/>
                    </a:cubicBezTo>
                    <a:cubicBezTo>
                      <a:pt x="7061" y="12660"/>
                      <a:pt x="7419" y="12093"/>
                      <a:pt x="7981" y="12036"/>
                    </a:cubicBezTo>
                    <a:cubicBezTo>
                      <a:pt x="8013" y="12033"/>
                      <a:pt x="8045" y="12032"/>
                      <a:pt x="8076" y="12032"/>
                    </a:cubicBezTo>
                    <a:cubicBezTo>
                      <a:pt x="8705" y="12032"/>
                      <a:pt x="9268" y="12663"/>
                      <a:pt x="9879" y="12663"/>
                    </a:cubicBezTo>
                    <a:cubicBezTo>
                      <a:pt x="9944" y="12663"/>
                      <a:pt x="10011" y="12656"/>
                      <a:pt x="10077" y="12640"/>
                    </a:cubicBezTo>
                    <a:cubicBezTo>
                      <a:pt x="10400" y="12563"/>
                      <a:pt x="10650" y="12282"/>
                      <a:pt x="10757" y="11965"/>
                    </a:cubicBezTo>
                    <a:cubicBezTo>
                      <a:pt x="10865" y="11653"/>
                      <a:pt x="10860" y="11316"/>
                      <a:pt x="10819" y="10983"/>
                    </a:cubicBezTo>
                    <a:cubicBezTo>
                      <a:pt x="10737" y="10293"/>
                      <a:pt x="10522" y="9618"/>
                      <a:pt x="10164" y="9020"/>
                    </a:cubicBezTo>
                    <a:lnTo>
                      <a:pt x="10164" y="9020"/>
                    </a:lnTo>
                    <a:cubicBezTo>
                      <a:pt x="10288" y="9030"/>
                      <a:pt x="10411" y="9034"/>
                      <a:pt x="10535" y="9034"/>
                    </a:cubicBezTo>
                    <a:cubicBezTo>
                      <a:pt x="10929" y="9034"/>
                      <a:pt x="11323" y="8986"/>
                      <a:pt x="11708" y="8892"/>
                    </a:cubicBezTo>
                    <a:cubicBezTo>
                      <a:pt x="12041" y="8815"/>
                      <a:pt x="12368" y="8703"/>
                      <a:pt x="12634" y="8483"/>
                    </a:cubicBezTo>
                    <a:cubicBezTo>
                      <a:pt x="13237" y="8008"/>
                      <a:pt x="13345" y="7000"/>
                      <a:pt x="12849" y="6397"/>
                    </a:cubicBezTo>
                    <a:cubicBezTo>
                      <a:pt x="12491" y="5963"/>
                      <a:pt x="11867" y="5712"/>
                      <a:pt x="11708" y="5165"/>
                    </a:cubicBezTo>
                    <a:cubicBezTo>
                      <a:pt x="11499" y="4459"/>
                      <a:pt x="12215" y="3672"/>
                      <a:pt x="11913" y="3002"/>
                    </a:cubicBezTo>
                    <a:cubicBezTo>
                      <a:pt x="11780" y="2701"/>
                      <a:pt x="11453" y="2506"/>
                      <a:pt x="11126" y="2465"/>
                    </a:cubicBezTo>
                    <a:cubicBezTo>
                      <a:pt x="11051" y="2455"/>
                      <a:pt x="10976" y="2450"/>
                      <a:pt x="10901" y="2450"/>
                    </a:cubicBezTo>
                    <a:cubicBezTo>
                      <a:pt x="10651" y="2450"/>
                      <a:pt x="10397" y="2504"/>
                      <a:pt x="10149" y="2583"/>
                    </a:cubicBezTo>
                    <a:cubicBezTo>
                      <a:pt x="9505" y="2793"/>
                      <a:pt x="8896" y="3115"/>
                      <a:pt x="8390" y="3560"/>
                    </a:cubicBezTo>
                    <a:cubicBezTo>
                      <a:pt x="8554" y="2910"/>
                      <a:pt x="8564" y="2230"/>
                      <a:pt x="8457" y="1571"/>
                    </a:cubicBezTo>
                    <a:cubicBezTo>
                      <a:pt x="8401" y="1238"/>
                      <a:pt x="8308" y="896"/>
                      <a:pt x="8109" y="620"/>
                    </a:cubicBezTo>
                    <a:cubicBezTo>
                      <a:pt x="7834" y="218"/>
                      <a:pt x="7348" y="0"/>
                      <a:pt x="6865" y="0"/>
                    </a:cubicBezTo>
                    <a:close/>
                  </a:path>
                </a:pathLst>
              </a:custGeom>
              <a:solidFill>
                <a:schemeClr val="accent6"/>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5"/>
              <p:cNvSpPr/>
              <p:nvPr/>
            </p:nvSpPr>
            <p:spPr>
              <a:xfrm>
                <a:off x="462905" y="1903699"/>
                <a:ext cx="189912" cy="180532"/>
              </a:xfrm>
              <a:custGeom>
                <a:avLst/>
                <a:gdLst/>
                <a:ahLst/>
                <a:cxnLst/>
                <a:rect l="l" t="t" r="r" b="b"/>
                <a:pathLst>
                  <a:path w="7977" h="7583" extrusionOk="0">
                    <a:moveTo>
                      <a:pt x="4009" y="0"/>
                    </a:moveTo>
                    <a:lnTo>
                      <a:pt x="4009" y="0"/>
                    </a:lnTo>
                    <a:cubicBezTo>
                      <a:pt x="4035" y="297"/>
                      <a:pt x="4065" y="583"/>
                      <a:pt x="4086" y="869"/>
                    </a:cubicBezTo>
                    <a:cubicBezTo>
                      <a:pt x="4106" y="1161"/>
                      <a:pt x="4117" y="1442"/>
                      <a:pt x="4117" y="1728"/>
                    </a:cubicBezTo>
                    <a:cubicBezTo>
                      <a:pt x="4122" y="2014"/>
                      <a:pt x="4111" y="2296"/>
                      <a:pt x="4091" y="2582"/>
                    </a:cubicBezTo>
                    <a:cubicBezTo>
                      <a:pt x="4081" y="2781"/>
                      <a:pt x="4065" y="2976"/>
                      <a:pt x="4045" y="3170"/>
                    </a:cubicBezTo>
                    <a:cubicBezTo>
                      <a:pt x="3979" y="3180"/>
                      <a:pt x="3907" y="3190"/>
                      <a:pt x="3835" y="3211"/>
                    </a:cubicBezTo>
                    <a:cubicBezTo>
                      <a:pt x="3830" y="3190"/>
                      <a:pt x="3815" y="3170"/>
                      <a:pt x="3810" y="3144"/>
                    </a:cubicBezTo>
                    <a:cubicBezTo>
                      <a:pt x="3728" y="2960"/>
                      <a:pt x="3646" y="2776"/>
                      <a:pt x="3554" y="2592"/>
                    </a:cubicBezTo>
                    <a:cubicBezTo>
                      <a:pt x="3467" y="2403"/>
                      <a:pt x="3380" y="2224"/>
                      <a:pt x="3288" y="2040"/>
                    </a:cubicBezTo>
                    <a:cubicBezTo>
                      <a:pt x="3196" y="1856"/>
                      <a:pt x="3099" y="1677"/>
                      <a:pt x="2987" y="1498"/>
                    </a:cubicBezTo>
                    <a:lnTo>
                      <a:pt x="2987" y="1498"/>
                    </a:lnTo>
                    <a:cubicBezTo>
                      <a:pt x="2997" y="1708"/>
                      <a:pt x="3038" y="1917"/>
                      <a:pt x="3094" y="2117"/>
                    </a:cubicBezTo>
                    <a:cubicBezTo>
                      <a:pt x="3150" y="2321"/>
                      <a:pt x="3227" y="2515"/>
                      <a:pt x="3319" y="2705"/>
                    </a:cubicBezTo>
                    <a:cubicBezTo>
                      <a:pt x="3406" y="2889"/>
                      <a:pt x="3508" y="3078"/>
                      <a:pt x="3631" y="3247"/>
                    </a:cubicBezTo>
                    <a:cubicBezTo>
                      <a:pt x="3636" y="3257"/>
                      <a:pt x="3646" y="3262"/>
                      <a:pt x="3651" y="3272"/>
                    </a:cubicBezTo>
                    <a:cubicBezTo>
                      <a:pt x="3498" y="3339"/>
                      <a:pt x="3350" y="3441"/>
                      <a:pt x="3222" y="3569"/>
                    </a:cubicBezTo>
                    <a:cubicBezTo>
                      <a:pt x="3048" y="3748"/>
                      <a:pt x="2936" y="3973"/>
                      <a:pt x="2884" y="4203"/>
                    </a:cubicBezTo>
                    <a:cubicBezTo>
                      <a:pt x="2767" y="4177"/>
                      <a:pt x="2649" y="4152"/>
                      <a:pt x="2527" y="4131"/>
                    </a:cubicBezTo>
                    <a:cubicBezTo>
                      <a:pt x="2245" y="4085"/>
                      <a:pt x="1969" y="4054"/>
                      <a:pt x="1688" y="4034"/>
                    </a:cubicBezTo>
                    <a:cubicBezTo>
                      <a:pt x="1492" y="4027"/>
                      <a:pt x="1297" y="4017"/>
                      <a:pt x="1101" y="4017"/>
                    </a:cubicBezTo>
                    <a:cubicBezTo>
                      <a:pt x="1015" y="4017"/>
                      <a:pt x="930" y="4019"/>
                      <a:pt x="844" y="4024"/>
                    </a:cubicBezTo>
                    <a:cubicBezTo>
                      <a:pt x="563" y="4029"/>
                      <a:pt x="282" y="4054"/>
                      <a:pt x="1" y="4106"/>
                    </a:cubicBezTo>
                    <a:cubicBezTo>
                      <a:pt x="282" y="4162"/>
                      <a:pt x="558" y="4192"/>
                      <a:pt x="839" y="4223"/>
                    </a:cubicBezTo>
                    <a:cubicBezTo>
                      <a:pt x="1121" y="4259"/>
                      <a:pt x="1397" y="4274"/>
                      <a:pt x="1678" y="4295"/>
                    </a:cubicBezTo>
                    <a:cubicBezTo>
                      <a:pt x="1959" y="4310"/>
                      <a:pt x="2230" y="4330"/>
                      <a:pt x="2511" y="4336"/>
                    </a:cubicBezTo>
                    <a:cubicBezTo>
                      <a:pt x="2629" y="4336"/>
                      <a:pt x="2752" y="4341"/>
                      <a:pt x="2864" y="4341"/>
                    </a:cubicBezTo>
                    <a:cubicBezTo>
                      <a:pt x="2838" y="4561"/>
                      <a:pt x="2869" y="4775"/>
                      <a:pt x="2956" y="4980"/>
                    </a:cubicBezTo>
                    <a:cubicBezTo>
                      <a:pt x="2879" y="5026"/>
                      <a:pt x="2808" y="5072"/>
                      <a:pt x="2731" y="5123"/>
                    </a:cubicBezTo>
                    <a:cubicBezTo>
                      <a:pt x="2573" y="5225"/>
                      <a:pt x="2409" y="5327"/>
                      <a:pt x="2256" y="5440"/>
                    </a:cubicBezTo>
                    <a:cubicBezTo>
                      <a:pt x="2102" y="5547"/>
                      <a:pt x="1944" y="5665"/>
                      <a:pt x="1795" y="5798"/>
                    </a:cubicBezTo>
                    <a:cubicBezTo>
                      <a:pt x="1995" y="5762"/>
                      <a:pt x="2179" y="5696"/>
                      <a:pt x="2358" y="5619"/>
                    </a:cubicBezTo>
                    <a:cubicBezTo>
                      <a:pt x="2537" y="5542"/>
                      <a:pt x="2711" y="5445"/>
                      <a:pt x="2869" y="5343"/>
                    </a:cubicBezTo>
                    <a:cubicBezTo>
                      <a:pt x="2936" y="5302"/>
                      <a:pt x="3002" y="5256"/>
                      <a:pt x="3069" y="5205"/>
                    </a:cubicBezTo>
                    <a:cubicBezTo>
                      <a:pt x="3120" y="5281"/>
                      <a:pt x="3176" y="5358"/>
                      <a:pt x="3247" y="5419"/>
                    </a:cubicBezTo>
                    <a:cubicBezTo>
                      <a:pt x="3488" y="5660"/>
                      <a:pt x="3815" y="5793"/>
                      <a:pt x="4152" y="5793"/>
                    </a:cubicBezTo>
                    <a:lnTo>
                      <a:pt x="4198" y="5793"/>
                    </a:lnTo>
                    <a:cubicBezTo>
                      <a:pt x="4178" y="5869"/>
                      <a:pt x="4163" y="5946"/>
                      <a:pt x="4147" y="6028"/>
                    </a:cubicBezTo>
                    <a:cubicBezTo>
                      <a:pt x="4117" y="6202"/>
                      <a:pt x="4117" y="6381"/>
                      <a:pt x="4117" y="6560"/>
                    </a:cubicBezTo>
                    <a:cubicBezTo>
                      <a:pt x="4127" y="6739"/>
                      <a:pt x="4147" y="6912"/>
                      <a:pt x="4193" y="7081"/>
                    </a:cubicBezTo>
                    <a:cubicBezTo>
                      <a:pt x="4239" y="7255"/>
                      <a:pt x="4296" y="7424"/>
                      <a:pt x="4393" y="7582"/>
                    </a:cubicBezTo>
                    <a:cubicBezTo>
                      <a:pt x="4403" y="7403"/>
                      <a:pt x="4403" y="7229"/>
                      <a:pt x="4398" y="7056"/>
                    </a:cubicBezTo>
                    <a:cubicBezTo>
                      <a:pt x="4398" y="6887"/>
                      <a:pt x="4382" y="6718"/>
                      <a:pt x="4377" y="6544"/>
                    </a:cubicBezTo>
                    <a:cubicBezTo>
                      <a:pt x="4367" y="6381"/>
                      <a:pt x="4357" y="6207"/>
                      <a:pt x="4347" y="6033"/>
                    </a:cubicBezTo>
                    <a:cubicBezTo>
                      <a:pt x="4342" y="5951"/>
                      <a:pt x="4331" y="5864"/>
                      <a:pt x="4326" y="5777"/>
                    </a:cubicBezTo>
                    <a:cubicBezTo>
                      <a:pt x="4485" y="5752"/>
                      <a:pt x="4648" y="5701"/>
                      <a:pt x="4786" y="5624"/>
                    </a:cubicBezTo>
                    <a:cubicBezTo>
                      <a:pt x="4812" y="5685"/>
                      <a:pt x="4838" y="5747"/>
                      <a:pt x="4868" y="5803"/>
                    </a:cubicBezTo>
                    <a:cubicBezTo>
                      <a:pt x="4965" y="6007"/>
                      <a:pt x="5073" y="6207"/>
                      <a:pt x="5190" y="6406"/>
                    </a:cubicBezTo>
                    <a:cubicBezTo>
                      <a:pt x="5303" y="6595"/>
                      <a:pt x="5425" y="6795"/>
                      <a:pt x="5553" y="6979"/>
                    </a:cubicBezTo>
                    <a:cubicBezTo>
                      <a:pt x="5681" y="7163"/>
                      <a:pt x="5824" y="7352"/>
                      <a:pt x="5983" y="7516"/>
                    </a:cubicBezTo>
                    <a:cubicBezTo>
                      <a:pt x="5916" y="7291"/>
                      <a:pt x="5829" y="7081"/>
                      <a:pt x="5727" y="6877"/>
                    </a:cubicBezTo>
                    <a:cubicBezTo>
                      <a:pt x="5630" y="6672"/>
                      <a:pt x="5523" y="6478"/>
                      <a:pt x="5405" y="6278"/>
                    </a:cubicBezTo>
                    <a:cubicBezTo>
                      <a:pt x="5293" y="6084"/>
                      <a:pt x="5170" y="5885"/>
                      <a:pt x="5037" y="5701"/>
                    </a:cubicBezTo>
                    <a:cubicBezTo>
                      <a:pt x="5001" y="5644"/>
                      <a:pt x="4960" y="5593"/>
                      <a:pt x="4914" y="5537"/>
                    </a:cubicBezTo>
                    <a:cubicBezTo>
                      <a:pt x="4976" y="5491"/>
                      <a:pt x="5022" y="5445"/>
                      <a:pt x="5073" y="5394"/>
                    </a:cubicBezTo>
                    <a:cubicBezTo>
                      <a:pt x="5272" y="5189"/>
                      <a:pt x="5395" y="4934"/>
                      <a:pt x="5425" y="4658"/>
                    </a:cubicBezTo>
                    <a:cubicBezTo>
                      <a:pt x="5530" y="4665"/>
                      <a:pt x="5636" y="4669"/>
                      <a:pt x="5742" y="4669"/>
                    </a:cubicBezTo>
                    <a:cubicBezTo>
                      <a:pt x="5849" y="4669"/>
                      <a:pt x="5955" y="4665"/>
                      <a:pt x="6059" y="4658"/>
                    </a:cubicBezTo>
                    <a:cubicBezTo>
                      <a:pt x="6284" y="4647"/>
                      <a:pt x="6509" y="4622"/>
                      <a:pt x="6724" y="4581"/>
                    </a:cubicBezTo>
                    <a:cubicBezTo>
                      <a:pt x="6944" y="4545"/>
                      <a:pt x="7164" y="4489"/>
                      <a:pt x="7379" y="4412"/>
                    </a:cubicBezTo>
                    <a:cubicBezTo>
                      <a:pt x="7212" y="4393"/>
                      <a:pt x="7045" y="4383"/>
                      <a:pt x="6878" y="4383"/>
                    </a:cubicBezTo>
                    <a:cubicBezTo>
                      <a:pt x="6820" y="4383"/>
                      <a:pt x="6762" y="4384"/>
                      <a:pt x="6704" y="4387"/>
                    </a:cubicBezTo>
                    <a:cubicBezTo>
                      <a:pt x="6612" y="4372"/>
                      <a:pt x="6513" y="4367"/>
                      <a:pt x="6411" y="4367"/>
                    </a:cubicBezTo>
                    <a:cubicBezTo>
                      <a:pt x="6298" y="4367"/>
                      <a:pt x="6180" y="4374"/>
                      <a:pt x="6065" y="4382"/>
                    </a:cubicBezTo>
                    <a:cubicBezTo>
                      <a:pt x="5860" y="4392"/>
                      <a:pt x="5666" y="4407"/>
                      <a:pt x="5461" y="4433"/>
                    </a:cubicBezTo>
                    <a:cubicBezTo>
                      <a:pt x="5451" y="4162"/>
                      <a:pt x="5364" y="3911"/>
                      <a:pt x="5211" y="3697"/>
                    </a:cubicBezTo>
                    <a:cubicBezTo>
                      <a:pt x="5247" y="3671"/>
                      <a:pt x="5293" y="3640"/>
                      <a:pt x="5333" y="3615"/>
                    </a:cubicBezTo>
                    <a:cubicBezTo>
                      <a:pt x="5604" y="3436"/>
                      <a:pt x="5886" y="3262"/>
                      <a:pt x="6177" y="3109"/>
                    </a:cubicBezTo>
                    <a:cubicBezTo>
                      <a:pt x="6463" y="2950"/>
                      <a:pt x="6755" y="2807"/>
                      <a:pt x="7056" y="2669"/>
                    </a:cubicBezTo>
                    <a:cubicBezTo>
                      <a:pt x="7358" y="2531"/>
                      <a:pt x="7665" y="2403"/>
                      <a:pt x="7977" y="2275"/>
                    </a:cubicBezTo>
                    <a:lnTo>
                      <a:pt x="7977" y="2275"/>
                    </a:lnTo>
                    <a:cubicBezTo>
                      <a:pt x="7639" y="2301"/>
                      <a:pt x="7307" y="2372"/>
                      <a:pt x="6985" y="2475"/>
                    </a:cubicBezTo>
                    <a:cubicBezTo>
                      <a:pt x="6663" y="2577"/>
                      <a:pt x="6356" y="2720"/>
                      <a:pt x="6054" y="2878"/>
                    </a:cubicBezTo>
                    <a:cubicBezTo>
                      <a:pt x="5758" y="3042"/>
                      <a:pt x="5471" y="3231"/>
                      <a:pt x="5216" y="3446"/>
                    </a:cubicBezTo>
                    <a:cubicBezTo>
                      <a:pt x="5180" y="3477"/>
                      <a:pt x="5134" y="3518"/>
                      <a:pt x="5093" y="3553"/>
                    </a:cubicBezTo>
                    <a:cubicBezTo>
                      <a:pt x="5083" y="3543"/>
                      <a:pt x="5078" y="3528"/>
                      <a:pt x="5062" y="3523"/>
                    </a:cubicBezTo>
                    <a:cubicBezTo>
                      <a:pt x="4812" y="3277"/>
                      <a:pt x="4483" y="3160"/>
                      <a:pt x="4158" y="3160"/>
                    </a:cubicBezTo>
                    <a:cubicBezTo>
                      <a:pt x="4151" y="3160"/>
                      <a:pt x="4144" y="3160"/>
                      <a:pt x="4137" y="3160"/>
                    </a:cubicBezTo>
                    <a:cubicBezTo>
                      <a:pt x="4198" y="2981"/>
                      <a:pt x="4250" y="2786"/>
                      <a:pt x="4290" y="2602"/>
                    </a:cubicBezTo>
                    <a:cubicBezTo>
                      <a:pt x="4347" y="2316"/>
                      <a:pt x="4372" y="2014"/>
                      <a:pt x="4372" y="1723"/>
                    </a:cubicBezTo>
                    <a:cubicBezTo>
                      <a:pt x="4367" y="1426"/>
                      <a:pt x="4342" y="1125"/>
                      <a:pt x="4285" y="839"/>
                    </a:cubicBezTo>
                    <a:cubicBezTo>
                      <a:pt x="4224" y="552"/>
                      <a:pt x="4137" y="266"/>
                      <a:pt x="4009" y="0"/>
                    </a:cubicBezTo>
                    <a:close/>
                  </a:path>
                </a:pathLst>
              </a:custGeom>
              <a:solidFill>
                <a:schemeClr val="lt2"/>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07" name="Google Shape;1807;p35"/>
          <p:cNvSpPr/>
          <p:nvPr/>
        </p:nvSpPr>
        <p:spPr>
          <a:xfrm rot="-6323794">
            <a:off x="418420" y="2575767"/>
            <a:ext cx="123246" cy="155246"/>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5"/>
          <p:cNvSpPr/>
          <p:nvPr/>
        </p:nvSpPr>
        <p:spPr>
          <a:xfrm rot="8910369">
            <a:off x="127987" y="1253710"/>
            <a:ext cx="123260" cy="155271"/>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5"/>
          <p:cNvSpPr/>
          <p:nvPr/>
        </p:nvSpPr>
        <p:spPr>
          <a:xfrm rot="-7746769">
            <a:off x="221063" y="4232481"/>
            <a:ext cx="100197" cy="126234"/>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15">
    <p:bg>
      <p:bgPr>
        <a:solidFill>
          <a:schemeClr val="dk2"/>
        </a:solidFill>
        <a:effectLst/>
      </p:bgPr>
    </p:bg>
    <p:spTree>
      <p:nvGrpSpPr>
        <p:cNvPr id="1" name="Shape 1810"/>
        <p:cNvGrpSpPr/>
        <p:nvPr/>
      </p:nvGrpSpPr>
      <p:grpSpPr>
        <a:xfrm>
          <a:off x="0" y="0"/>
          <a:ext cx="0" cy="0"/>
          <a:chOff x="0" y="0"/>
          <a:chExt cx="0" cy="0"/>
        </a:xfrm>
      </p:grpSpPr>
      <p:pic>
        <p:nvPicPr>
          <p:cNvPr id="1811" name="Google Shape;1811;p36"/>
          <p:cNvPicPr preferRelativeResize="0"/>
          <p:nvPr/>
        </p:nvPicPr>
        <p:blipFill>
          <a:blip r:embed="rId2">
            <a:alphaModFix amt="23000"/>
          </a:blip>
          <a:stretch>
            <a:fillRect/>
          </a:stretch>
        </p:blipFill>
        <p:spPr>
          <a:xfrm rot="10800000">
            <a:off x="0" y="0"/>
            <a:ext cx="9143997" cy="5143499"/>
          </a:xfrm>
          <a:prstGeom prst="rect">
            <a:avLst/>
          </a:prstGeom>
          <a:noFill/>
          <a:ln>
            <a:noFill/>
          </a:ln>
        </p:spPr>
      </p:pic>
      <p:sp>
        <p:nvSpPr>
          <p:cNvPr id="1812" name="Google Shape;1812;p36"/>
          <p:cNvSpPr/>
          <p:nvPr/>
        </p:nvSpPr>
        <p:spPr>
          <a:xfrm flipH="1">
            <a:off x="0" y="362323"/>
            <a:ext cx="823312" cy="460458"/>
          </a:xfrm>
          <a:custGeom>
            <a:avLst/>
            <a:gdLst/>
            <a:ahLst/>
            <a:cxnLst/>
            <a:rect l="l" t="t" r="r" b="b"/>
            <a:pathLst>
              <a:path w="23187" h="12967" extrusionOk="0">
                <a:moveTo>
                  <a:pt x="12532" y="0"/>
                </a:moveTo>
                <a:cubicBezTo>
                  <a:pt x="10998" y="0"/>
                  <a:pt x="9648" y="798"/>
                  <a:pt x="8881" y="2010"/>
                </a:cubicBezTo>
                <a:cubicBezTo>
                  <a:pt x="8421" y="1790"/>
                  <a:pt x="7910" y="1662"/>
                  <a:pt x="7368" y="1662"/>
                </a:cubicBezTo>
                <a:cubicBezTo>
                  <a:pt x="6003" y="1662"/>
                  <a:pt x="4816" y="2444"/>
                  <a:pt x="4228" y="3579"/>
                </a:cubicBezTo>
                <a:cubicBezTo>
                  <a:pt x="1887" y="3625"/>
                  <a:pt x="0" y="5543"/>
                  <a:pt x="0" y="7900"/>
                </a:cubicBezTo>
                <a:cubicBezTo>
                  <a:pt x="0" y="10282"/>
                  <a:pt x="1938" y="12220"/>
                  <a:pt x="4320" y="12220"/>
                </a:cubicBezTo>
                <a:cubicBezTo>
                  <a:pt x="5047" y="12220"/>
                  <a:pt x="5737" y="12041"/>
                  <a:pt x="6340" y="11724"/>
                </a:cubicBezTo>
                <a:cubicBezTo>
                  <a:pt x="7117" y="12496"/>
                  <a:pt x="8191" y="12966"/>
                  <a:pt x="9377" y="12966"/>
                </a:cubicBezTo>
                <a:cubicBezTo>
                  <a:pt x="10517" y="12966"/>
                  <a:pt x="11555" y="12527"/>
                  <a:pt x="12327" y="11801"/>
                </a:cubicBezTo>
                <a:cubicBezTo>
                  <a:pt x="12854" y="12445"/>
                  <a:pt x="13646" y="12854"/>
                  <a:pt x="14541" y="12854"/>
                </a:cubicBezTo>
                <a:cubicBezTo>
                  <a:pt x="15400" y="12854"/>
                  <a:pt x="16177" y="12470"/>
                  <a:pt x="16698" y="11862"/>
                </a:cubicBezTo>
                <a:cubicBezTo>
                  <a:pt x="17332" y="12235"/>
                  <a:pt x="18074" y="12445"/>
                  <a:pt x="18861" y="12445"/>
                </a:cubicBezTo>
                <a:cubicBezTo>
                  <a:pt x="21244" y="12445"/>
                  <a:pt x="23181" y="10507"/>
                  <a:pt x="23181" y="8124"/>
                </a:cubicBezTo>
                <a:cubicBezTo>
                  <a:pt x="23186" y="6361"/>
                  <a:pt x="22138" y="4852"/>
                  <a:pt x="20635" y="4172"/>
                </a:cubicBezTo>
                <a:cubicBezTo>
                  <a:pt x="20472" y="2756"/>
                  <a:pt x="19270" y="1662"/>
                  <a:pt x="17803" y="1662"/>
                </a:cubicBezTo>
                <a:cubicBezTo>
                  <a:pt x="17230" y="1662"/>
                  <a:pt x="16698" y="1836"/>
                  <a:pt x="16254" y="2122"/>
                </a:cubicBezTo>
                <a:cubicBezTo>
                  <a:pt x="15497" y="849"/>
                  <a:pt x="14116" y="0"/>
                  <a:pt x="12532" y="0"/>
                </a:cubicBezTo>
                <a:close/>
              </a:path>
            </a:pathLst>
          </a:custGeom>
          <a:solidFill>
            <a:schemeClr val="lt2"/>
          </a:solidFill>
          <a:ln>
            <a:noFill/>
          </a:ln>
          <a:effectLst>
            <a:outerShdw blurRad="571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6"/>
          <p:cNvSpPr/>
          <p:nvPr/>
        </p:nvSpPr>
        <p:spPr>
          <a:xfrm flipH="1">
            <a:off x="7961260" y="126876"/>
            <a:ext cx="730680" cy="408623"/>
          </a:xfrm>
          <a:custGeom>
            <a:avLst/>
            <a:gdLst/>
            <a:ahLst/>
            <a:cxnLst/>
            <a:rect l="l" t="t" r="r" b="b"/>
            <a:pathLst>
              <a:path w="23187" h="12967" extrusionOk="0">
                <a:moveTo>
                  <a:pt x="12532" y="0"/>
                </a:moveTo>
                <a:cubicBezTo>
                  <a:pt x="10998" y="0"/>
                  <a:pt x="9648" y="798"/>
                  <a:pt x="8881" y="2010"/>
                </a:cubicBezTo>
                <a:cubicBezTo>
                  <a:pt x="8421" y="1790"/>
                  <a:pt x="7910" y="1662"/>
                  <a:pt x="7368" y="1662"/>
                </a:cubicBezTo>
                <a:cubicBezTo>
                  <a:pt x="6003" y="1662"/>
                  <a:pt x="4816" y="2444"/>
                  <a:pt x="4228" y="3579"/>
                </a:cubicBezTo>
                <a:cubicBezTo>
                  <a:pt x="1887" y="3625"/>
                  <a:pt x="0" y="5543"/>
                  <a:pt x="0" y="7900"/>
                </a:cubicBezTo>
                <a:cubicBezTo>
                  <a:pt x="0" y="10282"/>
                  <a:pt x="1938" y="12220"/>
                  <a:pt x="4320" y="12220"/>
                </a:cubicBezTo>
                <a:cubicBezTo>
                  <a:pt x="5047" y="12220"/>
                  <a:pt x="5737" y="12041"/>
                  <a:pt x="6340" y="11724"/>
                </a:cubicBezTo>
                <a:cubicBezTo>
                  <a:pt x="7117" y="12496"/>
                  <a:pt x="8191" y="12966"/>
                  <a:pt x="9377" y="12966"/>
                </a:cubicBezTo>
                <a:cubicBezTo>
                  <a:pt x="10517" y="12966"/>
                  <a:pt x="11555" y="12527"/>
                  <a:pt x="12327" y="11801"/>
                </a:cubicBezTo>
                <a:cubicBezTo>
                  <a:pt x="12854" y="12445"/>
                  <a:pt x="13646" y="12854"/>
                  <a:pt x="14541" y="12854"/>
                </a:cubicBezTo>
                <a:cubicBezTo>
                  <a:pt x="15400" y="12854"/>
                  <a:pt x="16177" y="12470"/>
                  <a:pt x="16698" y="11862"/>
                </a:cubicBezTo>
                <a:cubicBezTo>
                  <a:pt x="17332" y="12235"/>
                  <a:pt x="18074" y="12445"/>
                  <a:pt x="18861" y="12445"/>
                </a:cubicBezTo>
                <a:cubicBezTo>
                  <a:pt x="21244" y="12445"/>
                  <a:pt x="23181" y="10507"/>
                  <a:pt x="23181" y="8124"/>
                </a:cubicBezTo>
                <a:cubicBezTo>
                  <a:pt x="23186" y="6361"/>
                  <a:pt x="22138" y="4852"/>
                  <a:pt x="20635" y="4172"/>
                </a:cubicBezTo>
                <a:cubicBezTo>
                  <a:pt x="20472" y="2756"/>
                  <a:pt x="19270" y="1662"/>
                  <a:pt x="17803" y="1662"/>
                </a:cubicBezTo>
                <a:cubicBezTo>
                  <a:pt x="17230" y="1662"/>
                  <a:pt x="16698" y="1836"/>
                  <a:pt x="16254" y="2122"/>
                </a:cubicBezTo>
                <a:cubicBezTo>
                  <a:pt x="15497" y="849"/>
                  <a:pt x="14116" y="0"/>
                  <a:pt x="12532" y="0"/>
                </a:cubicBezTo>
                <a:close/>
              </a:path>
            </a:pathLst>
          </a:custGeom>
          <a:solidFill>
            <a:schemeClr val="lt2"/>
          </a:solidFill>
          <a:ln>
            <a:noFill/>
          </a:ln>
          <a:effectLst>
            <a:outerShdw blurRad="571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4" name="Google Shape;1814;p36"/>
          <p:cNvGrpSpPr/>
          <p:nvPr/>
        </p:nvGrpSpPr>
        <p:grpSpPr>
          <a:xfrm flipH="1">
            <a:off x="8450408" y="126866"/>
            <a:ext cx="671728" cy="671710"/>
            <a:chOff x="4039897" y="239125"/>
            <a:chExt cx="1064208" cy="1064180"/>
          </a:xfrm>
        </p:grpSpPr>
        <p:sp>
          <p:nvSpPr>
            <p:cNvPr id="1815" name="Google Shape;1815;p36"/>
            <p:cNvSpPr/>
            <p:nvPr/>
          </p:nvSpPr>
          <p:spPr>
            <a:xfrm>
              <a:off x="4039897" y="239125"/>
              <a:ext cx="1064208" cy="1064180"/>
            </a:xfrm>
            <a:custGeom>
              <a:avLst/>
              <a:gdLst/>
              <a:ahLst/>
              <a:cxnLst/>
              <a:rect l="l" t="t" r="r" b="b"/>
              <a:pathLst>
                <a:path w="38055" h="38054" extrusionOk="0">
                  <a:moveTo>
                    <a:pt x="19030" y="0"/>
                  </a:moveTo>
                  <a:cubicBezTo>
                    <a:pt x="8518" y="0"/>
                    <a:pt x="1" y="8518"/>
                    <a:pt x="1" y="19024"/>
                  </a:cubicBezTo>
                  <a:cubicBezTo>
                    <a:pt x="1" y="29531"/>
                    <a:pt x="8518" y="38054"/>
                    <a:pt x="19030" y="38054"/>
                  </a:cubicBezTo>
                  <a:cubicBezTo>
                    <a:pt x="29537" y="38054"/>
                    <a:pt x="38055" y="29531"/>
                    <a:pt x="38055" y="19024"/>
                  </a:cubicBezTo>
                  <a:cubicBezTo>
                    <a:pt x="38055" y="8518"/>
                    <a:pt x="29537" y="0"/>
                    <a:pt x="19030" y="0"/>
                  </a:cubicBezTo>
                  <a:close/>
                </a:path>
              </a:pathLst>
            </a:custGeom>
            <a:solidFill>
              <a:schemeClr val="accent6"/>
            </a:solidFill>
            <a:ln>
              <a:noFill/>
            </a:ln>
            <a:effectLst>
              <a:outerShdw blurRad="128588"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6"/>
            <p:cNvSpPr/>
            <p:nvPr/>
          </p:nvSpPr>
          <p:spPr>
            <a:xfrm>
              <a:off x="4191607" y="424674"/>
              <a:ext cx="760816" cy="693140"/>
            </a:xfrm>
            <a:custGeom>
              <a:avLst/>
              <a:gdLst/>
              <a:ahLst/>
              <a:cxnLst/>
              <a:rect l="l" t="t" r="r" b="b"/>
              <a:pathLst>
                <a:path w="27206" h="24786" extrusionOk="0">
                  <a:moveTo>
                    <a:pt x="13602" y="0"/>
                  </a:moveTo>
                  <a:cubicBezTo>
                    <a:pt x="10430" y="0"/>
                    <a:pt x="7258" y="1210"/>
                    <a:pt x="4837" y="3631"/>
                  </a:cubicBezTo>
                  <a:cubicBezTo>
                    <a:pt x="0" y="8468"/>
                    <a:pt x="0" y="16316"/>
                    <a:pt x="4837" y="21158"/>
                  </a:cubicBezTo>
                  <a:cubicBezTo>
                    <a:pt x="7258" y="23576"/>
                    <a:pt x="10430" y="24785"/>
                    <a:pt x="13602" y="24785"/>
                  </a:cubicBezTo>
                  <a:cubicBezTo>
                    <a:pt x="16774" y="24785"/>
                    <a:pt x="19945" y="23576"/>
                    <a:pt x="22363" y="21158"/>
                  </a:cubicBezTo>
                  <a:cubicBezTo>
                    <a:pt x="27205" y="16316"/>
                    <a:pt x="27205" y="8468"/>
                    <a:pt x="22363" y="3631"/>
                  </a:cubicBezTo>
                  <a:cubicBezTo>
                    <a:pt x="19945" y="1210"/>
                    <a:pt x="16774" y="0"/>
                    <a:pt x="13602" y="0"/>
                  </a:cubicBezTo>
                  <a:close/>
                </a:path>
              </a:pathLst>
            </a:custGeom>
            <a:solidFill>
              <a:schemeClr val="accent6"/>
            </a:solidFill>
            <a:ln>
              <a:noFill/>
            </a:ln>
            <a:effectLst>
              <a:outerShdw blurRad="128588"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6"/>
            <p:cNvSpPr/>
            <p:nvPr/>
          </p:nvSpPr>
          <p:spPr>
            <a:xfrm>
              <a:off x="4370472" y="569533"/>
              <a:ext cx="403227" cy="403227"/>
            </a:xfrm>
            <a:custGeom>
              <a:avLst/>
              <a:gdLst/>
              <a:ahLst/>
              <a:cxnLst/>
              <a:rect l="l" t="t" r="r" b="b"/>
              <a:pathLst>
                <a:path w="14419" h="14419" extrusionOk="0">
                  <a:moveTo>
                    <a:pt x="7209" y="0"/>
                  </a:moveTo>
                  <a:cubicBezTo>
                    <a:pt x="3226" y="0"/>
                    <a:pt x="0" y="3232"/>
                    <a:pt x="0" y="7209"/>
                  </a:cubicBezTo>
                  <a:cubicBezTo>
                    <a:pt x="0" y="11192"/>
                    <a:pt x="3226" y="14418"/>
                    <a:pt x="7209" y="14418"/>
                  </a:cubicBezTo>
                  <a:cubicBezTo>
                    <a:pt x="11187" y="14418"/>
                    <a:pt x="14418" y="11192"/>
                    <a:pt x="14418" y="7209"/>
                  </a:cubicBezTo>
                  <a:cubicBezTo>
                    <a:pt x="14418" y="3232"/>
                    <a:pt x="11187" y="0"/>
                    <a:pt x="7209" y="0"/>
                  </a:cubicBezTo>
                  <a:close/>
                </a:path>
              </a:pathLst>
            </a:custGeom>
            <a:solidFill>
              <a:schemeClr val="accent6"/>
            </a:solidFill>
            <a:ln>
              <a:noFill/>
            </a:ln>
            <a:effectLst>
              <a:outerShdw blurRad="128588"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8" name="Google Shape;1818;p36"/>
          <p:cNvSpPr/>
          <p:nvPr/>
        </p:nvSpPr>
        <p:spPr>
          <a:xfrm flipH="1">
            <a:off x="8648053" y="568599"/>
            <a:ext cx="585090" cy="325539"/>
          </a:xfrm>
          <a:custGeom>
            <a:avLst/>
            <a:gdLst/>
            <a:ahLst/>
            <a:cxnLst/>
            <a:rect l="l" t="t" r="r" b="b"/>
            <a:pathLst>
              <a:path w="19986" h="11121" extrusionOk="0">
                <a:moveTo>
                  <a:pt x="7557" y="1"/>
                </a:moveTo>
                <a:cubicBezTo>
                  <a:pt x="5471" y="1"/>
                  <a:pt x="3727" y="1483"/>
                  <a:pt x="3323" y="3447"/>
                </a:cubicBezTo>
                <a:cubicBezTo>
                  <a:pt x="3269" y="3444"/>
                  <a:pt x="3215" y="3443"/>
                  <a:pt x="3161" y="3443"/>
                </a:cubicBezTo>
                <a:cubicBezTo>
                  <a:pt x="2814" y="3443"/>
                  <a:pt x="2476" y="3499"/>
                  <a:pt x="2153" y="3605"/>
                </a:cubicBezTo>
                <a:cubicBezTo>
                  <a:pt x="1094" y="3963"/>
                  <a:pt x="256" y="4878"/>
                  <a:pt x="51" y="6059"/>
                </a:cubicBezTo>
                <a:cubicBezTo>
                  <a:pt x="41" y="6136"/>
                  <a:pt x="26" y="6213"/>
                  <a:pt x="21" y="6289"/>
                </a:cubicBezTo>
                <a:lnTo>
                  <a:pt x="21" y="6305"/>
                </a:lnTo>
                <a:cubicBezTo>
                  <a:pt x="5" y="6458"/>
                  <a:pt x="0" y="6612"/>
                  <a:pt x="5" y="6755"/>
                </a:cubicBezTo>
                <a:lnTo>
                  <a:pt x="5" y="6765"/>
                </a:lnTo>
                <a:cubicBezTo>
                  <a:pt x="26" y="7138"/>
                  <a:pt x="108" y="7506"/>
                  <a:pt x="256" y="7844"/>
                </a:cubicBezTo>
                <a:cubicBezTo>
                  <a:pt x="665" y="8795"/>
                  <a:pt x="1529" y="9526"/>
                  <a:pt x="2628" y="9715"/>
                </a:cubicBezTo>
                <a:cubicBezTo>
                  <a:pt x="2810" y="9749"/>
                  <a:pt x="2991" y="9762"/>
                  <a:pt x="3170" y="9762"/>
                </a:cubicBezTo>
                <a:cubicBezTo>
                  <a:pt x="3202" y="9762"/>
                  <a:pt x="3235" y="9762"/>
                  <a:pt x="3267" y="9761"/>
                </a:cubicBezTo>
                <a:cubicBezTo>
                  <a:pt x="3881" y="10400"/>
                  <a:pt x="4735" y="10794"/>
                  <a:pt x="5696" y="10794"/>
                </a:cubicBezTo>
                <a:cubicBezTo>
                  <a:pt x="6463" y="10794"/>
                  <a:pt x="7173" y="10538"/>
                  <a:pt x="7736" y="10109"/>
                </a:cubicBezTo>
                <a:cubicBezTo>
                  <a:pt x="8313" y="10732"/>
                  <a:pt x="9152" y="11121"/>
                  <a:pt x="10072" y="11121"/>
                </a:cubicBezTo>
                <a:cubicBezTo>
                  <a:pt x="11090" y="11121"/>
                  <a:pt x="11989" y="10651"/>
                  <a:pt x="12577" y="9914"/>
                </a:cubicBezTo>
                <a:cubicBezTo>
                  <a:pt x="13089" y="10267"/>
                  <a:pt x="13707" y="10472"/>
                  <a:pt x="14382" y="10472"/>
                </a:cubicBezTo>
                <a:cubicBezTo>
                  <a:pt x="15369" y="10472"/>
                  <a:pt x="16253" y="10022"/>
                  <a:pt x="16841" y="9321"/>
                </a:cubicBezTo>
                <a:cubicBezTo>
                  <a:pt x="16928" y="9326"/>
                  <a:pt x="17020" y="9331"/>
                  <a:pt x="17118" y="9331"/>
                </a:cubicBezTo>
                <a:cubicBezTo>
                  <a:pt x="18687" y="9331"/>
                  <a:pt x="19965" y="8053"/>
                  <a:pt x="19965" y="6484"/>
                </a:cubicBezTo>
                <a:cubicBezTo>
                  <a:pt x="19986" y="6034"/>
                  <a:pt x="19899" y="5635"/>
                  <a:pt x="19730" y="5277"/>
                </a:cubicBezTo>
                <a:cubicBezTo>
                  <a:pt x="19730" y="5277"/>
                  <a:pt x="19730" y="5267"/>
                  <a:pt x="19725" y="5262"/>
                </a:cubicBezTo>
                <a:cubicBezTo>
                  <a:pt x="19699" y="5206"/>
                  <a:pt x="19674" y="5154"/>
                  <a:pt x="19643" y="5103"/>
                </a:cubicBezTo>
                <a:cubicBezTo>
                  <a:pt x="19643" y="5103"/>
                  <a:pt x="19643" y="5098"/>
                  <a:pt x="19633" y="5098"/>
                </a:cubicBezTo>
                <a:cubicBezTo>
                  <a:pt x="19607" y="5047"/>
                  <a:pt x="19577" y="5001"/>
                  <a:pt x="19551" y="4955"/>
                </a:cubicBezTo>
                <a:lnTo>
                  <a:pt x="19510" y="4899"/>
                </a:lnTo>
                <a:cubicBezTo>
                  <a:pt x="19495" y="4868"/>
                  <a:pt x="19469" y="4832"/>
                  <a:pt x="19449" y="4802"/>
                </a:cubicBezTo>
                <a:cubicBezTo>
                  <a:pt x="19428" y="4776"/>
                  <a:pt x="19408" y="4745"/>
                  <a:pt x="19382" y="4720"/>
                </a:cubicBezTo>
                <a:cubicBezTo>
                  <a:pt x="19357" y="4689"/>
                  <a:pt x="19342" y="4664"/>
                  <a:pt x="19316" y="4628"/>
                </a:cubicBezTo>
                <a:cubicBezTo>
                  <a:pt x="19296" y="4602"/>
                  <a:pt x="19275" y="4587"/>
                  <a:pt x="19255" y="4561"/>
                </a:cubicBezTo>
                <a:cubicBezTo>
                  <a:pt x="19239" y="4541"/>
                  <a:pt x="19224" y="4520"/>
                  <a:pt x="19204" y="4500"/>
                </a:cubicBezTo>
                <a:cubicBezTo>
                  <a:pt x="19168" y="4459"/>
                  <a:pt x="19122" y="4413"/>
                  <a:pt x="19076" y="4372"/>
                </a:cubicBezTo>
                <a:cubicBezTo>
                  <a:pt x="19065" y="4362"/>
                  <a:pt x="19050" y="4347"/>
                  <a:pt x="19040" y="4341"/>
                </a:cubicBezTo>
                <a:cubicBezTo>
                  <a:pt x="19014" y="4316"/>
                  <a:pt x="18989" y="4295"/>
                  <a:pt x="18958" y="4270"/>
                </a:cubicBezTo>
                <a:cubicBezTo>
                  <a:pt x="18943" y="4260"/>
                  <a:pt x="18922" y="4244"/>
                  <a:pt x="18912" y="4234"/>
                </a:cubicBezTo>
                <a:cubicBezTo>
                  <a:pt x="18820" y="4163"/>
                  <a:pt x="18728" y="4091"/>
                  <a:pt x="18626" y="4030"/>
                </a:cubicBezTo>
                <a:cubicBezTo>
                  <a:pt x="18605" y="4014"/>
                  <a:pt x="18590" y="4009"/>
                  <a:pt x="18575" y="3999"/>
                </a:cubicBezTo>
                <a:cubicBezTo>
                  <a:pt x="18539" y="3978"/>
                  <a:pt x="18508" y="3958"/>
                  <a:pt x="18478" y="3948"/>
                </a:cubicBezTo>
                <a:lnTo>
                  <a:pt x="18437" y="3927"/>
                </a:lnTo>
                <a:cubicBezTo>
                  <a:pt x="18380" y="3897"/>
                  <a:pt x="18324" y="3871"/>
                  <a:pt x="18258" y="3846"/>
                </a:cubicBezTo>
                <a:cubicBezTo>
                  <a:pt x="18232" y="3830"/>
                  <a:pt x="18217" y="3825"/>
                  <a:pt x="18191" y="3810"/>
                </a:cubicBezTo>
                <a:cubicBezTo>
                  <a:pt x="18155" y="3800"/>
                  <a:pt x="18130" y="3784"/>
                  <a:pt x="18099" y="3779"/>
                </a:cubicBezTo>
                <a:lnTo>
                  <a:pt x="17987" y="3738"/>
                </a:lnTo>
                <a:cubicBezTo>
                  <a:pt x="17951" y="3728"/>
                  <a:pt x="17920" y="3723"/>
                  <a:pt x="17884" y="3707"/>
                </a:cubicBezTo>
                <a:cubicBezTo>
                  <a:pt x="17849" y="3702"/>
                  <a:pt x="17818" y="3687"/>
                  <a:pt x="17782" y="3682"/>
                </a:cubicBezTo>
                <a:lnTo>
                  <a:pt x="17705" y="3667"/>
                </a:lnTo>
                <a:cubicBezTo>
                  <a:pt x="17654" y="3651"/>
                  <a:pt x="17603" y="3646"/>
                  <a:pt x="17552" y="3641"/>
                </a:cubicBezTo>
                <a:cubicBezTo>
                  <a:pt x="17532" y="3641"/>
                  <a:pt x="17511" y="3631"/>
                  <a:pt x="17491" y="3631"/>
                </a:cubicBezTo>
                <a:cubicBezTo>
                  <a:pt x="17450" y="3626"/>
                  <a:pt x="17404" y="3621"/>
                  <a:pt x="17353" y="3621"/>
                </a:cubicBezTo>
                <a:cubicBezTo>
                  <a:pt x="17332" y="3621"/>
                  <a:pt x="17307" y="3610"/>
                  <a:pt x="17286" y="3610"/>
                </a:cubicBezTo>
                <a:cubicBezTo>
                  <a:pt x="17230" y="3605"/>
                  <a:pt x="17174" y="3605"/>
                  <a:pt x="17123" y="3605"/>
                </a:cubicBezTo>
                <a:lnTo>
                  <a:pt x="17107" y="3605"/>
                </a:lnTo>
                <a:cubicBezTo>
                  <a:pt x="16928" y="3605"/>
                  <a:pt x="16760" y="3626"/>
                  <a:pt x="16591" y="3656"/>
                </a:cubicBezTo>
                <a:cubicBezTo>
                  <a:pt x="16463" y="3094"/>
                  <a:pt x="16202" y="2562"/>
                  <a:pt x="15814" y="2117"/>
                </a:cubicBezTo>
                <a:cubicBezTo>
                  <a:pt x="15804" y="2102"/>
                  <a:pt x="15793" y="2097"/>
                  <a:pt x="15788" y="2087"/>
                </a:cubicBezTo>
                <a:cubicBezTo>
                  <a:pt x="15747" y="2046"/>
                  <a:pt x="15717" y="2010"/>
                  <a:pt x="15676" y="1969"/>
                </a:cubicBezTo>
                <a:cubicBezTo>
                  <a:pt x="15666" y="1959"/>
                  <a:pt x="15660" y="1944"/>
                  <a:pt x="15645" y="1939"/>
                </a:cubicBezTo>
                <a:cubicBezTo>
                  <a:pt x="15599" y="1892"/>
                  <a:pt x="15548" y="1846"/>
                  <a:pt x="15507" y="1806"/>
                </a:cubicBezTo>
                <a:cubicBezTo>
                  <a:pt x="15492" y="1795"/>
                  <a:pt x="15487" y="1785"/>
                  <a:pt x="15471" y="1780"/>
                </a:cubicBezTo>
                <a:cubicBezTo>
                  <a:pt x="15435" y="1744"/>
                  <a:pt x="15395" y="1708"/>
                  <a:pt x="15354" y="1678"/>
                </a:cubicBezTo>
                <a:cubicBezTo>
                  <a:pt x="15333" y="1657"/>
                  <a:pt x="15313" y="1642"/>
                  <a:pt x="15287" y="1632"/>
                </a:cubicBezTo>
                <a:cubicBezTo>
                  <a:pt x="15257" y="1606"/>
                  <a:pt x="15226" y="1581"/>
                  <a:pt x="15190" y="1560"/>
                </a:cubicBezTo>
                <a:cubicBezTo>
                  <a:pt x="15164" y="1540"/>
                  <a:pt x="15149" y="1529"/>
                  <a:pt x="15124" y="1514"/>
                </a:cubicBezTo>
                <a:cubicBezTo>
                  <a:pt x="15088" y="1489"/>
                  <a:pt x="15052" y="1473"/>
                  <a:pt x="15021" y="1448"/>
                </a:cubicBezTo>
                <a:cubicBezTo>
                  <a:pt x="15001" y="1432"/>
                  <a:pt x="14975" y="1422"/>
                  <a:pt x="14955" y="1407"/>
                </a:cubicBezTo>
                <a:cubicBezTo>
                  <a:pt x="14904" y="1376"/>
                  <a:pt x="14853" y="1351"/>
                  <a:pt x="14801" y="1325"/>
                </a:cubicBezTo>
                <a:cubicBezTo>
                  <a:pt x="14796" y="1320"/>
                  <a:pt x="14781" y="1310"/>
                  <a:pt x="14776" y="1310"/>
                </a:cubicBezTo>
                <a:cubicBezTo>
                  <a:pt x="14587" y="1218"/>
                  <a:pt x="14387" y="1131"/>
                  <a:pt x="14188" y="1074"/>
                </a:cubicBezTo>
                <a:cubicBezTo>
                  <a:pt x="13849" y="971"/>
                  <a:pt x="13502" y="920"/>
                  <a:pt x="13158" y="920"/>
                </a:cubicBezTo>
                <a:cubicBezTo>
                  <a:pt x="12368" y="920"/>
                  <a:pt x="11596" y="1186"/>
                  <a:pt x="10972" y="1678"/>
                </a:cubicBezTo>
                <a:cubicBezTo>
                  <a:pt x="10844" y="1509"/>
                  <a:pt x="10711" y="1356"/>
                  <a:pt x="10563" y="1218"/>
                </a:cubicBezTo>
                <a:cubicBezTo>
                  <a:pt x="10558" y="1207"/>
                  <a:pt x="10553" y="1202"/>
                  <a:pt x="10548" y="1202"/>
                </a:cubicBezTo>
                <a:cubicBezTo>
                  <a:pt x="10497" y="1151"/>
                  <a:pt x="10445" y="1105"/>
                  <a:pt x="10394" y="1064"/>
                </a:cubicBezTo>
                <a:cubicBezTo>
                  <a:pt x="10379" y="1049"/>
                  <a:pt x="10369" y="1044"/>
                  <a:pt x="10353" y="1028"/>
                </a:cubicBezTo>
                <a:cubicBezTo>
                  <a:pt x="10302" y="988"/>
                  <a:pt x="10256" y="947"/>
                  <a:pt x="10205" y="911"/>
                </a:cubicBezTo>
                <a:cubicBezTo>
                  <a:pt x="10195" y="896"/>
                  <a:pt x="10180" y="890"/>
                  <a:pt x="10169" y="875"/>
                </a:cubicBezTo>
                <a:cubicBezTo>
                  <a:pt x="10113" y="834"/>
                  <a:pt x="10047" y="788"/>
                  <a:pt x="9990" y="747"/>
                </a:cubicBezTo>
                <a:cubicBezTo>
                  <a:pt x="9985" y="747"/>
                  <a:pt x="9985" y="742"/>
                  <a:pt x="9975" y="742"/>
                </a:cubicBezTo>
                <a:cubicBezTo>
                  <a:pt x="9914" y="696"/>
                  <a:pt x="9847" y="660"/>
                  <a:pt x="9781" y="614"/>
                </a:cubicBezTo>
                <a:cubicBezTo>
                  <a:pt x="9760" y="604"/>
                  <a:pt x="9740" y="594"/>
                  <a:pt x="9719" y="584"/>
                </a:cubicBezTo>
                <a:cubicBezTo>
                  <a:pt x="9679" y="558"/>
                  <a:pt x="9627" y="527"/>
                  <a:pt x="9581" y="502"/>
                </a:cubicBezTo>
                <a:cubicBezTo>
                  <a:pt x="9556" y="486"/>
                  <a:pt x="9530" y="476"/>
                  <a:pt x="9500" y="456"/>
                </a:cubicBezTo>
                <a:cubicBezTo>
                  <a:pt x="9454" y="435"/>
                  <a:pt x="9413" y="410"/>
                  <a:pt x="9372" y="389"/>
                </a:cubicBezTo>
                <a:cubicBezTo>
                  <a:pt x="9336" y="379"/>
                  <a:pt x="9310" y="364"/>
                  <a:pt x="9280" y="354"/>
                </a:cubicBezTo>
                <a:cubicBezTo>
                  <a:pt x="9234" y="333"/>
                  <a:pt x="9193" y="313"/>
                  <a:pt x="9152" y="302"/>
                </a:cubicBezTo>
                <a:cubicBezTo>
                  <a:pt x="9121" y="287"/>
                  <a:pt x="9096" y="277"/>
                  <a:pt x="9065" y="272"/>
                </a:cubicBezTo>
                <a:cubicBezTo>
                  <a:pt x="9014" y="251"/>
                  <a:pt x="8953" y="231"/>
                  <a:pt x="8901" y="210"/>
                </a:cubicBezTo>
                <a:cubicBezTo>
                  <a:pt x="8876" y="205"/>
                  <a:pt x="8850" y="195"/>
                  <a:pt x="8825" y="185"/>
                </a:cubicBezTo>
                <a:cubicBezTo>
                  <a:pt x="8763" y="170"/>
                  <a:pt x="8692" y="149"/>
                  <a:pt x="8620" y="129"/>
                </a:cubicBezTo>
                <a:lnTo>
                  <a:pt x="8528" y="108"/>
                </a:lnTo>
                <a:cubicBezTo>
                  <a:pt x="8482" y="98"/>
                  <a:pt x="8436" y="93"/>
                  <a:pt x="8385" y="77"/>
                </a:cubicBezTo>
                <a:cubicBezTo>
                  <a:pt x="8354" y="72"/>
                  <a:pt x="8313" y="67"/>
                  <a:pt x="8283" y="57"/>
                </a:cubicBezTo>
                <a:lnTo>
                  <a:pt x="8150" y="42"/>
                </a:lnTo>
                <a:cubicBezTo>
                  <a:pt x="8109" y="31"/>
                  <a:pt x="8078" y="26"/>
                  <a:pt x="8042" y="26"/>
                </a:cubicBezTo>
                <a:cubicBezTo>
                  <a:pt x="7996" y="21"/>
                  <a:pt x="7945" y="21"/>
                  <a:pt x="7899" y="16"/>
                </a:cubicBezTo>
                <a:cubicBezTo>
                  <a:pt x="7869" y="16"/>
                  <a:pt x="7828" y="6"/>
                  <a:pt x="7797" y="6"/>
                </a:cubicBezTo>
                <a:cubicBezTo>
                  <a:pt x="7741" y="1"/>
                  <a:pt x="7674" y="1"/>
                  <a:pt x="7618" y="1"/>
                </a:cubicBezTo>
                <a:close/>
              </a:path>
            </a:pathLst>
          </a:custGeom>
          <a:solidFill>
            <a:schemeClr val="lt2"/>
          </a:solidFill>
          <a:ln>
            <a:noFill/>
          </a:ln>
          <a:effectLst>
            <a:outerShdw blurRad="5715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6"/>
          <p:cNvSpPr/>
          <p:nvPr/>
        </p:nvSpPr>
        <p:spPr>
          <a:xfrm rot="8428091" flipH="1">
            <a:off x="8676008" y="989390"/>
            <a:ext cx="123256" cy="155254"/>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6"/>
          <p:cNvSpPr/>
          <p:nvPr/>
        </p:nvSpPr>
        <p:spPr>
          <a:xfrm rot="-8910369" flipH="1">
            <a:off x="8676010" y="2376747"/>
            <a:ext cx="123260" cy="155271"/>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6"/>
          <p:cNvSpPr/>
          <p:nvPr/>
        </p:nvSpPr>
        <p:spPr>
          <a:xfrm rot="-8910650" flipH="1">
            <a:off x="8666240" y="4333630"/>
            <a:ext cx="85036" cy="107102"/>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6"/>
          <p:cNvSpPr/>
          <p:nvPr/>
        </p:nvSpPr>
        <p:spPr>
          <a:xfrm rot="8428091" flipH="1">
            <a:off x="9043220" y="3744390"/>
            <a:ext cx="123256" cy="155254"/>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6"/>
          <p:cNvSpPr/>
          <p:nvPr/>
        </p:nvSpPr>
        <p:spPr>
          <a:xfrm rot="-8428091">
            <a:off x="1339920" y="520402"/>
            <a:ext cx="123256" cy="155254"/>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6"/>
          <p:cNvSpPr/>
          <p:nvPr/>
        </p:nvSpPr>
        <p:spPr>
          <a:xfrm rot="8910369">
            <a:off x="547039" y="1975385"/>
            <a:ext cx="123260" cy="155271"/>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6"/>
          <p:cNvSpPr/>
          <p:nvPr/>
        </p:nvSpPr>
        <p:spPr>
          <a:xfrm rot="8910650">
            <a:off x="1100146" y="4696242"/>
            <a:ext cx="85036" cy="107102"/>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6"/>
          <p:cNvSpPr/>
          <p:nvPr/>
        </p:nvSpPr>
        <p:spPr>
          <a:xfrm rot="-8428091">
            <a:off x="280208" y="3581877"/>
            <a:ext cx="123256" cy="155254"/>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6"/>
          <p:cNvSpPr/>
          <p:nvPr/>
        </p:nvSpPr>
        <p:spPr>
          <a:xfrm>
            <a:off x="-69820" y="4400625"/>
            <a:ext cx="1699217" cy="777642"/>
          </a:xfrm>
          <a:custGeom>
            <a:avLst/>
            <a:gdLst/>
            <a:ahLst/>
            <a:cxnLst/>
            <a:rect l="l" t="t" r="r" b="b"/>
            <a:pathLst>
              <a:path w="79570" h="36415" extrusionOk="0">
                <a:moveTo>
                  <a:pt x="13656" y="0"/>
                </a:moveTo>
                <a:cubicBezTo>
                  <a:pt x="7235" y="0"/>
                  <a:pt x="256" y="4936"/>
                  <a:pt x="256" y="4936"/>
                </a:cubicBezTo>
                <a:lnTo>
                  <a:pt x="0" y="36414"/>
                </a:lnTo>
                <a:lnTo>
                  <a:pt x="79569" y="36414"/>
                </a:lnTo>
                <a:lnTo>
                  <a:pt x="71865" y="29231"/>
                </a:lnTo>
                <a:cubicBezTo>
                  <a:pt x="67867" y="25503"/>
                  <a:pt x="62620" y="23417"/>
                  <a:pt x="57186" y="23417"/>
                </a:cubicBezTo>
                <a:cubicBezTo>
                  <a:pt x="56740" y="23417"/>
                  <a:pt x="56294" y="23431"/>
                  <a:pt x="55846" y="23459"/>
                </a:cubicBezTo>
                <a:cubicBezTo>
                  <a:pt x="54987" y="23510"/>
                  <a:pt x="54210" y="23612"/>
                  <a:pt x="53576" y="23781"/>
                </a:cubicBezTo>
                <a:cubicBezTo>
                  <a:pt x="51815" y="24240"/>
                  <a:pt x="50149" y="24445"/>
                  <a:pt x="48578" y="24445"/>
                </a:cubicBezTo>
                <a:cubicBezTo>
                  <a:pt x="38332" y="24445"/>
                  <a:pt x="32153" y="15743"/>
                  <a:pt x="30308" y="12303"/>
                </a:cubicBezTo>
                <a:cubicBezTo>
                  <a:pt x="28176" y="8335"/>
                  <a:pt x="22082" y="1106"/>
                  <a:pt x="15282" y="114"/>
                </a:cubicBezTo>
                <a:cubicBezTo>
                  <a:pt x="14747" y="36"/>
                  <a:pt x="14204" y="0"/>
                  <a:pt x="13656" y="0"/>
                </a:cubicBezTo>
                <a:close/>
              </a:path>
            </a:pathLst>
          </a:custGeom>
          <a:solidFill>
            <a:schemeClr val="accent4"/>
          </a:solidFill>
          <a:ln>
            <a:noFill/>
          </a:ln>
          <a:effectLst>
            <a:outerShdw blurRad="57150" dist="19050" dir="14820000"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6"/>
          <p:cNvSpPr/>
          <p:nvPr/>
        </p:nvSpPr>
        <p:spPr>
          <a:xfrm>
            <a:off x="-69820" y="4676959"/>
            <a:ext cx="1451049" cy="511548"/>
          </a:xfrm>
          <a:custGeom>
            <a:avLst/>
            <a:gdLst/>
            <a:ahLst/>
            <a:cxnLst/>
            <a:rect l="l" t="t" r="r" b="b"/>
            <a:pathLst>
              <a:path w="67054" h="23639" extrusionOk="0">
                <a:moveTo>
                  <a:pt x="9948" y="1"/>
                </a:moveTo>
                <a:cubicBezTo>
                  <a:pt x="4490" y="1"/>
                  <a:pt x="0" y="1224"/>
                  <a:pt x="0" y="1224"/>
                </a:cubicBezTo>
                <a:lnTo>
                  <a:pt x="16" y="23638"/>
                </a:lnTo>
                <a:lnTo>
                  <a:pt x="67054" y="23638"/>
                </a:lnTo>
                <a:lnTo>
                  <a:pt x="53536" y="16920"/>
                </a:lnTo>
                <a:cubicBezTo>
                  <a:pt x="50647" y="15485"/>
                  <a:pt x="47462" y="14708"/>
                  <a:pt x="44236" y="14708"/>
                </a:cubicBezTo>
                <a:cubicBezTo>
                  <a:pt x="43990" y="14708"/>
                  <a:pt x="43745" y="14713"/>
                  <a:pt x="43499" y="14722"/>
                </a:cubicBezTo>
                <a:cubicBezTo>
                  <a:pt x="43256" y="14731"/>
                  <a:pt x="43016" y="14735"/>
                  <a:pt x="42780" y="14735"/>
                </a:cubicBezTo>
                <a:cubicBezTo>
                  <a:pt x="32500" y="14735"/>
                  <a:pt x="28628" y="6298"/>
                  <a:pt x="21116" y="2359"/>
                </a:cubicBezTo>
                <a:cubicBezTo>
                  <a:pt x="17659" y="545"/>
                  <a:pt x="13588" y="1"/>
                  <a:pt x="9948" y="1"/>
                </a:cubicBezTo>
                <a:close/>
              </a:path>
            </a:pathLst>
          </a:custGeom>
          <a:solidFill>
            <a:schemeClr val="accent2"/>
          </a:solidFill>
          <a:ln>
            <a:noFill/>
          </a:ln>
          <a:effectLst>
            <a:outerShdw blurRad="57150" dist="19050" dir="14820000"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6"/>
          <p:cNvSpPr/>
          <p:nvPr/>
        </p:nvSpPr>
        <p:spPr>
          <a:xfrm>
            <a:off x="-69825" y="4829506"/>
            <a:ext cx="951040" cy="359019"/>
          </a:xfrm>
          <a:custGeom>
            <a:avLst/>
            <a:gdLst/>
            <a:ahLst/>
            <a:cxnLst/>
            <a:rect l="l" t="t" r="r" b="b"/>
            <a:pathLst>
              <a:path w="48572" h="18336" extrusionOk="0">
                <a:moveTo>
                  <a:pt x="12395" y="1"/>
                </a:moveTo>
                <a:cubicBezTo>
                  <a:pt x="5264" y="1"/>
                  <a:pt x="31" y="2184"/>
                  <a:pt x="31" y="2184"/>
                </a:cubicBezTo>
                <a:cubicBezTo>
                  <a:pt x="31" y="6259"/>
                  <a:pt x="1" y="18335"/>
                  <a:pt x="1" y="18335"/>
                </a:cubicBezTo>
                <a:lnTo>
                  <a:pt x="48572" y="18335"/>
                </a:lnTo>
                <a:cubicBezTo>
                  <a:pt x="46281" y="15196"/>
                  <a:pt x="35340" y="6259"/>
                  <a:pt x="23228" y="1852"/>
                </a:cubicBezTo>
                <a:cubicBezTo>
                  <a:pt x="19430" y="472"/>
                  <a:pt x="15708" y="1"/>
                  <a:pt x="12395" y="1"/>
                </a:cubicBezTo>
                <a:close/>
              </a:path>
            </a:pathLst>
          </a:custGeom>
          <a:solidFill>
            <a:schemeClr val="accent1"/>
          </a:solidFill>
          <a:ln>
            <a:noFill/>
          </a:ln>
          <a:effectLst>
            <a:outerShdw blurRad="57150" dist="19050" dir="14820000"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6"/>
          <p:cNvSpPr/>
          <p:nvPr/>
        </p:nvSpPr>
        <p:spPr>
          <a:xfrm flipH="1">
            <a:off x="7501175" y="4400625"/>
            <a:ext cx="1699217" cy="777642"/>
          </a:xfrm>
          <a:custGeom>
            <a:avLst/>
            <a:gdLst/>
            <a:ahLst/>
            <a:cxnLst/>
            <a:rect l="l" t="t" r="r" b="b"/>
            <a:pathLst>
              <a:path w="79570" h="36415" extrusionOk="0">
                <a:moveTo>
                  <a:pt x="13656" y="0"/>
                </a:moveTo>
                <a:cubicBezTo>
                  <a:pt x="7235" y="0"/>
                  <a:pt x="256" y="4936"/>
                  <a:pt x="256" y="4936"/>
                </a:cubicBezTo>
                <a:lnTo>
                  <a:pt x="0" y="36414"/>
                </a:lnTo>
                <a:lnTo>
                  <a:pt x="79569" y="36414"/>
                </a:lnTo>
                <a:lnTo>
                  <a:pt x="71865" y="29231"/>
                </a:lnTo>
                <a:cubicBezTo>
                  <a:pt x="67867" y="25503"/>
                  <a:pt x="62620" y="23417"/>
                  <a:pt x="57186" y="23417"/>
                </a:cubicBezTo>
                <a:cubicBezTo>
                  <a:pt x="56740" y="23417"/>
                  <a:pt x="56294" y="23431"/>
                  <a:pt x="55846" y="23459"/>
                </a:cubicBezTo>
                <a:cubicBezTo>
                  <a:pt x="54987" y="23510"/>
                  <a:pt x="54210" y="23612"/>
                  <a:pt x="53576" y="23781"/>
                </a:cubicBezTo>
                <a:cubicBezTo>
                  <a:pt x="51815" y="24240"/>
                  <a:pt x="50149" y="24445"/>
                  <a:pt x="48578" y="24445"/>
                </a:cubicBezTo>
                <a:cubicBezTo>
                  <a:pt x="38332" y="24445"/>
                  <a:pt x="32153" y="15743"/>
                  <a:pt x="30308" y="12303"/>
                </a:cubicBezTo>
                <a:cubicBezTo>
                  <a:pt x="28176" y="8335"/>
                  <a:pt x="22082" y="1106"/>
                  <a:pt x="15282" y="114"/>
                </a:cubicBezTo>
                <a:cubicBezTo>
                  <a:pt x="14747" y="36"/>
                  <a:pt x="14204" y="0"/>
                  <a:pt x="13656" y="0"/>
                </a:cubicBezTo>
                <a:close/>
              </a:path>
            </a:pathLst>
          </a:custGeom>
          <a:solidFill>
            <a:schemeClr val="accent4"/>
          </a:solidFill>
          <a:ln>
            <a:noFill/>
          </a:ln>
          <a:effectLst>
            <a:outerShdw blurRad="57150" dist="19050" dir="14820000"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6"/>
          <p:cNvSpPr/>
          <p:nvPr/>
        </p:nvSpPr>
        <p:spPr>
          <a:xfrm flipH="1">
            <a:off x="7749344" y="4676959"/>
            <a:ext cx="1451049" cy="511548"/>
          </a:xfrm>
          <a:custGeom>
            <a:avLst/>
            <a:gdLst/>
            <a:ahLst/>
            <a:cxnLst/>
            <a:rect l="l" t="t" r="r" b="b"/>
            <a:pathLst>
              <a:path w="67054" h="23639" extrusionOk="0">
                <a:moveTo>
                  <a:pt x="9948" y="1"/>
                </a:moveTo>
                <a:cubicBezTo>
                  <a:pt x="4490" y="1"/>
                  <a:pt x="0" y="1224"/>
                  <a:pt x="0" y="1224"/>
                </a:cubicBezTo>
                <a:lnTo>
                  <a:pt x="16" y="23638"/>
                </a:lnTo>
                <a:lnTo>
                  <a:pt x="67054" y="23638"/>
                </a:lnTo>
                <a:lnTo>
                  <a:pt x="53536" y="16920"/>
                </a:lnTo>
                <a:cubicBezTo>
                  <a:pt x="50647" y="15485"/>
                  <a:pt x="47462" y="14708"/>
                  <a:pt x="44236" y="14708"/>
                </a:cubicBezTo>
                <a:cubicBezTo>
                  <a:pt x="43990" y="14708"/>
                  <a:pt x="43745" y="14713"/>
                  <a:pt x="43499" y="14722"/>
                </a:cubicBezTo>
                <a:cubicBezTo>
                  <a:pt x="43256" y="14731"/>
                  <a:pt x="43016" y="14735"/>
                  <a:pt x="42780" y="14735"/>
                </a:cubicBezTo>
                <a:cubicBezTo>
                  <a:pt x="32500" y="14735"/>
                  <a:pt x="28628" y="6298"/>
                  <a:pt x="21116" y="2359"/>
                </a:cubicBezTo>
                <a:cubicBezTo>
                  <a:pt x="17659" y="545"/>
                  <a:pt x="13588" y="1"/>
                  <a:pt x="9948" y="1"/>
                </a:cubicBezTo>
                <a:close/>
              </a:path>
            </a:pathLst>
          </a:custGeom>
          <a:solidFill>
            <a:schemeClr val="accent2"/>
          </a:solidFill>
          <a:ln>
            <a:noFill/>
          </a:ln>
          <a:effectLst>
            <a:outerShdw blurRad="57150" dist="19050" dir="14820000"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6"/>
          <p:cNvSpPr/>
          <p:nvPr/>
        </p:nvSpPr>
        <p:spPr>
          <a:xfrm flipH="1">
            <a:off x="8249358" y="4829506"/>
            <a:ext cx="951040" cy="359019"/>
          </a:xfrm>
          <a:custGeom>
            <a:avLst/>
            <a:gdLst/>
            <a:ahLst/>
            <a:cxnLst/>
            <a:rect l="l" t="t" r="r" b="b"/>
            <a:pathLst>
              <a:path w="48572" h="18336" extrusionOk="0">
                <a:moveTo>
                  <a:pt x="12395" y="1"/>
                </a:moveTo>
                <a:cubicBezTo>
                  <a:pt x="5264" y="1"/>
                  <a:pt x="31" y="2184"/>
                  <a:pt x="31" y="2184"/>
                </a:cubicBezTo>
                <a:cubicBezTo>
                  <a:pt x="31" y="6259"/>
                  <a:pt x="1" y="18335"/>
                  <a:pt x="1" y="18335"/>
                </a:cubicBezTo>
                <a:lnTo>
                  <a:pt x="48572" y="18335"/>
                </a:lnTo>
                <a:cubicBezTo>
                  <a:pt x="46281" y="15196"/>
                  <a:pt x="35340" y="6259"/>
                  <a:pt x="23228" y="1852"/>
                </a:cubicBezTo>
                <a:cubicBezTo>
                  <a:pt x="19430" y="472"/>
                  <a:pt x="15708" y="1"/>
                  <a:pt x="12395" y="1"/>
                </a:cubicBezTo>
                <a:close/>
              </a:path>
            </a:pathLst>
          </a:custGeom>
          <a:solidFill>
            <a:schemeClr val="accent1"/>
          </a:solidFill>
          <a:ln>
            <a:noFill/>
          </a:ln>
          <a:effectLst>
            <a:outerShdw blurRad="57150" dist="19050" dir="14820000"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CUSTOM_16">
    <p:bg>
      <p:bgPr>
        <a:solidFill>
          <a:schemeClr val="lt1"/>
        </a:solidFill>
        <a:effectLst/>
      </p:bgPr>
    </p:bg>
    <p:spTree>
      <p:nvGrpSpPr>
        <p:cNvPr id="1" name="Shape 1833"/>
        <p:cNvGrpSpPr/>
        <p:nvPr/>
      </p:nvGrpSpPr>
      <p:grpSpPr>
        <a:xfrm>
          <a:off x="0" y="0"/>
          <a:ext cx="0" cy="0"/>
          <a:chOff x="0" y="0"/>
          <a:chExt cx="0" cy="0"/>
        </a:xfrm>
      </p:grpSpPr>
      <p:pic>
        <p:nvPicPr>
          <p:cNvPr id="1834" name="Google Shape;1834;p37"/>
          <p:cNvPicPr preferRelativeResize="0"/>
          <p:nvPr/>
        </p:nvPicPr>
        <p:blipFill>
          <a:blip r:embed="rId2">
            <a:alphaModFix amt="23000"/>
          </a:blip>
          <a:stretch>
            <a:fillRect/>
          </a:stretch>
        </p:blipFill>
        <p:spPr>
          <a:xfrm flipH="1">
            <a:off x="0" y="0"/>
            <a:ext cx="9143997" cy="5143499"/>
          </a:xfrm>
          <a:prstGeom prst="rect">
            <a:avLst/>
          </a:prstGeom>
          <a:noFill/>
          <a:ln>
            <a:noFill/>
          </a:ln>
        </p:spPr>
      </p:pic>
      <p:grpSp>
        <p:nvGrpSpPr>
          <p:cNvPr id="1835" name="Google Shape;1835;p37"/>
          <p:cNvGrpSpPr/>
          <p:nvPr/>
        </p:nvGrpSpPr>
        <p:grpSpPr>
          <a:xfrm rot="4852760">
            <a:off x="130234" y="4307375"/>
            <a:ext cx="644661" cy="596254"/>
            <a:chOff x="314888" y="1788230"/>
            <a:chExt cx="470479" cy="435151"/>
          </a:xfrm>
        </p:grpSpPr>
        <p:sp>
          <p:nvSpPr>
            <p:cNvPr id="1836" name="Google Shape;1836;p37"/>
            <p:cNvSpPr/>
            <p:nvPr/>
          </p:nvSpPr>
          <p:spPr>
            <a:xfrm rot="-1111104">
              <a:off x="337754" y="1804789"/>
              <a:ext cx="131243" cy="165355"/>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4"/>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7"/>
            <p:cNvSpPr/>
            <p:nvPr/>
          </p:nvSpPr>
          <p:spPr>
            <a:xfrm>
              <a:off x="347023" y="1802511"/>
              <a:ext cx="438344" cy="420869"/>
            </a:xfrm>
            <a:custGeom>
              <a:avLst/>
              <a:gdLst/>
              <a:ahLst/>
              <a:cxnLst/>
              <a:rect l="l" t="t" r="r" b="b"/>
              <a:pathLst>
                <a:path w="18412" h="17678" extrusionOk="0">
                  <a:moveTo>
                    <a:pt x="9740" y="8161"/>
                  </a:moveTo>
                  <a:lnTo>
                    <a:pt x="9720" y="8243"/>
                  </a:lnTo>
                  <a:cubicBezTo>
                    <a:pt x="9909" y="8642"/>
                    <a:pt x="10160" y="9010"/>
                    <a:pt x="10456" y="9337"/>
                  </a:cubicBezTo>
                  <a:cubicBezTo>
                    <a:pt x="10139" y="9283"/>
                    <a:pt x="9820" y="9252"/>
                    <a:pt x="9501" y="9252"/>
                  </a:cubicBezTo>
                  <a:cubicBezTo>
                    <a:pt x="9311" y="9252"/>
                    <a:pt x="9122" y="9263"/>
                    <a:pt x="8932" y="9286"/>
                  </a:cubicBezTo>
                  <a:lnTo>
                    <a:pt x="8595" y="9225"/>
                  </a:lnTo>
                  <a:cubicBezTo>
                    <a:pt x="8590" y="9230"/>
                    <a:pt x="8580" y="9230"/>
                    <a:pt x="8575" y="9235"/>
                  </a:cubicBezTo>
                  <a:cubicBezTo>
                    <a:pt x="8447" y="8892"/>
                    <a:pt x="8283" y="8565"/>
                    <a:pt x="8084" y="8263"/>
                  </a:cubicBezTo>
                  <a:lnTo>
                    <a:pt x="8084" y="8263"/>
                  </a:lnTo>
                  <a:cubicBezTo>
                    <a:pt x="8299" y="8299"/>
                    <a:pt x="8517" y="8320"/>
                    <a:pt x="8736" y="8320"/>
                  </a:cubicBezTo>
                  <a:cubicBezTo>
                    <a:pt x="8798" y="8320"/>
                    <a:pt x="8860" y="8318"/>
                    <a:pt x="8922" y="8315"/>
                  </a:cubicBezTo>
                  <a:lnTo>
                    <a:pt x="9255" y="8412"/>
                  </a:lnTo>
                  <a:cubicBezTo>
                    <a:pt x="9418" y="8335"/>
                    <a:pt x="9577" y="8253"/>
                    <a:pt x="9740" y="8161"/>
                  </a:cubicBezTo>
                  <a:close/>
                  <a:moveTo>
                    <a:pt x="10023" y="1"/>
                  </a:moveTo>
                  <a:cubicBezTo>
                    <a:pt x="9613" y="1"/>
                    <a:pt x="9206" y="116"/>
                    <a:pt x="8876" y="359"/>
                  </a:cubicBezTo>
                  <a:cubicBezTo>
                    <a:pt x="8258" y="814"/>
                    <a:pt x="7864" y="1632"/>
                    <a:pt x="7112" y="1806"/>
                  </a:cubicBezTo>
                  <a:cubicBezTo>
                    <a:pt x="7013" y="1829"/>
                    <a:pt x="6913" y="1840"/>
                    <a:pt x="6813" y="1840"/>
                  </a:cubicBezTo>
                  <a:cubicBezTo>
                    <a:pt x="6071" y="1840"/>
                    <a:pt x="5325" y="1276"/>
                    <a:pt x="4607" y="1276"/>
                  </a:cubicBezTo>
                  <a:cubicBezTo>
                    <a:pt x="4464" y="1276"/>
                    <a:pt x="4323" y="1298"/>
                    <a:pt x="4183" y="1351"/>
                  </a:cubicBezTo>
                  <a:cubicBezTo>
                    <a:pt x="3764" y="1510"/>
                    <a:pt x="3482" y="1934"/>
                    <a:pt x="3385" y="2374"/>
                  </a:cubicBezTo>
                  <a:cubicBezTo>
                    <a:pt x="3288" y="2813"/>
                    <a:pt x="3360" y="3274"/>
                    <a:pt x="3467" y="3708"/>
                  </a:cubicBezTo>
                  <a:cubicBezTo>
                    <a:pt x="3666" y="4506"/>
                    <a:pt x="4004" y="5273"/>
                    <a:pt x="4474" y="5947"/>
                  </a:cubicBezTo>
                  <a:cubicBezTo>
                    <a:pt x="4050" y="5864"/>
                    <a:pt x="3623" y="5825"/>
                    <a:pt x="3196" y="5825"/>
                  </a:cubicBezTo>
                  <a:cubicBezTo>
                    <a:pt x="2995" y="5825"/>
                    <a:pt x="2794" y="5834"/>
                    <a:pt x="2593" y="5850"/>
                  </a:cubicBezTo>
                  <a:cubicBezTo>
                    <a:pt x="2133" y="5886"/>
                    <a:pt x="1667" y="5978"/>
                    <a:pt x="1263" y="6208"/>
                  </a:cubicBezTo>
                  <a:cubicBezTo>
                    <a:pt x="343" y="6745"/>
                    <a:pt x="1" y="8074"/>
                    <a:pt x="548" y="8989"/>
                  </a:cubicBezTo>
                  <a:cubicBezTo>
                    <a:pt x="946" y="9644"/>
                    <a:pt x="1724" y="10104"/>
                    <a:pt x="1831" y="10871"/>
                  </a:cubicBezTo>
                  <a:cubicBezTo>
                    <a:pt x="1974" y="11868"/>
                    <a:pt x="849" y="12778"/>
                    <a:pt x="1125" y="13749"/>
                  </a:cubicBezTo>
                  <a:cubicBezTo>
                    <a:pt x="1243" y="14184"/>
                    <a:pt x="1642" y="14501"/>
                    <a:pt x="2071" y="14629"/>
                  </a:cubicBezTo>
                  <a:cubicBezTo>
                    <a:pt x="2291" y="14700"/>
                    <a:pt x="2524" y="14728"/>
                    <a:pt x="2758" y="14728"/>
                  </a:cubicBezTo>
                  <a:cubicBezTo>
                    <a:pt x="2975" y="14728"/>
                    <a:pt x="3194" y="14704"/>
                    <a:pt x="3406" y="14670"/>
                  </a:cubicBezTo>
                  <a:cubicBezTo>
                    <a:pt x="4336" y="14521"/>
                    <a:pt x="5246" y="14189"/>
                    <a:pt x="6034" y="13678"/>
                  </a:cubicBezTo>
                  <a:lnTo>
                    <a:pt x="6034" y="13678"/>
                  </a:lnTo>
                  <a:cubicBezTo>
                    <a:pt x="6008" y="14383"/>
                    <a:pt x="6095" y="15089"/>
                    <a:pt x="6279" y="15769"/>
                  </a:cubicBezTo>
                  <a:cubicBezTo>
                    <a:pt x="6402" y="16214"/>
                    <a:pt x="6576" y="16659"/>
                    <a:pt x="6877" y="17006"/>
                  </a:cubicBezTo>
                  <a:cubicBezTo>
                    <a:pt x="7258" y="17449"/>
                    <a:pt x="7843" y="17678"/>
                    <a:pt x="8425" y="17678"/>
                  </a:cubicBezTo>
                  <a:cubicBezTo>
                    <a:pt x="8904" y="17678"/>
                    <a:pt x="9382" y="17522"/>
                    <a:pt x="9740" y="17200"/>
                  </a:cubicBezTo>
                  <a:cubicBezTo>
                    <a:pt x="10313" y="16689"/>
                    <a:pt x="10620" y="15840"/>
                    <a:pt x="11351" y="15590"/>
                  </a:cubicBezTo>
                  <a:cubicBezTo>
                    <a:pt x="11495" y="15541"/>
                    <a:pt x="11643" y="15521"/>
                    <a:pt x="11793" y="15521"/>
                  </a:cubicBezTo>
                  <a:cubicBezTo>
                    <a:pt x="12432" y="15521"/>
                    <a:pt x="13111" y="15880"/>
                    <a:pt x="13737" y="15880"/>
                  </a:cubicBezTo>
                  <a:cubicBezTo>
                    <a:pt x="13933" y="15880"/>
                    <a:pt x="14123" y="15845"/>
                    <a:pt x="14306" y="15754"/>
                  </a:cubicBezTo>
                  <a:cubicBezTo>
                    <a:pt x="14710" y="15559"/>
                    <a:pt x="14955" y="15109"/>
                    <a:pt x="15006" y="14665"/>
                  </a:cubicBezTo>
                  <a:cubicBezTo>
                    <a:pt x="15058" y="14215"/>
                    <a:pt x="14945" y="13770"/>
                    <a:pt x="14792" y="13340"/>
                  </a:cubicBezTo>
                  <a:cubicBezTo>
                    <a:pt x="14485" y="12476"/>
                    <a:pt x="14015" y="11663"/>
                    <a:pt x="13386" y="10999"/>
                  </a:cubicBezTo>
                  <a:lnTo>
                    <a:pt x="13386" y="10999"/>
                  </a:lnTo>
                  <a:cubicBezTo>
                    <a:pt x="13812" y="11085"/>
                    <a:pt x="14249" y="11127"/>
                    <a:pt x="14686" y="11127"/>
                  </a:cubicBezTo>
                  <a:cubicBezTo>
                    <a:pt x="15155" y="11127"/>
                    <a:pt x="15625" y="11079"/>
                    <a:pt x="16085" y="10983"/>
                  </a:cubicBezTo>
                  <a:cubicBezTo>
                    <a:pt x="16540" y="10886"/>
                    <a:pt x="16990" y="10743"/>
                    <a:pt x="17358" y="10472"/>
                  </a:cubicBezTo>
                  <a:cubicBezTo>
                    <a:pt x="18227" y="9838"/>
                    <a:pt x="18411" y="8478"/>
                    <a:pt x="17752" y="7635"/>
                  </a:cubicBezTo>
                  <a:cubicBezTo>
                    <a:pt x="17282" y="7026"/>
                    <a:pt x="16448" y="6663"/>
                    <a:pt x="16259" y="5912"/>
                  </a:cubicBezTo>
                  <a:cubicBezTo>
                    <a:pt x="16003" y="4935"/>
                    <a:pt x="17011" y="3907"/>
                    <a:pt x="16622" y="2972"/>
                  </a:cubicBezTo>
                  <a:cubicBezTo>
                    <a:pt x="16448" y="2558"/>
                    <a:pt x="16019" y="2287"/>
                    <a:pt x="15579" y="2205"/>
                  </a:cubicBezTo>
                  <a:cubicBezTo>
                    <a:pt x="15456" y="2182"/>
                    <a:pt x="15332" y="2172"/>
                    <a:pt x="15207" y="2172"/>
                  </a:cubicBezTo>
                  <a:cubicBezTo>
                    <a:pt x="14884" y="2172"/>
                    <a:pt x="14558" y="2239"/>
                    <a:pt x="14245" y="2328"/>
                  </a:cubicBezTo>
                  <a:cubicBezTo>
                    <a:pt x="13554" y="2522"/>
                    <a:pt x="12885" y="2818"/>
                    <a:pt x="12286" y="3222"/>
                  </a:cubicBezTo>
                  <a:cubicBezTo>
                    <a:pt x="12281" y="2854"/>
                    <a:pt x="12246" y="2481"/>
                    <a:pt x="12179" y="2118"/>
                  </a:cubicBezTo>
                  <a:cubicBezTo>
                    <a:pt x="12097" y="1663"/>
                    <a:pt x="11969" y="1203"/>
                    <a:pt x="11709" y="825"/>
                  </a:cubicBezTo>
                  <a:cubicBezTo>
                    <a:pt x="11332" y="291"/>
                    <a:pt x="10673" y="1"/>
                    <a:pt x="10023" y="1"/>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7"/>
            <p:cNvSpPr/>
            <p:nvPr/>
          </p:nvSpPr>
          <p:spPr>
            <a:xfrm>
              <a:off x="405095" y="1850844"/>
              <a:ext cx="317711" cy="311878"/>
            </a:xfrm>
            <a:custGeom>
              <a:avLst/>
              <a:gdLst/>
              <a:ahLst/>
              <a:cxnLst/>
              <a:rect l="l" t="t" r="r" b="b"/>
              <a:pathLst>
                <a:path w="13345" h="13100" extrusionOk="0">
                  <a:moveTo>
                    <a:pt x="7087" y="5671"/>
                  </a:moveTo>
                  <a:cubicBezTo>
                    <a:pt x="7005" y="6039"/>
                    <a:pt x="6974" y="6412"/>
                    <a:pt x="7005" y="6786"/>
                  </a:cubicBezTo>
                  <a:lnTo>
                    <a:pt x="6949" y="7031"/>
                  </a:lnTo>
                  <a:cubicBezTo>
                    <a:pt x="6949" y="7041"/>
                    <a:pt x="6954" y="7046"/>
                    <a:pt x="6954" y="7052"/>
                  </a:cubicBezTo>
                  <a:cubicBezTo>
                    <a:pt x="6703" y="7128"/>
                    <a:pt x="6463" y="7246"/>
                    <a:pt x="6233" y="7384"/>
                  </a:cubicBezTo>
                  <a:cubicBezTo>
                    <a:pt x="6269" y="7179"/>
                    <a:pt x="6289" y="6975"/>
                    <a:pt x="6294" y="6770"/>
                  </a:cubicBezTo>
                  <a:lnTo>
                    <a:pt x="6371" y="6530"/>
                  </a:lnTo>
                  <a:cubicBezTo>
                    <a:pt x="6320" y="6407"/>
                    <a:pt x="6263" y="6285"/>
                    <a:pt x="6202" y="6167"/>
                  </a:cubicBezTo>
                  <a:lnTo>
                    <a:pt x="6202" y="6167"/>
                  </a:lnTo>
                  <a:lnTo>
                    <a:pt x="6263" y="6182"/>
                  </a:lnTo>
                  <a:cubicBezTo>
                    <a:pt x="6565" y="6055"/>
                    <a:pt x="6841" y="5876"/>
                    <a:pt x="7087" y="5671"/>
                  </a:cubicBezTo>
                  <a:close/>
                  <a:moveTo>
                    <a:pt x="6865" y="0"/>
                  </a:moveTo>
                  <a:cubicBezTo>
                    <a:pt x="6568" y="0"/>
                    <a:pt x="6272" y="83"/>
                    <a:pt x="6028" y="257"/>
                  </a:cubicBezTo>
                  <a:cubicBezTo>
                    <a:pt x="5568" y="594"/>
                    <a:pt x="5282" y="1192"/>
                    <a:pt x="4724" y="1315"/>
                  </a:cubicBezTo>
                  <a:cubicBezTo>
                    <a:pt x="4656" y="1330"/>
                    <a:pt x="4587" y="1337"/>
                    <a:pt x="4518" y="1337"/>
                  </a:cubicBezTo>
                  <a:cubicBezTo>
                    <a:pt x="3971" y="1337"/>
                    <a:pt x="3417" y="913"/>
                    <a:pt x="2885" y="913"/>
                  </a:cubicBezTo>
                  <a:cubicBezTo>
                    <a:pt x="2782" y="913"/>
                    <a:pt x="2679" y="929"/>
                    <a:pt x="2577" y="967"/>
                  </a:cubicBezTo>
                  <a:cubicBezTo>
                    <a:pt x="2265" y="1085"/>
                    <a:pt x="2061" y="1392"/>
                    <a:pt x="1984" y="1719"/>
                  </a:cubicBezTo>
                  <a:cubicBezTo>
                    <a:pt x="1912" y="2041"/>
                    <a:pt x="1958" y="2373"/>
                    <a:pt x="2035" y="2701"/>
                  </a:cubicBezTo>
                  <a:cubicBezTo>
                    <a:pt x="2153" y="3217"/>
                    <a:pt x="2368" y="3708"/>
                    <a:pt x="2638" y="4163"/>
                  </a:cubicBezTo>
                  <a:cubicBezTo>
                    <a:pt x="2605" y="4162"/>
                    <a:pt x="2571" y="4162"/>
                    <a:pt x="2537" y="4162"/>
                  </a:cubicBezTo>
                  <a:cubicBezTo>
                    <a:pt x="2298" y="4162"/>
                    <a:pt x="2057" y="4178"/>
                    <a:pt x="1815" y="4209"/>
                  </a:cubicBezTo>
                  <a:cubicBezTo>
                    <a:pt x="1478" y="4255"/>
                    <a:pt x="1140" y="4337"/>
                    <a:pt x="859" y="4521"/>
                  </a:cubicBezTo>
                  <a:cubicBezTo>
                    <a:pt x="200" y="4950"/>
                    <a:pt x="0" y="5942"/>
                    <a:pt x="435" y="6591"/>
                  </a:cubicBezTo>
                  <a:cubicBezTo>
                    <a:pt x="757" y="7062"/>
                    <a:pt x="1345" y="7374"/>
                    <a:pt x="1452" y="7921"/>
                  </a:cubicBezTo>
                  <a:cubicBezTo>
                    <a:pt x="1590" y="8652"/>
                    <a:pt x="798" y="9362"/>
                    <a:pt x="1043" y="10063"/>
                  </a:cubicBezTo>
                  <a:cubicBezTo>
                    <a:pt x="1151" y="10375"/>
                    <a:pt x="1452" y="10595"/>
                    <a:pt x="1769" y="10676"/>
                  </a:cubicBezTo>
                  <a:cubicBezTo>
                    <a:pt x="1900" y="10710"/>
                    <a:pt x="2033" y="10723"/>
                    <a:pt x="2166" y="10723"/>
                  </a:cubicBezTo>
                  <a:cubicBezTo>
                    <a:pt x="2363" y="10723"/>
                    <a:pt x="2561" y="10693"/>
                    <a:pt x="2756" y="10651"/>
                  </a:cubicBezTo>
                  <a:cubicBezTo>
                    <a:pt x="3349" y="10528"/>
                    <a:pt x="3917" y="10298"/>
                    <a:pt x="4428" y="9966"/>
                  </a:cubicBezTo>
                  <a:lnTo>
                    <a:pt x="4428" y="9966"/>
                  </a:lnTo>
                  <a:cubicBezTo>
                    <a:pt x="4326" y="10421"/>
                    <a:pt x="4290" y="10886"/>
                    <a:pt x="4310" y="11346"/>
                  </a:cubicBezTo>
                  <a:cubicBezTo>
                    <a:pt x="4326" y="11684"/>
                    <a:pt x="4377" y="12031"/>
                    <a:pt x="4540" y="12333"/>
                  </a:cubicBezTo>
                  <a:cubicBezTo>
                    <a:pt x="4797" y="12814"/>
                    <a:pt x="5345" y="13099"/>
                    <a:pt x="5887" y="13099"/>
                  </a:cubicBezTo>
                  <a:cubicBezTo>
                    <a:pt x="6122" y="13099"/>
                    <a:pt x="6356" y="13046"/>
                    <a:pt x="6565" y="12931"/>
                  </a:cubicBezTo>
                  <a:cubicBezTo>
                    <a:pt x="7061" y="12660"/>
                    <a:pt x="7419" y="12093"/>
                    <a:pt x="7981" y="12036"/>
                  </a:cubicBezTo>
                  <a:cubicBezTo>
                    <a:pt x="8013" y="12033"/>
                    <a:pt x="8045" y="12032"/>
                    <a:pt x="8076" y="12032"/>
                  </a:cubicBezTo>
                  <a:cubicBezTo>
                    <a:pt x="8705" y="12032"/>
                    <a:pt x="9268" y="12663"/>
                    <a:pt x="9879" y="12663"/>
                  </a:cubicBezTo>
                  <a:cubicBezTo>
                    <a:pt x="9944" y="12663"/>
                    <a:pt x="10011" y="12656"/>
                    <a:pt x="10077" y="12640"/>
                  </a:cubicBezTo>
                  <a:cubicBezTo>
                    <a:pt x="10400" y="12563"/>
                    <a:pt x="10650" y="12282"/>
                    <a:pt x="10757" y="11965"/>
                  </a:cubicBezTo>
                  <a:cubicBezTo>
                    <a:pt x="10865" y="11653"/>
                    <a:pt x="10860" y="11316"/>
                    <a:pt x="10819" y="10983"/>
                  </a:cubicBezTo>
                  <a:cubicBezTo>
                    <a:pt x="10737" y="10293"/>
                    <a:pt x="10522" y="9618"/>
                    <a:pt x="10164" y="9020"/>
                  </a:cubicBezTo>
                  <a:lnTo>
                    <a:pt x="10164" y="9020"/>
                  </a:lnTo>
                  <a:cubicBezTo>
                    <a:pt x="10288" y="9030"/>
                    <a:pt x="10411" y="9034"/>
                    <a:pt x="10535" y="9034"/>
                  </a:cubicBezTo>
                  <a:cubicBezTo>
                    <a:pt x="10929" y="9034"/>
                    <a:pt x="11323" y="8986"/>
                    <a:pt x="11708" y="8892"/>
                  </a:cubicBezTo>
                  <a:cubicBezTo>
                    <a:pt x="12041" y="8815"/>
                    <a:pt x="12368" y="8703"/>
                    <a:pt x="12634" y="8483"/>
                  </a:cubicBezTo>
                  <a:cubicBezTo>
                    <a:pt x="13237" y="8008"/>
                    <a:pt x="13345" y="7000"/>
                    <a:pt x="12849" y="6397"/>
                  </a:cubicBezTo>
                  <a:cubicBezTo>
                    <a:pt x="12491" y="5963"/>
                    <a:pt x="11867" y="5712"/>
                    <a:pt x="11708" y="5165"/>
                  </a:cubicBezTo>
                  <a:cubicBezTo>
                    <a:pt x="11499" y="4459"/>
                    <a:pt x="12215" y="3672"/>
                    <a:pt x="11913" y="3002"/>
                  </a:cubicBezTo>
                  <a:cubicBezTo>
                    <a:pt x="11780" y="2701"/>
                    <a:pt x="11453" y="2506"/>
                    <a:pt x="11126" y="2465"/>
                  </a:cubicBezTo>
                  <a:cubicBezTo>
                    <a:pt x="11051" y="2455"/>
                    <a:pt x="10976" y="2450"/>
                    <a:pt x="10901" y="2450"/>
                  </a:cubicBezTo>
                  <a:cubicBezTo>
                    <a:pt x="10651" y="2450"/>
                    <a:pt x="10397" y="2504"/>
                    <a:pt x="10149" y="2583"/>
                  </a:cubicBezTo>
                  <a:cubicBezTo>
                    <a:pt x="9505" y="2793"/>
                    <a:pt x="8896" y="3115"/>
                    <a:pt x="8390" y="3560"/>
                  </a:cubicBezTo>
                  <a:cubicBezTo>
                    <a:pt x="8554" y="2910"/>
                    <a:pt x="8564" y="2230"/>
                    <a:pt x="8457" y="1571"/>
                  </a:cubicBezTo>
                  <a:cubicBezTo>
                    <a:pt x="8401" y="1238"/>
                    <a:pt x="8308" y="896"/>
                    <a:pt x="8109" y="620"/>
                  </a:cubicBezTo>
                  <a:cubicBezTo>
                    <a:pt x="7834" y="218"/>
                    <a:pt x="7348" y="0"/>
                    <a:pt x="6865" y="0"/>
                  </a:cubicBezTo>
                  <a:close/>
                </a:path>
              </a:pathLst>
            </a:custGeom>
            <a:solidFill>
              <a:schemeClr val="accent6"/>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7"/>
            <p:cNvSpPr/>
            <p:nvPr/>
          </p:nvSpPr>
          <p:spPr>
            <a:xfrm>
              <a:off x="462905" y="1903699"/>
              <a:ext cx="189912" cy="180532"/>
            </a:xfrm>
            <a:custGeom>
              <a:avLst/>
              <a:gdLst/>
              <a:ahLst/>
              <a:cxnLst/>
              <a:rect l="l" t="t" r="r" b="b"/>
              <a:pathLst>
                <a:path w="7977" h="7583" extrusionOk="0">
                  <a:moveTo>
                    <a:pt x="4009" y="0"/>
                  </a:moveTo>
                  <a:lnTo>
                    <a:pt x="4009" y="0"/>
                  </a:lnTo>
                  <a:cubicBezTo>
                    <a:pt x="4035" y="297"/>
                    <a:pt x="4065" y="583"/>
                    <a:pt x="4086" y="869"/>
                  </a:cubicBezTo>
                  <a:cubicBezTo>
                    <a:pt x="4106" y="1161"/>
                    <a:pt x="4117" y="1442"/>
                    <a:pt x="4117" y="1728"/>
                  </a:cubicBezTo>
                  <a:cubicBezTo>
                    <a:pt x="4122" y="2014"/>
                    <a:pt x="4111" y="2296"/>
                    <a:pt x="4091" y="2582"/>
                  </a:cubicBezTo>
                  <a:cubicBezTo>
                    <a:pt x="4081" y="2781"/>
                    <a:pt x="4065" y="2976"/>
                    <a:pt x="4045" y="3170"/>
                  </a:cubicBezTo>
                  <a:cubicBezTo>
                    <a:pt x="3979" y="3180"/>
                    <a:pt x="3907" y="3190"/>
                    <a:pt x="3835" y="3211"/>
                  </a:cubicBezTo>
                  <a:cubicBezTo>
                    <a:pt x="3830" y="3190"/>
                    <a:pt x="3815" y="3170"/>
                    <a:pt x="3810" y="3144"/>
                  </a:cubicBezTo>
                  <a:cubicBezTo>
                    <a:pt x="3728" y="2960"/>
                    <a:pt x="3646" y="2776"/>
                    <a:pt x="3554" y="2592"/>
                  </a:cubicBezTo>
                  <a:cubicBezTo>
                    <a:pt x="3467" y="2403"/>
                    <a:pt x="3380" y="2224"/>
                    <a:pt x="3288" y="2040"/>
                  </a:cubicBezTo>
                  <a:cubicBezTo>
                    <a:pt x="3196" y="1856"/>
                    <a:pt x="3099" y="1677"/>
                    <a:pt x="2987" y="1498"/>
                  </a:cubicBezTo>
                  <a:lnTo>
                    <a:pt x="2987" y="1498"/>
                  </a:lnTo>
                  <a:cubicBezTo>
                    <a:pt x="2997" y="1708"/>
                    <a:pt x="3038" y="1917"/>
                    <a:pt x="3094" y="2117"/>
                  </a:cubicBezTo>
                  <a:cubicBezTo>
                    <a:pt x="3150" y="2321"/>
                    <a:pt x="3227" y="2515"/>
                    <a:pt x="3319" y="2705"/>
                  </a:cubicBezTo>
                  <a:cubicBezTo>
                    <a:pt x="3406" y="2889"/>
                    <a:pt x="3508" y="3078"/>
                    <a:pt x="3631" y="3247"/>
                  </a:cubicBezTo>
                  <a:cubicBezTo>
                    <a:pt x="3636" y="3257"/>
                    <a:pt x="3646" y="3262"/>
                    <a:pt x="3651" y="3272"/>
                  </a:cubicBezTo>
                  <a:cubicBezTo>
                    <a:pt x="3498" y="3339"/>
                    <a:pt x="3350" y="3441"/>
                    <a:pt x="3222" y="3569"/>
                  </a:cubicBezTo>
                  <a:cubicBezTo>
                    <a:pt x="3048" y="3748"/>
                    <a:pt x="2936" y="3973"/>
                    <a:pt x="2884" y="4203"/>
                  </a:cubicBezTo>
                  <a:cubicBezTo>
                    <a:pt x="2767" y="4177"/>
                    <a:pt x="2649" y="4152"/>
                    <a:pt x="2527" y="4131"/>
                  </a:cubicBezTo>
                  <a:cubicBezTo>
                    <a:pt x="2245" y="4085"/>
                    <a:pt x="1969" y="4054"/>
                    <a:pt x="1688" y="4034"/>
                  </a:cubicBezTo>
                  <a:cubicBezTo>
                    <a:pt x="1492" y="4027"/>
                    <a:pt x="1297" y="4017"/>
                    <a:pt x="1101" y="4017"/>
                  </a:cubicBezTo>
                  <a:cubicBezTo>
                    <a:pt x="1015" y="4017"/>
                    <a:pt x="930" y="4019"/>
                    <a:pt x="844" y="4024"/>
                  </a:cubicBezTo>
                  <a:cubicBezTo>
                    <a:pt x="563" y="4029"/>
                    <a:pt x="282" y="4054"/>
                    <a:pt x="1" y="4106"/>
                  </a:cubicBezTo>
                  <a:cubicBezTo>
                    <a:pt x="282" y="4162"/>
                    <a:pt x="558" y="4192"/>
                    <a:pt x="839" y="4223"/>
                  </a:cubicBezTo>
                  <a:cubicBezTo>
                    <a:pt x="1121" y="4259"/>
                    <a:pt x="1397" y="4274"/>
                    <a:pt x="1678" y="4295"/>
                  </a:cubicBezTo>
                  <a:cubicBezTo>
                    <a:pt x="1959" y="4310"/>
                    <a:pt x="2230" y="4330"/>
                    <a:pt x="2511" y="4336"/>
                  </a:cubicBezTo>
                  <a:cubicBezTo>
                    <a:pt x="2629" y="4336"/>
                    <a:pt x="2752" y="4341"/>
                    <a:pt x="2864" y="4341"/>
                  </a:cubicBezTo>
                  <a:cubicBezTo>
                    <a:pt x="2838" y="4561"/>
                    <a:pt x="2869" y="4775"/>
                    <a:pt x="2956" y="4980"/>
                  </a:cubicBezTo>
                  <a:cubicBezTo>
                    <a:pt x="2879" y="5026"/>
                    <a:pt x="2808" y="5072"/>
                    <a:pt x="2731" y="5123"/>
                  </a:cubicBezTo>
                  <a:cubicBezTo>
                    <a:pt x="2573" y="5225"/>
                    <a:pt x="2409" y="5327"/>
                    <a:pt x="2256" y="5440"/>
                  </a:cubicBezTo>
                  <a:cubicBezTo>
                    <a:pt x="2102" y="5547"/>
                    <a:pt x="1944" y="5665"/>
                    <a:pt x="1795" y="5798"/>
                  </a:cubicBezTo>
                  <a:cubicBezTo>
                    <a:pt x="1995" y="5762"/>
                    <a:pt x="2179" y="5696"/>
                    <a:pt x="2358" y="5619"/>
                  </a:cubicBezTo>
                  <a:cubicBezTo>
                    <a:pt x="2537" y="5542"/>
                    <a:pt x="2711" y="5445"/>
                    <a:pt x="2869" y="5343"/>
                  </a:cubicBezTo>
                  <a:cubicBezTo>
                    <a:pt x="2936" y="5302"/>
                    <a:pt x="3002" y="5256"/>
                    <a:pt x="3069" y="5205"/>
                  </a:cubicBezTo>
                  <a:cubicBezTo>
                    <a:pt x="3120" y="5281"/>
                    <a:pt x="3176" y="5358"/>
                    <a:pt x="3247" y="5419"/>
                  </a:cubicBezTo>
                  <a:cubicBezTo>
                    <a:pt x="3488" y="5660"/>
                    <a:pt x="3815" y="5793"/>
                    <a:pt x="4152" y="5793"/>
                  </a:cubicBezTo>
                  <a:lnTo>
                    <a:pt x="4198" y="5793"/>
                  </a:lnTo>
                  <a:cubicBezTo>
                    <a:pt x="4178" y="5869"/>
                    <a:pt x="4163" y="5946"/>
                    <a:pt x="4147" y="6028"/>
                  </a:cubicBezTo>
                  <a:cubicBezTo>
                    <a:pt x="4117" y="6202"/>
                    <a:pt x="4117" y="6381"/>
                    <a:pt x="4117" y="6560"/>
                  </a:cubicBezTo>
                  <a:cubicBezTo>
                    <a:pt x="4127" y="6739"/>
                    <a:pt x="4147" y="6912"/>
                    <a:pt x="4193" y="7081"/>
                  </a:cubicBezTo>
                  <a:cubicBezTo>
                    <a:pt x="4239" y="7255"/>
                    <a:pt x="4296" y="7424"/>
                    <a:pt x="4393" y="7582"/>
                  </a:cubicBezTo>
                  <a:cubicBezTo>
                    <a:pt x="4403" y="7403"/>
                    <a:pt x="4403" y="7229"/>
                    <a:pt x="4398" y="7056"/>
                  </a:cubicBezTo>
                  <a:cubicBezTo>
                    <a:pt x="4398" y="6887"/>
                    <a:pt x="4382" y="6718"/>
                    <a:pt x="4377" y="6544"/>
                  </a:cubicBezTo>
                  <a:cubicBezTo>
                    <a:pt x="4367" y="6381"/>
                    <a:pt x="4357" y="6207"/>
                    <a:pt x="4347" y="6033"/>
                  </a:cubicBezTo>
                  <a:cubicBezTo>
                    <a:pt x="4342" y="5951"/>
                    <a:pt x="4331" y="5864"/>
                    <a:pt x="4326" y="5777"/>
                  </a:cubicBezTo>
                  <a:cubicBezTo>
                    <a:pt x="4485" y="5752"/>
                    <a:pt x="4648" y="5701"/>
                    <a:pt x="4786" y="5624"/>
                  </a:cubicBezTo>
                  <a:cubicBezTo>
                    <a:pt x="4812" y="5685"/>
                    <a:pt x="4838" y="5747"/>
                    <a:pt x="4868" y="5803"/>
                  </a:cubicBezTo>
                  <a:cubicBezTo>
                    <a:pt x="4965" y="6007"/>
                    <a:pt x="5073" y="6207"/>
                    <a:pt x="5190" y="6406"/>
                  </a:cubicBezTo>
                  <a:cubicBezTo>
                    <a:pt x="5303" y="6595"/>
                    <a:pt x="5425" y="6795"/>
                    <a:pt x="5553" y="6979"/>
                  </a:cubicBezTo>
                  <a:cubicBezTo>
                    <a:pt x="5681" y="7163"/>
                    <a:pt x="5824" y="7352"/>
                    <a:pt x="5983" y="7516"/>
                  </a:cubicBezTo>
                  <a:cubicBezTo>
                    <a:pt x="5916" y="7291"/>
                    <a:pt x="5829" y="7081"/>
                    <a:pt x="5727" y="6877"/>
                  </a:cubicBezTo>
                  <a:cubicBezTo>
                    <a:pt x="5630" y="6672"/>
                    <a:pt x="5523" y="6478"/>
                    <a:pt x="5405" y="6278"/>
                  </a:cubicBezTo>
                  <a:cubicBezTo>
                    <a:pt x="5293" y="6084"/>
                    <a:pt x="5170" y="5885"/>
                    <a:pt x="5037" y="5701"/>
                  </a:cubicBezTo>
                  <a:cubicBezTo>
                    <a:pt x="5001" y="5644"/>
                    <a:pt x="4960" y="5593"/>
                    <a:pt x="4914" y="5537"/>
                  </a:cubicBezTo>
                  <a:cubicBezTo>
                    <a:pt x="4976" y="5491"/>
                    <a:pt x="5022" y="5445"/>
                    <a:pt x="5073" y="5394"/>
                  </a:cubicBezTo>
                  <a:cubicBezTo>
                    <a:pt x="5272" y="5189"/>
                    <a:pt x="5395" y="4934"/>
                    <a:pt x="5425" y="4658"/>
                  </a:cubicBezTo>
                  <a:cubicBezTo>
                    <a:pt x="5530" y="4665"/>
                    <a:pt x="5636" y="4669"/>
                    <a:pt x="5742" y="4669"/>
                  </a:cubicBezTo>
                  <a:cubicBezTo>
                    <a:pt x="5849" y="4669"/>
                    <a:pt x="5955" y="4665"/>
                    <a:pt x="6059" y="4658"/>
                  </a:cubicBezTo>
                  <a:cubicBezTo>
                    <a:pt x="6284" y="4647"/>
                    <a:pt x="6509" y="4622"/>
                    <a:pt x="6724" y="4581"/>
                  </a:cubicBezTo>
                  <a:cubicBezTo>
                    <a:pt x="6944" y="4545"/>
                    <a:pt x="7164" y="4489"/>
                    <a:pt x="7379" y="4412"/>
                  </a:cubicBezTo>
                  <a:cubicBezTo>
                    <a:pt x="7212" y="4393"/>
                    <a:pt x="7045" y="4383"/>
                    <a:pt x="6878" y="4383"/>
                  </a:cubicBezTo>
                  <a:cubicBezTo>
                    <a:pt x="6820" y="4383"/>
                    <a:pt x="6762" y="4384"/>
                    <a:pt x="6704" y="4387"/>
                  </a:cubicBezTo>
                  <a:cubicBezTo>
                    <a:pt x="6612" y="4372"/>
                    <a:pt x="6513" y="4367"/>
                    <a:pt x="6411" y="4367"/>
                  </a:cubicBezTo>
                  <a:cubicBezTo>
                    <a:pt x="6298" y="4367"/>
                    <a:pt x="6180" y="4374"/>
                    <a:pt x="6065" y="4382"/>
                  </a:cubicBezTo>
                  <a:cubicBezTo>
                    <a:pt x="5860" y="4392"/>
                    <a:pt x="5666" y="4407"/>
                    <a:pt x="5461" y="4433"/>
                  </a:cubicBezTo>
                  <a:cubicBezTo>
                    <a:pt x="5451" y="4162"/>
                    <a:pt x="5364" y="3911"/>
                    <a:pt x="5211" y="3697"/>
                  </a:cubicBezTo>
                  <a:cubicBezTo>
                    <a:pt x="5247" y="3671"/>
                    <a:pt x="5293" y="3640"/>
                    <a:pt x="5333" y="3615"/>
                  </a:cubicBezTo>
                  <a:cubicBezTo>
                    <a:pt x="5604" y="3436"/>
                    <a:pt x="5886" y="3262"/>
                    <a:pt x="6177" y="3109"/>
                  </a:cubicBezTo>
                  <a:cubicBezTo>
                    <a:pt x="6463" y="2950"/>
                    <a:pt x="6755" y="2807"/>
                    <a:pt x="7056" y="2669"/>
                  </a:cubicBezTo>
                  <a:cubicBezTo>
                    <a:pt x="7358" y="2531"/>
                    <a:pt x="7665" y="2403"/>
                    <a:pt x="7977" y="2275"/>
                  </a:cubicBezTo>
                  <a:lnTo>
                    <a:pt x="7977" y="2275"/>
                  </a:lnTo>
                  <a:cubicBezTo>
                    <a:pt x="7639" y="2301"/>
                    <a:pt x="7307" y="2372"/>
                    <a:pt x="6985" y="2475"/>
                  </a:cubicBezTo>
                  <a:cubicBezTo>
                    <a:pt x="6663" y="2577"/>
                    <a:pt x="6356" y="2720"/>
                    <a:pt x="6054" y="2878"/>
                  </a:cubicBezTo>
                  <a:cubicBezTo>
                    <a:pt x="5758" y="3042"/>
                    <a:pt x="5471" y="3231"/>
                    <a:pt x="5216" y="3446"/>
                  </a:cubicBezTo>
                  <a:cubicBezTo>
                    <a:pt x="5180" y="3477"/>
                    <a:pt x="5134" y="3518"/>
                    <a:pt x="5093" y="3553"/>
                  </a:cubicBezTo>
                  <a:cubicBezTo>
                    <a:pt x="5083" y="3543"/>
                    <a:pt x="5078" y="3528"/>
                    <a:pt x="5062" y="3523"/>
                  </a:cubicBezTo>
                  <a:cubicBezTo>
                    <a:pt x="4812" y="3277"/>
                    <a:pt x="4483" y="3160"/>
                    <a:pt x="4158" y="3160"/>
                  </a:cubicBezTo>
                  <a:cubicBezTo>
                    <a:pt x="4151" y="3160"/>
                    <a:pt x="4144" y="3160"/>
                    <a:pt x="4137" y="3160"/>
                  </a:cubicBezTo>
                  <a:cubicBezTo>
                    <a:pt x="4198" y="2981"/>
                    <a:pt x="4250" y="2786"/>
                    <a:pt x="4290" y="2602"/>
                  </a:cubicBezTo>
                  <a:cubicBezTo>
                    <a:pt x="4347" y="2316"/>
                    <a:pt x="4372" y="2014"/>
                    <a:pt x="4372" y="1723"/>
                  </a:cubicBezTo>
                  <a:cubicBezTo>
                    <a:pt x="4367" y="1426"/>
                    <a:pt x="4342" y="1125"/>
                    <a:pt x="4285" y="839"/>
                  </a:cubicBezTo>
                  <a:cubicBezTo>
                    <a:pt x="4224" y="552"/>
                    <a:pt x="4137" y="266"/>
                    <a:pt x="4009" y="0"/>
                  </a:cubicBezTo>
                  <a:close/>
                </a:path>
              </a:pathLst>
            </a:custGeom>
            <a:solidFill>
              <a:schemeClr val="lt2"/>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0" name="Google Shape;1840;p37"/>
          <p:cNvGrpSpPr/>
          <p:nvPr/>
        </p:nvGrpSpPr>
        <p:grpSpPr>
          <a:xfrm>
            <a:off x="204395" y="117907"/>
            <a:ext cx="840192" cy="840170"/>
            <a:chOff x="4039897" y="239125"/>
            <a:chExt cx="1064208" cy="1064180"/>
          </a:xfrm>
        </p:grpSpPr>
        <p:sp>
          <p:nvSpPr>
            <p:cNvPr id="1841" name="Google Shape;1841;p37"/>
            <p:cNvSpPr/>
            <p:nvPr/>
          </p:nvSpPr>
          <p:spPr>
            <a:xfrm>
              <a:off x="4039897" y="239125"/>
              <a:ext cx="1064208" cy="1064180"/>
            </a:xfrm>
            <a:custGeom>
              <a:avLst/>
              <a:gdLst/>
              <a:ahLst/>
              <a:cxnLst/>
              <a:rect l="l" t="t" r="r" b="b"/>
              <a:pathLst>
                <a:path w="38055" h="38054" extrusionOk="0">
                  <a:moveTo>
                    <a:pt x="19030" y="0"/>
                  </a:moveTo>
                  <a:cubicBezTo>
                    <a:pt x="8518" y="0"/>
                    <a:pt x="1" y="8518"/>
                    <a:pt x="1" y="19024"/>
                  </a:cubicBezTo>
                  <a:cubicBezTo>
                    <a:pt x="1" y="29531"/>
                    <a:pt x="8518" y="38054"/>
                    <a:pt x="19030" y="38054"/>
                  </a:cubicBezTo>
                  <a:cubicBezTo>
                    <a:pt x="29537" y="38054"/>
                    <a:pt x="38055" y="29531"/>
                    <a:pt x="38055" y="19024"/>
                  </a:cubicBezTo>
                  <a:cubicBezTo>
                    <a:pt x="38055" y="8518"/>
                    <a:pt x="29537" y="0"/>
                    <a:pt x="19030" y="0"/>
                  </a:cubicBezTo>
                  <a:close/>
                </a:path>
              </a:pathLst>
            </a:custGeom>
            <a:solidFill>
              <a:schemeClr val="accent6"/>
            </a:solidFill>
            <a:ln>
              <a:noFill/>
            </a:ln>
            <a:effectLst>
              <a:outerShdw blurRad="128588"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7"/>
            <p:cNvSpPr/>
            <p:nvPr/>
          </p:nvSpPr>
          <p:spPr>
            <a:xfrm>
              <a:off x="4191607" y="424674"/>
              <a:ext cx="760816" cy="693140"/>
            </a:xfrm>
            <a:custGeom>
              <a:avLst/>
              <a:gdLst/>
              <a:ahLst/>
              <a:cxnLst/>
              <a:rect l="l" t="t" r="r" b="b"/>
              <a:pathLst>
                <a:path w="27206" h="24786" extrusionOk="0">
                  <a:moveTo>
                    <a:pt x="13602" y="0"/>
                  </a:moveTo>
                  <a:cubicBezTo>
                    <a:pt x="10430" y="0"/>
                    <a:pt x="7258" y="1210"/>
                    <a:pt x="4837" y="3631"/>
                  </a:cubicBezTo>
                  <a:cubicBezTo>
                    <a:pt x="0" y="8468"/>
                    <a:pt x="0" y="16316"/>
                    <a:pt x="4837" y="21158"/>
                  </a:cubicBezTo>
                  <a:cubicBezTo>
                    <a:pt x="7258" y="23576"/>
                    <a:pt x="10430" y="24785"/>
                    <a:pt x="13602" y="24785"/>
                  </a:cubicBezTo>
                  <a:cubicBezTo>
                    <a:pt x="16774" y="24785"/>
                    <a:pt x="19945" y="23576"/>
                    <a:pt x="22363" y="21158"/>
                  </a:cubicBezTo>
                  <a:cubicBezTo>
                    <a:pt x="27205" y="16316"/>
                    <a:pt x="27205" y="8468"/>
                    <a:pt x="22363" y="3631"/>
                  </a:cubicBezTo>
                  <a:cubicBezTo>
                    <a:pt x="19945" y="1210"/>
                    <a:pt x="16774" y="0"/>
                    <a:pt x="13602" y="0"/>
                  </a:cubicBezTo>
                  <a:close/>
                </a:path>
              </a:pathLst>
            </a:custGeom>
            <a:solidFill>
              <a:schemeClr val="accent6"/>
            </a:solidFill>
            <a:ln>
              <a:noFill/>
            </a:ln>
            <a:effectLst>
              <a:outerShdw blurRad="128588"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7"/>
            <p:cNvSpPr/>
            <p:nvPr/>
          </p:nvSpPr>
          <p:spPr>
            <a:xfrm>
              <a:off x="4370472" y="569533"/>
              <a:ext cx="403227" cy="403227"/>
            </a:xfrm>
            <a:custGeom>
              <a:avLst/>
              <a:gdLst/>
              <a:ahLst/>
              <a:cxnLst/>
              <a:rect l="l" t="t" r="r" b="b"/>
              <a:pathLst>
                <a:path w="14419" h="14419" extrusionOk="0">
                  <a:moveTo>
                    <a:pt x="7209" y="0"/>
                  </a:moveTo>
                  <a:cubicBezTo>
                    <a:pt x="3226" y="0"/>
                    <a:pt x="0" y="3232"/>
                    <a:pt x="0" y="7209"/>
                  </a:cubicBezTo>
                  <a:cubicBezTo>
                    <a:pt x="0" y="11192"/>
                    <a:pt x="3226" y="14418"/>
                    <a:pt x="7209" y="14418"/>
                  </a:cubicBezTo>
                  <a:cubicBezTo>
                    <a:pt x="11187" y="14418"/>
                    <a:pt x="14418" y="11192"/>
                    <a:pt x="14418" y="7209"/>
                  </a:cubicBezTo>
                  <a:cubicBezTo>
                    <a:pt x="14418" y="3232"/>
                    <a:pt x="11187" y="0"/>
                    <a:pt x="7209" y="0"/>
                  </a:cubicBezTo>
                  <a:close/>
                </a:path>
              </a:pathLst>
            </a:custGeom>
            <a:solidFill>
              <a:schemeClr val="accent6"/>
            </a:solidFill>
            <a:ln>
              <a:noFill/>
            </a:ln>
            <a:effectLst>
              <a:outerShdw blurRad="128588"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4" name="Google Shape;1844;p37"/>
          <p:cNvGrpSpPr/>
          <p:nvPr/>
        </p:nvGrpSpPr>
        <p:grpSpPr>
          <a:xfrm>
            <a:off x="-378678" y="-108423"/>
            <a:ext cx="1662505" cy="676008"/>
            <a:chOff x="-378687" y="-108423"/>
            <a:chExt cx="2009069" cy="816929"/>
          </a:xfrm>
        </p:grpSpPr>
        <p:sp>
          <p:nvSpPr>
            <p:cNvPr id="1845" name="Google Shape;1845;p37"/>
            <p:cNvSpPr/>
            <p:nvPr/>
          </p:nvSpPr>
          <p:spPr>
            <a:xfrm>
              <a:off x="-378687" y="-108423"/>
              <a:ext cx="2009069" cy="816929"/>
            </a:xfrm>
            <a:custGeom>
              <a:avLst/>
              <a:gdLst/>
              <a:ahLst/>
              <a:cxnLst/>
              <a:rect l="l" t="t" r="r" b="b"/>
              <a:pathLst>
                <a:path w="43628" h="17741" extrusionOk="0">
                  <a:moveTo>
                    <a:pt x="22026" y="1"/>
                  </a:moveTo>
                  <a:cubicBezTo>
                    <a:pt x="20390" y="404"/>
                    <a:pt x="18790" y="931"/>
                    <a:pt x="17256" y="1555"/>
                  </a:cubicBezTo>
                  <a:cubicBezTo>
                    <a:pt x="9878" y="4587"/>
                    <a:pt x="3774" y="10098"/>
                    <a:pt x="1" y="17062"/>
                  </a:cubicBezTo>
                  <a:cubicBezTo>
                    <a:pt x="573" y="17276"/>
                    <a:pt x="1166" y="17445"/>
                    <a:pt x="1765" y="17552"/>
                  </a:cubicBezTo>
                  <a:cubicBezTo>
                    <a:pt x="2392" y="17669"/>
                    <a:pt x="3030" y="17726"/>
                    <a:pt x="3668" y="17726"/>
                  </a:cubicBezTo>
                  <a:cubicBezTo>
                    <a:pt x="5938" y="17726"/>
                    <a:pt x="8210" y="17002"/>
                    <a:pt x="10042" y="15661"/>
                  </a:cubicBezTo>
                  <a:cubicBezTo>
                    <a:pt x="12225" y="17015"/>
                    <a:pt x="14793" y="17740"/>
                    <a:pt x="17361" y="17740"/>
                  </a:cubicBezTo>
                  <a:cubicBezTo>
                    <a:pt x="17836" y="17740"/>
                    <a:pt x="18312" y="17715"/>
                    <a:pt x="18785" y="17665"/>
                  </a:cubicBezTo>
                  <a:cubicBezTo>
                    <a:pt x="21817" y="17353"/>
                    <a:pt x="24721" y="15998"/>
                    <a:pt x="26919" y="13897"/>
                  </a:cubicBezTo>
                  <a:cubicBezTo>
                    <a:pt x="28120" y="14917"/>
                    <a:pt x="29691" y="15481"/>
                    <a:pt x="31265" y="15481"/>
                  </a:cubicBezTo>
                  <a:cubicBezTo>
                    <a:pt x="31561" y="15481"/>
                    <a:pt x="31856" y="15461"/>
                    <a:pt x="32150" y="15420"/>
                  </a:cubicBezTo>
                  <a:cubicBezTo>
                    <a:pt x="34000" y="15165"/>
                    <a:pt x="35728" y="14086"/>
                    <a:pt x="36761" y="12527"/>
                  </a:cubicBezTo>
                  <a:cubicBezTo>
                    <a:pt x="37415" y="12968"/>
                    <a:pt x="38186" y="13173"/>
                    <a:pt x="38966" y="13173"/>
                  </a:cubicBezTo>
                  <a:cubicBezTo>
                    <a:pt x="40291" y="13173"/>
                    <a:pt x="41642" y="12580"/>
                    <a:pt x="42482" y="11540"/>
                  </a:cubicBezTo>
                  <a:cubicBezTo>
                    <a:pt x="43300" y="10528"/>
                    <a:pt x="43628" y="9198"/>
                    <a:pt x="43495" y="7895"/>
                  </a:cubicBezTo>
                  <a:cubicBezTo>
                    <a:pt x="43418" y="7071"/>
                    <a:pt x="43162" y="6258"/>
                    <a:pt x="42728" y="5548"/>
                  </a:cubicBezTo>
                  <a:cubicBezTo>
                    <a:pt x="41818" y="4065"/>
                    <a:pt x="40279" y="3058"/>
                    <a:pt x="38643" y="2465"/>
                  </a:cubicBezTo>
                  <a:cubicBezTo>
                    <a:pt x="37007" y="1867"/>
                    <a:pt x="35263" y="1652"/>
                    <a:pt x="33535" y="1432"/>
                  </a:cubicBezTo>
                  <a:cubicBezTo>
                    <a:pt x="29701" y="962"/>
                    <a:pt x="25861" y="481"/>
                    <a:pt x="22026"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7"/>
            <p:cNvSpPr/>
            <p:nvPr/>
          </p:nvSpPr>
          <p:spPr>
            <a:xfrm>
              <a:off x="-14500" y="-2750"/>
              <a:ext cx="735600" cy="384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7" name="Google Shape;1847;p37"/>
          <p:cNvGrpSpPr/>
          <p:nvPr/>
        </p:nvGrpSpPr>
        <p:grpSpPr>
          <a:xfrm>
            <a:off x="6786665" y="90498"/>
            <a:ext cx="1605139" cy="1139739"/>
            <a:chOff x="4953051" y="103329"/>
            <a:chExt cx="2448352" cy="1738467"/>
          </a:xfrm>
        </p:grpSpPr>
        <p:sp>
          <p:nvSpPr>
            <p:cNvPr id="1848" name="Google Shape;1848;p37"/>
            <p:cNvSpPr/>
            <p:nvPr/>
          </p:nvSpPr>
          <p:spPr>
            <a:xfrm flipH="1">
              <a:off x="5927018" y="103329"/>
              <a:ext cx="512414" cy="1110425"/>
            </a:xfrm>
            <a:custGeom>
              <a:avLst/>
              <a:gdLst/>
              <a:ahLst/>
              <a:cxnLst/>
              <a:rect l="l" t="t" r="r" b="b"/>
              <a:pathLst>
                <a:path w="9363" h="20291" extrusionOk="0">
                  <a:moveTo>
                    <a:pt x="4694" y="0"/>
                  </a:moveTo>
                  <a:lnTo>
                    <a:pt x="4694" y="0"/>
                  </a:lnTo>
                  <a:cubicBezTo>
                    <a:pt x="4463" y="1232"/>
                    <a:pt x="4685" y="2537"/>
                    <a:pt x="5285" y="3634"/>
                  </a:cubicBezTo>
                  <a:lnTo>
                    <a:pt x="5285" y="3634"/>
                  </a:lnTo>
                  <a:cubicBezTo>
                    <a:pt x="5075" y="3320"/>
                    <a:pt x="4865" y="3005"/>
                    <a:pt x="4653" y="2690"/>
                  </a:cubicBezTo>
                  <a:cubicBezTo>
                    <a:pt x="4459" y="2409"/>
                    <a:pt x="4250" y="2107"/>
                    <a:pt x="3851" y="2107"/>
                  </a:cubicBezTo>
                  <a:cubicBezTo>
                    <a:pt x="3570" y="2107"/>
                    <a:pt x="3314" y="2286"/>
                    <a:pt x="3181" y="2536"/>
                  </a:cubicBezTo>
                  <a:cubicBezTo>
                    <a:pt x="2925" y="3022"/>
                    <a:pt x="3145" y="3590"/>
                    <a:pt x="3508" y="3963"/>
                  </a:cubicBezTo>
                  <a:cubicBezTo>
                    <a:pt x="3804" y="4259"/>
                    <a:pt x="4188" y="4453"/>
                    <a:pt x="4571" y="4634"/>
                  </a:cubicBezTo>
                  <a:lnTo>
                    <a:pt x="4571" y="4634"/>
                  </a:lnTo>
                  <a:cubicBezTo>
                    <a:pt x="3753" y="4250"/>
                    <a:pt x="2935" y="3861"/>
                    <a:pt x="2118" y="3472"/>
                  </a:cubicBezTo>
                  <a:lnTo>
                    <a:pt x="2118" y="3472"/>
                  </a:lnTo>
                  <a:cubicBezTo>
                    <a:pt x="2312" y="4377"/>
                    <a:pt x="2813" y="5215"/>
                    <a:pt x="3513" y="5824"/>
                  </a:cubicBezTo>
                  <a:cubicBezTo>
                    <a:pt x="2612" y="5060"/>
                    <a:pt x="1434" y="4631"/>
                    <a:pt x="254" y="4631"/>
                  </a:cubicBezTo>
                  <a:cubicBezTo>
                    <a:pt x="170" y="4631"/>
                    <a:pt x="85" y="4633"/>
                    <a:pt x="1" y="4638"/>
                  </a:cubicBezTo>
                  <a:lnTo>
                    <a:pt x="2992" y="6811"/>
                  </a:lnTo>
                  <a:lnTo>
                    <a:pt x="1443" y="7025"/>
                  </a:lnTo>
                  <a:cubicBezTo>
                    <a:pt x="1187" y="7056"/>
                    <a:pt x="1167" y="7419"/>
                    <a:pt x="1417" y="7485"/>
                  </a:cubicBezTo>
                  <a:lnTo>
                    <a:pt x="3007" y="7879"/>
                  </a:lnTo>
                  <a:lnTo>
                    <a:pt x="1115" y="8431"/>
                  </a:lnTo>
                  <a:cubicBezTo>
                    <a:pt x="824" y="8513"/>
                    <a:pt x="809" y="8927"/>
                    <a:pt x="1100" y="9029"/>
                  </a:cubicBezTo>
                  <a:lnTo>
                    <a:pt x="3084" y="9725"/>
                  </a:lnTo>
                  <a:lnTo>
                    <a:pt x="1330" y="10134"/>
                  </a:lnTo>
                  <a:cubicBezTo>
                    <a:pt x="1059" y="10200"/>
                    <a:pt x="998" y="10553"/>
                    <a:pt x="1218" y="10706"/>
                  </a:cubicBezTo>
                  <a:cubicBezTo>
                    <a:pt x="1877" y="11151"/>
                    <a:pt x="2649" y="11427"/>
                    <a:pt x="3442" y="11499"/>
                  </a:cubicBezTo>
                  <a:cubicBezTo>
                    <a:pt x="2803" y="11565"/>
                    <a:pt x="2153" y="11652"/>
                    <a:pt x="1576" y="11933"/>
                  </a:cubicBezTo>
                  <a:cubicBezTo>
                    <a:pt x="1003" y="12215"/>
                    <a:pt x="512" y="12752"/>
                    <a:pt x="461" y="13391"/>
                  </a:cubicBezTo>
                  <a:cubicBezTo>
                    <a:pt x="425" y="13784"/>
                    <a:pt x="568" y="14173"/>
                    <a:pt x="701" y="14546"/>
                  </a:cubicBezTo>
                  <a:cubicBezTo>
                    <a:pt x="1294" y="16182"/>
                    <a:pt x="1944" y="17890"/>
                    <a:pt x="3263" y="19020"/>
                  </a:cubicBezTo>
                  <a:cubicBezTo>
                    <a:pt x="4066" y="19701"/>
                    <a:pt x="5462" y="20291"/>
                    <a:pt x="6717" y="20291"/>
                  </a:cubicBezTo>
                  <a:cubicBezTo>
                    <a:pt x="7259" y="20291"/>
                    <a:pt x="7776" y="20180"/>
                    <a:pt x="8207" y="19920"/>
                  </a:cubicBezTo>
                  <a:cubicBezTo>
                    <a:pt x="8871" y="19516"/>
                    <a:pt x="8836" y="18718"/>
                    <a:pt x="8887" y="18028"/>
                  </a:cubicBezTo>
                  <a:cubicBezTo>
                    <a:pt x="8984" y="16826"/>
                    <a:pt x="9076" y="15620"/>
                    <a:pt x="9168" y="14418"/>
                  </a:cubicBezTo>
                  <a:cubicBezTo>
                    <a:pt x="9255" y="13329"/>
                    <a:pt x="9332" y="12245"/>
                    <a:pt x="9347" y="11156"/>
                  </a:cubicBezTo>
                  <a:cubicBezTo>
                    <a:pt x="9362" y="10461"/>
                    <a:pt x="9347" y="9766"/>
                    <a:pt x="9311" y="9070"/>
                  </a:cubicBezTo>
                  <a:cubicBezTo>
                    <a:pt x="9255" y="7976"/>
                    <a:pt x="9127" y="6882"/>
                    <a:pt x="8877" y="5814"/>
                  </a:cubicBezTo>
                  <a:cubicBezTo>
                    <a:pt x="8427" y="3896"/>
                    <a:pt x="7573" y="2076"/>
                    <a:pt x="6382" y="507"/>
                  </a:cubicBezTo>
                  <a:lnTo>
                    <a:pt x="6382" y="507"/>
                  </a:lnTo>
                  <a:cubicBezTo>
                    <a:pt x="6571" y="1882"/>
                    <a:pt x="6755" y="3267"/>
                    <a:pt x="6939" y="4653"/>
                  </a:cubicBezTo>
                  <a:lnTo>
                    <a:pt x="4694" y="0"/>
                  </a:lnTo>
                  <a:close/>
                </a:path>
              </a:pathLst>
            </a:custGeom>
            <a:solidFill>
              <a:schemeClr val="lt2"/>
            </a:solidFill>
            <a:ln>
              <a:noFill/>
            </a:ln>
            <a:effectLst>
              <a:outerShdw blurRad="42863"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7"/>
            <p:cNvSpPr/>
            <p:nvPr/>
          </p:nvSpPr>
          <p:spPr>
            <a:xfrm flipH="1">
              <a:off x="5921018" y="103329"/>
              <a:ext cx="512414" cy="1110425"/>
            </a:xfrm>
            <a:custGeom>
              <a:avLst/>
              <a:gdLst/>
              <a:ahLst/>
              <a:cxnLst/>
              <a:rect l="l" t="t" r="r" b="b"/>
              <a:pathLst>
                <a:path w="9363" h="20291" extrusionOk="0">
                  <a:moveTo>
                    <a:pt x="4694" y="0"/>
                  </a:moveTo>
                  <a:lnTo>
                    <a:pt x="4694" y="0"/>
                  </a:lnTo>
                  <a:cubicBezTo>
                    <a:pt x="4463" y="1232"/>
                    <a:pt x="4685" y="2537"/>
                    <a:pt x="5285" y="3634"/>
                  </a:cubicBezTo>
                  <a:lnTo>
                    <a:pt x="5285" y="3634"/>
                  </a:lnTo>
                  <a:cubicBezTo>
                    <a:pt x="5075" y="3320"/>
                    <a:pt x="4865" y="3005"/>
                    <a:pt x="4653" y="2690"/>
                  </a:cubicBezTo>
                  <a:cubicBezTo>
                    <a:pt x="4459" y="2409"/>
                    <a:pt x="4250" y="2107"/>
                    <a:pt x="3851" y="2107"/>
                  </a:cubicBezTo>
                  <a:cubicBezTo>
                    <a:pt x="3570" y="2107"/>
                    <a:pt x="3314" y="2286"/>
                    <a:pt x="3181" y="2536"/>
                  </a:cubicBezTo>
                  <a:cubicBezTo>
                    <a:pt x="2925" y="3022"/>
                    <a:pt x="3145" y="3590"/>
                    <a:pt x="3508" y="3963"/>
                  </a:cubicBezTo>
                  <a:cubicBezTo>
                    <a:pt x="3804" y="4259"/>
                    <a:pt x="4188" y="4453"/>
                    <a:pt x="4571" y="4634"/>
                  </a:cubicBezTo>
                  <a:lnTo>
                    <a:pt x="4571" y="4634"/>
                  </a:lnTo>
                  <a:cubicBezTo>
                    <a:pt x="3753" y="4250"/>
                    <a:pt x="2935" y="3861"/>
                    <a:pt x="2118" y="3472"/>
                  </a:cubicBezTo>
                  <a:lnTo>
                    <a:pt x="2118" y="3472"/>
                  </a:lnTo>
                  <a:cubicBezTo>
                    <a:pt x="2312" y="4377"/>
                    <a:pt x="2813" y="5215"/>
                    <a:pt x="3513" y="5824"/>
                  </a:cubicBezTo>
                  <a:cubicBezTo>
                    <a:pt x="2612" y="5060"/>
                    <a:pt x="1434" y="4631"/>
                    <a:pt x="254" y="4631"/>
                  </a:cubicBezTo>
                  <a:cubicBezTo>
                    <a:pt x="170" y="4631"/>
                    <a:pt x="85" y="4633"/>
                    <a:pt x="1" y="4638"/>
                  </a:cubicBezTo>
                  <a:lnTo>
                    <a:pt x="2992" y="6811"/>
                  </a:lnTo>
                  <a:lnTo>
                    <a:pt x="1443" y="7025"/>
                  </a:lnTo>
                  <a:cubicBezTo>
                    <a:pt x="1187" y="7056"/>
                    <a:pt x="1167" y="7419"/>
                    <a:pt x="1417" y="7485"/>
                  </a:cubicBezTo>
                  <a:lnTo>
                    <a:pt x="3007" y="7879"/>
                  </a:lnTo>
                  <a:lnTo>
                    <a:pt x="1115" y="8431"/>
                  </a:lnTo>
                  <a:cubicBezTo>
                    <a:pt x="824" y="8513"/>
                    <a:pt x="809" y="8927"/>
                    <a:pt x="1100" y="9029"/>
                  </a:cubicBezTo>
                  <a:lnTo>
                    <a:pt x="3084" y="9725"/>
                  </a:lnTo>
                  <a:lnTo>
                    <a:pt x="1330" y="10134"/>
                  </a:lnTo>
                  <a:cubicBezTo>
                    <a:pt x="1059" y="10200"/>
                    <a:pt x="998" y="10553"/>
                    <a:pt x="1218" y="10706"/>
                  </a:cubicBezTo>
                  <a:cubicBezTo>
                    <a:pt x="1877" y="11151"/>
                    <a:pt x="2649" y="11427"/>
                    <a:pt x="3442" y="11499"/>
                  </a:cubicBezTo>
                  <a:cubicBezTo>
                    <a:pt x="2803" y="11565"/>
                    <a:pt x="2153" y="11652"/>
                    <a:pt x="1576" y="11933"/>
                  </a:cubicBezTo>
                  <a:cubicBezTo>
                    <a:pt x="1003" y="12215"/>
                    <a:pt x="512" y="12752"/>
                    <a:pt x="461" y="13391"/>
                  </a:cubicBezTo>
                  <a:cubicBezTo>
                    <a:pt x="425" y="13784"/>
                    <a:pt x="568" y="14173"/>
                    <a:pt x="701" y="14546"/>
                  </a:cubicBezTo>
                  <a:cubicBezTo>
                    <a:pt x="1294" y="16182"/>
                    <a:pt x="1944" y="17890"/>
                    <a:pt x="3263" y="19020"/>
                  </a:cubicBezTo>
                  <a:cubicBezTo>
                    <a:pt x="4066" y="19701"/>
                    <a:pt x="5462" y="20291"/>
                    <a:pt x="6717" y="20291"/>
                  </a:cubicBezTo>
                  <a:cubicBezTo>
                    <a:pt x="7259" y="20291"/>
                    <a:pt x="7776" y="20180"/>
                    <a:pt x="8207" y="19920"/>
                  </a:cubicBezTo>
                  <a:cubicBezTo>
                    <a:pt x="8871" y="19516"/>
                    <a:pt x="8836" y="18718"/>
                    <a:pt x="8887" y="18028"/>
                  </a:cubicBezTo>
                  <a:cubicBezTo>
                    <a:pt x="8984" y="16826"/>
                    <a:pt x="9076" y="15620"/>
                    <a:pt x="9168" y="14418"/>
                  </a:cubicBezTo>
                  <a:cubicBezTo>
                    <a:pt x="9255" y="13329"/>
                    <a:pt x="9332" y="12245"/>
                    <a:pt x="9347" y="11156"/>
                  </a:cubicBezTo>
                  <a:cubicBezTo>
                    <a:pt x="9362" y="10461"/>
                    <a:pt x="9347" y="9766"/>
                    <a:pt x="9311" y="9070"/>
                  </a:cubicBezTo>
                  <a:cubicBezTo>
                    <a:pt x="9255" y="7976"/>
                    <a:pt x="9127" y="6882"/>
                    <a:pt x="8877" y="5814"/>
                  </a:cubicBezTo>
                  <a:cubicBezTo>
                    <a:pt x="8427" y="3896"/>
                    <a:pt x="7573" y="2076"/>
                    <a:pt x="6382" y="507"/>
                  </a:cubicBezTo>
                  <a:lnTo>
                    <a:pt x="6382" y="507"/>
                  </a:lnTo>
                  <a:cubicBezTo>
                    <a:pt x="6571" y="1882"/>
                    <a:pt x="6755" y="3267"/>
                    <a:pt x="6939" y="4653"/>
                  </a:cubicBezTo>
                  <a:lnTo>
                    <a:pt x="4694" y="0"/>
                  </a:lnTo>
                  <a:close/>
                </a:path>
              </a:pathLst>
            </a:custGeom>
            <a:solidFill>
              <a:srgbClr val="C0F6FF">
                <a:alpha val="4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7"/>
            <p:cNvSpPr/>
            <p:nvPr/>
          </p:nvSpPr>
          <p:spPr>
            <a:xfrm flipH="1">
              <a:off x="6826381" y="1452810"/>
              <a:ext cx="575022" cy="388985"/>
            </a:xfrm>
            <a:custGeom>
              <a:avLst/>
              <a:gdLst/>
              <a:ahLst/>
              <a:cxnLst/>
              <a:rect l="l" t="t" r="r" b="b"/>
              <a:pathLst>
                <a:path w="10507" h="7108" extrusionOk="0">
                  <a:moveTo>
                    <a:pt x="9776" y="1"/>
                  </a:moveTo>
                  <a:cubicBezTo>
                    <a:pt x="9157" y="1"/>
                    <a:pt x="7689" y="1132"/>
                    <a:pt x="7368" y="1320"/>
                  </a:cubicBezTo>
                  <a:cubicBezTo>
                    <a:pt x="5343" y="2501"/>
                    <a:pt x="3237" y="3549"/>
                    <a:pt x="1069" y="4459"/>
                  </a:cubicBezTo>
                  <a:cubicBezTo>
                    <a:pt x="742" y="4597"/>
                    <a:pt x="389" y="4746"/>
                    <a:pt x="195" y="5047"/>
                  </a:cubicBezTo>
                  <a:cubicBezTo>
                    <a:pt x="0" y="5349"/>
                    <a:pt x="67" y="5840"/>
                    <a:pt x="409" y="5947"/>
                  </a:cubicBezTo>
                  <a:cubicBezTo>
                    <a:pt x="456" y="5961"/>
                    <a:pt x="503" y="5968"/>
                    <a:pt x="549" y="5968"/>
                  </a:cubicBezTo>
                  <a:cubicBezTo>
                    <a:pt x="603" y="5968"/>
                    <a:pt x="656" y="5959"/>
                    <a:pt x="706" y="5942"/>
                  </a:cubicBezTo>
                  <a:lnTo>
                    <a:pt x="706" y="5942"/>
                  </a:lnTo>
                  <a:cubicBezTo>
                    <a:pt x="619" y="6013"/>
                    <a:pt x="537" y="6090"/>
                    <a:pt x="481" y="6182"/>
                  </a:cubicBezTo>
                  <a:cubicBezTo>
                    <a:pt x="287" y="6484"/>
                    <a:pt x="358" y="6975"/>
                    <a:pt x="696" y="7087"/>
                  </a:cubicBezTo>
                  <a:cubicBezTo>
                    <a:pt x="742" y="7101"/>
                    <a:pt x="787" y="7108"/>
                    <a:pt x="831" y="7108"/>
                  </a:cubicBezTo>
                  <a:cubicBezTo>
                    <a:pt x="1197" y="7108"/>
                    <a:pt x="1475" y="6648"/>
                    <a:pt x="1703" y="6310"/>
                  </a:cubicBezTo>
                  <a:cubicBezTo>
                    <a:pt x="2291" y="5441"/>
                    <a:pt x="3375" y="5083"/>
                    <a:pt x="4361" y="4720"/>
                  </a:cubicBezTo>
                  <a:cubicBezTo>
                    <a:pt x="5604" y="4260"/>
                    <a:pt x="6816" y="3692"/>
                    <a:pt x="7966" y="3033"/>
                  </a:cubicBezTo>
                  <a:cubicBezTo>
                    <a:pt x="8380" y="2792"/>
                    <a:pt x="10507" y="1750"/>
                    <a:pt x="10302" y="1248"/>
                  </a:cubicBezTo>
                  <a:cubicBezTo>
                    <a:pt x="10261" y="1148"/>
                    <a:pt x="10173" y="1106"/>
                    <a:pt x="10054" y="1106"/>
                  </a:cubicBezTo>
                  <a:cubicBezTo>
                    <a:pt x="9436" y="1106"/>
                    <a:pt x="7965" y="2246"/>
                    <a:pt x="7644" y="2435"/>
                  </a:cubicBezTo>
                  <a:cubicBezTo>
                    <a:pt x="5619" y="3621"/>
                    <a:pt x="3518" y="4674"/>
                    <a:pt x="1355" y="5589"/>
                  </a:cubicBezTo>
                  <a:cubicBezTo>
                    <a:pt x="1222" y="5645"/>
                    <a:pt x="1089" y="5707"/>
                    <a:pt x="962" y="5773"/>
                  </a:cubicBezTo>
                  <a:cubicBezTo>
                    <a:pt x="1130" y="5610"/>
                    <a:pt x="1284" y="5374"/>
                    <a:pt x="1422" y="5175"/>
                  </a:cubicBezTo>
                  <a:cubicBezTo>
                    <a:pt x="2015" y="4306"/>
                    <a:pt x="3094" y="3953"/>
                    <a:pt x="4085" y="3590"/>
                  </a:cubicBezTo>
                  <a:cubicBezTo>
                    <a:pt x="5333" y="3130"/>
                    <a:pt x="6539" y="2573"/>
                    <a:pt x="7695" y="1913"/>
                  </a:cubicBezTo>
                  <a:cubicBezTo>
                    <a:pt x="8104" y="1683"/>
                    <a:pt x="10231" y="645"/>
                    <a:pt x="10026" y="144"/>
                  </a:cubicBezTo>
                  <a:cubicBezTo>
                    <a:pt x="9985" y="43"/>
                    <a:pt x="9896" y="1"/>
                    <a:pt x="9776" y="1"/>
                  </a:cubicBezTo>
                  <a:close/>
                </a:path>
              </a:pathLst>
            </a:custGeom>
            <a:solidFill>
              <a:schemeClr val="dk1"/>
            </a:solidFill>
            <a:ln>
              <a:noFill/>
            </a:ln>
            <a:effectLst>
              <a:outerShdw blurRad="42863"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7"/>
            <p:cNvSpPr/>
            <p:nvPr/>
          </p:nvSpPr>
          <p:spPr>
            <a:xfrm flipH="1">
              <a:off x="4953051" y="224606"/>
              <a:ext cx="2164637" cy="1401453"/>
            </a:xfrm>
            <a:custGeom>
              <a:avLst/>
              <a:gdLst/>
              <a:ahLst/>
              <a:cxnLst/>
              <a:rect l="l" t="t" r="r" b="b"/>
              <a:pathLst>
                <a:path w="39553" h="25609" extrusionOk="0">
                  <a:moveTo>
                    <a:pt x="6357" y="0"/>
                  </a:moveTo>
                  <a:cubicBezTo>
                    <a:pt x="6200" y="0"/>
                    <a:pt x="6047" y="55"/>
                    <a:pt x="5936" y="172"/>
                  </a:cubicBezTo>
                  <a:cubicBezTo>
                    <a:pt x="5640" y="494"/>
                    <a:pt x="5860" y="985"/>
                    <a:pt x="6085" y="1348"/>
                  </a:cubicBezTo>
                  <a:cubicBezTo>
                    <a:pt x="6714" y="2371"/>
                    <a:pt x="7348" y="3393"/>
                    <a:pt x="7982" y="4426"/>
                  </a:cubicBezTo>
                  <a:cubicBezTo>
                    <a:pt x="7440" y="3618"/>
                    <a:pt x="6882" y="2805"/>
                    <a:pt x="6167" y="2151"/>
                  </a:cubicBezTo>
                  <a:cubicBezTo>
                    <a:pt x="5451" y="1491"/>
                    <a:pt x="4541" y="990"/>
                    <a:pt x="3569" y="939"/>
                  </a:cubicBezTo>
                  <a:lnTo>
                    <a:pt x="3569" y="939"/>
                  </a:lnTo>
                  <a:lnTo>
                    <a:pt x="6473" y="4032"/>
                  </a:lnTo>
                  <a:cubicBezTo>
                    <a:pt x="5814" y="3582"/>
                    <a:pt x="5154" y="3122"/>
                    <a:pt x="4500" y="2667"/>
                  </a:cubicBezTo>
                  <a:cubicBezTo>
                    <a:pt x="3712" y="2123"/>
                    <a:pt x="2847" y="1553"/>
                    <a:pt x="1908" y="1553"/>
                  </a:cubicBezTo>
                  <a:cubicBezTo>
                    <a:pt x="1823" y="1553"/>
                    <a:pt x="1738" y="1558"/>
                    <a:pt x="1652" y="1568"/>
                  </a:cubicBezTo>
                  <a:cubicBezTo>
                    <a:pt x="2787" y="2953"/>
                    <a:pt x="4132" y="4160"/>
                    <a:pt x="5640" y="5126"/>
                  </a:cubicBezTo>
                  <a:cubicBezTo>
                    <a:pt x="5627" y="5126"/>
                    <a:pt x="5615" y="5127"/>
                    <a:pt x="5602" y="5127"/>
                  </a:cubicBezTo>
                  <a:cubicBezTo>
                    <a:pt x="4656" y="5127"/>
                    <a:pt x="3809" y="4562"/>
                    <a:pt x="3002" y="4058"/>
                  </a:cubicBezTo>
                  <a:cubicBezTo>
                    <a:pt x="2315" y="3629"/>
                    <a:pt x="1542" y="3217"/>
                    <a:pt x="758" y="3217"/>
                  </a:cubicBezTo>
                  <a:cubicBezTo>
                    <a:pt x="608" y="3217"/>
                    <a:pt x="458" y="3232"/>
                    <a:pt x="307" y="3265"/>
                  </a:cubicBezTo>
                  <a:cubicBezTo>
                    <a:pt x="1698" y="4252"/>
                    <a:pt x="3186" y="5106"/>
                    <a:pt x="4740" y="5806"/>
                  </a:cubicBezTo>
                  <a:lnTo>
                    <a:pt x="1" y="4671"/>
                  </a:lnTo>
                  <a:lnTo>
                    <a:pt x="1" y="4671"/>
                  </a:lnTo>
                  <a:cubicBezTo>
                    <a:pt x="42" y="5244"/>
                    <a:pt x="512" y="5678"/>
                    <a:pt x="936" y="6052"/>
                  </a:cubicBezTo>
                  <a:cubicBezTo>
                    <a:pt x="1611" y="6635"/>
                    <a:pt x="2276" y="7217"/>
                    <a:pt x="2946" y="7795"/>
                  </a:cubicBezTo>
                  <a:cubicBezTo>
                    <a:pt x="2946" y="7836"/>
                    <a:pt x="2961" y="7867"/>
                    <a:pt x="2971" y="7897"/>
                  </a:cubicBezTo>
                  <a:cubicBezTo>
                    <a:pt x="2986" y="7933"/>
                    <a:pt x="2997" y="7964"/>
                    <a:pt x="3017" y="7995"/>
                  </a:cubicBezTo>
                  <a:cubicBezTo>
                    <a:pt x="3043" y="8356"/>
                    <a:pt x="3463" y="8471"/>
                    <a:pt x="3849" y="8471"/>
                  </a:cubicBezTo>
                  <a:cubicBezTo>
                    <a:pt x="3922" y="8471"/>
                    <a:pt x="3993" y="8467"/>
                    <a:pt x="4060" y="8460"/>
                  </a:cubicBezTo>
                  <a:cubicBezTo>
                    <a:pt x="4699" y="8398"/>
                    <a:pt x="5328" y="8332"/>
                    <a:pt x="5967" y="8271"/>
                  </a:cubicBezTo>
                  <a:lnTo>
                    <a:pt x="5967" y="8271"/>
                  </a:lnTo>
                  <a:cubicBezTo>
                    <a:pt x="5671" y="8358"/>
                    <a:pt x="5369" y="8480"/>
                    <a:pt x="5093" y="8634"/>
                  </a:cubicBezTo>
                  <a:cubicBezTo>
                    <a:pt x="4546" y="8935"/>
                    <a:pt x="4735" y="9758"/>
                    <a:pt x="5364" y="9774"/>
                  </a:cubicBezTo>
                  <a:lnTo>
                    <a:pt x="6806" y="9799"/>
                  </a:lnTo>
                  <a:lnTo>
                    <a:pt x="4735" y="10991"/>
                  </a:lnTo>
                  <a:cubicBezTo>
                    <a:pt x="4413" y="11180"/>
                    <a:pt x="4428" y="11650"/>
                    <a:pt x="4761" y="11803"/>
                  </a:cubicBezTo>
                  <a:cubicBezTo>
                    <a:pt x="5296" y="12054"/>
                    <a:pt x="5891" y="12188"/>
                    <a:pt x="6482" y="12188"/>
                  </a:cubicBezTo>
                  <a:cubicBezTo>
                    <a:pt x="6602" y="12188"/>
                    <a:pt x="6722" y="12183"/>
                    <a:pt x="6841" y="12172"/>
                  </a:cubicBezTo>
                  <a:lnTo>
                    <a:pt x="6841" y="12172"/>
                  </a:lnTo>
                  <a:cubicBezTo>
                    <a:pt x="6279" y="12356"/>
                    <a:pt x="5758" y="12647"/>
                    <a:pt x="5297" y="13020"/>
                  </a:cubicBezTo>
                  <a:cubicBezTo>
                    <a:pt x="4951" y="13301"/>
                    <a:pt x="5205" y="13795"/>
                    <a:pt x="5573" y="13795"/>
                  </a:cubicBezTo>
                  <a:cubicBezTo>
                    <a:pt x="5641" y="13795"/>
                    <a:pt x="5711" y="13778"/>
                    <a:pt x="5783" y="13741"/>
                  </a:cubicBezTo>
                  <a:cubicBezTo>
                    <a:pt x="5844" y="13710"/>
                    <a:pt x="5906" y="13670"/>
                    <a:pt x="5962" y="13629"/>
                  </a:cubicBezTo>
                  <a:lnTo>
                    <a:pt x="5962" y="13629"/>
                  </a:lnTo>
                  <a:cubicBezTo>
                    <a:pt x="5732" y="13854"/>
                    <a:pt x="5502" y="14094"/>
                    <a:pt x="5272" y="14324"/>
                  </a:cubicBezTo>
                  <a:cubicBezTo>
                    <a:pt x="5098" y="14498"/>
                    <a:pt x="4919" y="14692"/>
                    <a:pt x="4842" y="14917"/>
                  </a:cubicBezTo>
                  <a:cubicBezTo>
                    <a:pt x="4710" y="15314"/>
                    <a:pt x="5019" y="15743"/>
                    <a:pt x="5431" y="15743"/>
                  </a:cubicBezTo>
                  <a:cubicBezTo>
                    <a:pt x="5449" y="15743"/>
                    <a:pt x="5468" y="15742"/>
                    <a:pt x="5487" y="15740"/>
                  </a:cubicBezTo>
                  <a:cubicBezTo>
                    <a:pt x="5512" y="15740"/>
                    <a:pt x="5533" y="15735"/>
                    <a:pt x="5558" y="15730"/>
                  </a:cubicBezTo>
                  <a:cubicBezTo>
                    <a:pt x="5599" y="15986"/>
                    <a:pt x="5727" y="16221"/>
                    <a:pt x="5947" y="16349"/>
                  </a:cubicBezTo>
                  <a:cubicBezTo>
                    <a:pt x="6059" y="16415"/>
                    <a:pt x="6172" y="16441"/>
                    <a:pt x="6294" y="16446"/>
                  </a:cubicBezTo>
                  <a:cubicBezTo>
                    <a:pt x="6085" y="16824"/>
                    <a:pt x="6059" y="17325"/>
                    <a:pt x="6330" y="17652"/>
                  </a:cubicBezTo>
                  <a:cubicBezTo>
                    <a:pt x="6471" y="17817"/>
                    <a:pt x="6690" y="17909"/>
                    <a:pt x="6906" y="17909"/>
                  </a:cubicBezTo>
                  <a:cubicBezTo>
                    <a:pt x="6965" y="17909"/>
                    <a:pt x="7024" y="17902"/>
                    <a:pt x="7082" y="17888"/>
                  </a:cubicBezTo>
                  <a:lnTo>
                    <a:pt x="7082" y="17888"/>
                  </a:lnTo>
                  <a:cubicBezTo>
                    <a:pt x="6867" y="18133"/>
                    <a:pt x="6780" y="18491"/>
                    <a:pt x="6893" y="18798"/>
                  </a:cubicBezTo>
                  <a:cubicBezTo>
                    <a:pt x="7026" y="19149"/>
                    <a:pt x="7400" y="19381"/>
                    <a:pt x="7777" y="19381"/>
                  </a:cubicBezTo>
                  <a:cubicBezTo>
                    <a:pt x="7789" y="19381"/>
                    <a:pt x="7801" y="19381"/>
                    <a:pt x="7813" y="19380"/>
                  </a:cubicBezTo>
                  <a:lnTo>
                    <a:pt x="7813" y="19380"/>
                  </a:lnTo>
                  <a:lnTo>
                    <a:pt x="7798" y="19488"/>
                  </a:lnTo>
                  <a:cubicBezTo>
                    <a:pt x="7404" y="19754"/>
                    <a:pt x="7061" y="20137"/>
                    <a:pt x="7225" y="20556"/>
                  </a:cubicBezTo>
                  <a:cubicBezTo>
                    <a:pt x="7291" y="20715"/>
                    <a:pt x="7419" y="20827"/>
                    <a:pt x="7573" y="20899"/>
                  </a:cubicBezTo>
                  <a:lnTo>
                    <a:pt x="7516" y="21252"/>
                  </a:lnTo>
                  <a:cubicBezTo>
                    <a:pt x="7445" y="21277"/>
                    <a:pt x="7373" y="21308"/>
                    <a:pt x="7302" y="21328"/>
                  </a:cubicBezTo>
                  <a:cubicBezTo>
                    <a:pt x="6530" y="21533"/>
                    <a:pt x="5732" y="21589"/>
                    <a:pt x="4940" y="21686"/>
                  </a:cubicBezTo>
                  <a:cubicBezTo>
                    <a:pt x="3937" y="21814"/>
                    <a:pt x="2905" y="22019"/>
                    <a:pt x="2087" y="22607"/>
                  </a:cubicBezTo>
                  <a:cubicBezTo>
                    <a:pt x="1974" y="22688"/>
                    <a:pt x="1851" y="22796"/>
                    <a:pt x="1851" y="22939"/>
                  </a:cubicBezTo>
                  <a:cubicBezTo>
                    <a:pt x="1851" y="23108"/>
                    <a:pt x="2030" y="23235"/>
                    <a:pt x="2204" y="23235"/>
                  </a:cubicBezTo>
                  <a:cubicBezTo>
                    <a:pt x="2378" y="23235"/>
                    <a:pt x="2531" y="23154"/>
                    <a:pt x="2685" y="23072"/>
                  </a:cubicBezTo>
                  <a:lnTo>
                    <a:pt x="2685" y="23072"/>
                  </a:lnTo>
                  <a:cubicBezTo>
                    <a:pt x="2414" y="23256"/>
                    <a:pt x="2148" y="23450"/>
                    <a:pt x="1882" y="23634"/>
                  </a:cubicBezTo>
                  <a:cubicBezTo>
                    <a:pt x="1821" y="23680"/>
                    <a:pt x="1754" y="23731"/>
                    <a:pt x="1713" y="23793"/>
                  </a:cubicBezTo>
                  <a:cubicBezTo>
                    <a:pt x="1667" y="23864"/>
                    <a:pt x="1662" y="23956"/>
                    <a:pt x="1703" y="24018"/>
                  </a:cubicBezTo>
                  <a:cubicBezTo>
                    <a:pt x="1743" y="24069"/>
                    <a:pt x="1805" y="24085"/>
                    <a:pt x="1871" y="24085"/>
                  </a:cubicBezTo>
                  <a:cubicBezTo>
                    <a:pt x="1923" y="24085"/>
                    <a:pt x="1978" y="24075"/>
                    <a:pt x="2025" y="24064"/>
                  </a:cubicBezTo>
                  <a:cubicBezTo>
                    <a:pt x="2163" y="24023"/>
                    <a:pt x="2312" y="23992"/>
                    <a:pt x="2455" y="23956"/>
                  </a:cubicBezTo>
                  <a:lnTo>
                    <a:pt x="2455" y="23956"/>
                  </a:lnTo>
                  <a:cubicBezTo>
                    <a:pt x="2317" y="24028"/>
                    <a:pt x="2204" y="24145"/>
                    <a:pt x="2128" y="24278"/>
                  </a:cubicBezTo>
                  <a:cubicBezTo>
                    <a:pt x="2097" y="24340"/>
                    <a:pt x="2071" y="24401"/>
                    <a:pt x="2061" y="24473"/>
                  </a:cubicBezTo>
                  <a:cubicBezTo>
                    <a:pt x="2037" y="24718"/>
                    <a:pt x="2303" y="24909"/>
                    <a:pt x="2552" y="24909"/>
                  </a:cubicBezTo>
                  <a:cubicBezTo>
                    <a:pt x="2567" y="24909"/>
                    <a:pt x="2583" y="24909"/>
                    <a:pt x="2598" y="24907"/>
                  </a:cubicBezTo>
                  <a:cubicBezTo>
                    <a:pt x="2721" y="24892"/>
                    <a:pt x="2838" y="24851"/>
                    <a:pt x="2940" y="24790"/>
                  </a:cubicBezTo>
                  <a:lnTo>
                    <a:pt x="2940" y="24790"/>
                  </a:lnTo>
                  <a:cubicBezTo>
                    <a:pt x="2920" y="24810"/>
                    <a:pt x="2905" y="24825"/>
                    <a:pt x="2894" y="24841"/>
                  </a:cubicBezTo>
                  <a:cubicBezTo>
                    <a:pt x="2792" y="24969"/>
                    <a:pt x="2726" y="25148"/>
                    <a:pt x="2787" y="25301"/>
                  </a:cubicBezTo>
                  <a:cubicBezTo>
                    <a:pt x="2868" y="25535"/>
                    <a:pt x="3147" y="25609"/>
                    <a:pt x="3400" y="25609"/>
                  </a:cubicBezTo>
                  <a:cubicBezTo>
                    <a:pt x="3418" y="25609"/>
                    <a:pt x="3435" y="25608"/>
                    <a:pt x="3452" y="25608"/>
                  </a:cubicBezTo>
                  <a:cubicBezTo>
                    <a:pt x="4280" y="25592"/>
                    <a:pt x="5067" y="25240"/>
                    <a:pt x="5819" y="24887"/>
                  </a:cubicBezTo>
                  <a:lnTo>
                    <a:pt x="7353" y="24176"/>
                  </a:lnTo>
                  <a:cubicBezTo>
                    <a:pt x="7841" y="24081"/>
                    <a:pt x="8797" y="23969"/>
                    <a:pt x="9806" y="23969"/>
                  </a:cubicBezTo>
                  <a:cubicBezTo>
                    <a:pt x="10478" y="23969"/>
                    <a:pt x="11173" y="24019"/>
                    <a:pt x="11770" y="24156"/>
                  </a:cubicBezTo>
                  <a:cubicBezTo>
                    <a:pt x="12162" y="24247"/>
                    <a:pt x="12766" y="24310"/>
                    <a:pt x="13499" y="24310"/>
                  </a:cubicBezTo>
                  <a:cubicBezTo>
                    <a:pt x="16122" y="24310"/>
                    <a:pt x="20406" y="23509"/>
                    <a:pt x="22604" y="20372"/>
                  </a:cubicBezTo>
                  <a:lnTo>
                    <a:pt x="31546" y="18245"/>
                  </a:lnTo>
                  <a:lnTo>
                    <a:pt x="39231" y="17397"/>
                  </a:lnTo>
                  <a:lnTo>
                    <a:pt x="39553" y="17238"/>
                  </a:lnTo>
                  <a:lnTo>
                    <a:pt x="36592" y="16967"/>
                  </a:lnTo>
                  <a:cubicBezTo>
                    <a:pt x="36592" y="16967"/>
                    <a:pt x="35965" y="15370"/>
                    <a:pt x="34218" y="15370"/>
                  </a:cubicBezTo>
                  <a:cubicBezTo>
                    <a:pt x="33542" y="15370"/>
                    <a:pt x="32698" y="15609"/>
                    <a:pt x="31659" y="16272"/>
                  </a:cubicBezTo>
                  <a:lnTo>
                    <a:pt x="26326" y="17990"/>
                  </a:lnTo>
                  <a:cubicBezTo>
                    <a:pt x="26326" y="17990"/>
                    <a:pt x="23646" y="16260"/>
                    <a:pt x="20323" y="16260"/>
                  </a:cubicBezTo>
                  <a:cubicBezTo>
                    <a:pt x="19823" y="16260"/>
                    <a:pt x="19308" y="16299"/>
                    <a:pt x="18785" y="16390"/>
                  </a:cubicBezTo>
                  <a:lnTo>
                    <a:pt x="15242" y="12478"/>
                  </a:lnTo>
                  <a:cubicBezTo>
                    <a:pt x="15242" y="12478"/>
                    <a:pt x="13570" y="8864"/>
                    <a:pt x="10262" y="6742"/>
                  </a:cubicBezTo>
                  <a:cubicBezTo>
                    <a:pt x="9280" y="4825"/>
                    <a:pt x="8360" y="2866"/>
                    <a:pt x="7389" y="939"/>
                  </a:cubicBezTo>
                  <a:cubicBezTo>
                    <a:pt x="7210" y="591"/>
                    <a:pt x="7015" y="213"/>
                    <a:pt x="6627" y="54"/>
                  </a:cubicBezTo>
                  <a:cubicBezTo>
                    <a:pt x="6541" y="19"/>
                    <a:pt x="6448" y="0"/>
                    <a:pt x="6357" y="0"/>
                  </a:cubicBezTo>
                  <a:close/>
                </a:path>
              </a:pathLst>
            </a:custGeom>
            <a:solidFill>
              <a:schemeClr val="lt2"/>
            </a:solidFill>
            <a:ln>
              <a:noFill/>
            </a:ln>
            <a:effectLst>
              <a:outerShdw blurRad="42863"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7"/>
            <p:cNvSpPr/>
            <p:nvPr/>
          </p:nvSpPr>
          <p:spPr>
            <a:xfrm flipH="1">
              <a:off x="5231400" y="1107313"/>
              <a:ext cx="32508" cy="30099"/>
            </a:xfrm>
            <a:custGeom>
              <a:avLst/>
              <a:gdLst/>
              <a:ahLst/>
              <a:cxnLst/>
              <a:rect l="l" t="t" r="r" b="b"/>
              <a:pathLst>
                <a:path w="594" h="550" extrusionOk="0">
                  <a:moveTo>
                    <a:pt x="303" y="1"/>
                  </a:moveTo>
                  <a:cubicBezTo>
                    <a:pt x="288" y="1"/>
                    <a:pt x="272" y="2"/>
                    <a:pt x="256" y="5"/>
                  </a:cubicBezTo>
                  <a:cubicBezTo>
                    <a:pt x="103" y="20"/>
                    <a:pt x="0" y="169"/>
                    <a:pt x="26" y="317"/>
                  </a:cubicBezTo>
                  <a:cubicBezTo>
                    <a:pt x="45" y="457"/>
                    <a:pt x="161" y="550"/>
                    <a:pt x="297" y="550"/>
                  </a:cubicBezTo>
                  <a:cubicBezTo>
                    <a:pt x="311" y="550"/>
                    <a:pt x="324" y="549"/>
                    <a:pt x="338" y="547"/>
                  </a:cubicBezTo>
                  <a:cubicBezTo>
                    <a:pt x="491" y="526"/>
                    <a:pt x="593" y="378"/>
                    <a:pt x="568" y="235"/>
                  </a:cubicBezTo>
                  <a:cubicBezTo>
                    <a:pt x="550" y="97"/>
                    <a:pt x="437" y="1"/>
                    <a:pt x="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7"/>
            <p:cNvSpPr/>
            <p:nvPr/>
          </p:nvSpPr>
          <p:spPr>
            <a:xfrm flipH="1">
              <a:off x="5988861" y="1320752"/>
              <a:ext cx="500100" cy="157499"/>
            </a:xfrm>
            <a:custGeom>
              <a:avLst/>
              <a:gdLst/>
              <a:ahLst/>
              <a:cxnLst/>
              <a:rect l="l" t="t" r="r" b="b"/>
              <a:pathLst>
                <a:path w="9138" h="2878" extrusionOk="0">
                  <a:moveTo>
                    <a:pt x="9137" y="1"/>
                  </a:moveTo>
                  <a:lnTo>
                    <a:pt x="9137" y="1"/>
                  </a:lnTo>
                  <a:cubicBezTo>
                    <a:pt x="8754" y="763"/>
                    <a:pt x="8120" y="1335"/>
                    <a:pt x="7399" y="1744"/>
                  </a:cubicBezTo>
                  <a:cubicBezTo>
                    <a:pt x="7031" y="1944"/>
                    <a:pt x="6647" y="2097"/>
                    <a:pt x="6254" y="2215"/>
                  </a:cubicBezTo>
                  <a:cubicBezTo>
                    <a:pt x="5855" y="2327"/>
                    <a:pt x="5451" y="2409"/>
                    <a:pt x="5037" y="2460"/>
                  </a:cubicBezTo>
                  <a:cubicBezTo>
                    <a:pt x="4628" y="2521"/>
                    <a:pt x="4214" y="2552"/>
                    <a:pt x="3789" y="2572"/>
                  </a:cubicBezTo>
                  <a:cubicBezTo>
                    <a:pt x="3370" y="2598"/>
                    <a:pt x="2956" y="2603"/>
                    <a:pt x="2532" y="2608"/>
                  </a:cubicBezTo>
                  <a:cubicBezTo>
                    <a:pt x="2470" y="2609"/>
                    <a:pt x="2409" y="2609"/>
                    <a:pt x="2348" y="2609"/>
                  </a:cubicBezTo>
                  <a:cubicBezTo>
                    <a:pt x="1566" y="2609"/>
                    <a:pt x="783" y="2579"/>
                    <a:pt x="1" y="2532"/>
                  </a:cubicBezTo>
                  <a:lnTo>
                    <a:pt x="1" y="2532"/>
                  </a:lnTo>
                  <a:cubicBezTo>
                    <a:pt x="834" y="2711"/>
                    <a:pt x="1678" y="2818"/>
                    <a:pt x="2527" y="2859"/>
                  </a:cubicBezTo>
                  <a:cubicBezTo>
                    <a:pt x="2806" y="2871"/>
                    <a:pt x="3086" y="2877"/>
                    <a:pt x="3366" y="2877"/>
                  </a:cubicBezTo>
                  <a:cubicBezTo>
                    <a:pt x="3939" y="2877"/>
                    <a:pt x="4513" y="2849"/>
                    <a:pt x="5083" y="2777"/>
                  </a:cubicBezTo>
                  <a:cubicBezTo>
                    <a:pt x="5507" y="2711"/>
                    <a:pt x="5927" y="2629"/>
                    <a:pt x="6341" y="2496"/>
                  </a:cubicBezTo>
                  <a:cubicBezTo>
                    <a:pt x="6760" y="2353"/>
                    <a:pt x="7159" y="2189"/>
                    <a:pt x="7527" y="1949"/>
                  </a:cubicBezTo>
                  <a:cubicBezTo>
                    <a:pt x="7895" y="1729"/>
                    <a:pt x="8227" y="1437"/>
                    <a:pt x="8508" y="1115"/>
                  </a:cubicBezTo>
                  <a:cubicBezTo>
                    <a:pt x="8785" y="783"/>
                    <a:pt x="9010" y="405"/>
                    <a:pt x="91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7"/>
            <p:cNvSpPr/>
            <p:nvPr/>
          </p:nvSpPr>
          <p:spPr>
            <a:xfrm flipH="1">
              <a:off x="6669353" y="1490846"/>
              <a:ext cx="208512" cy="72018"/>
            </a:xfrm>
            <a:custGeom>
              <a:avLst/>
              <a:gdLst/>
              <a:ahLst/>
              <a:cxnLst/>
              <a:rect l="l" t="t" r="r" b="b"/>
              <a:pathLst>
                <a:path w="3810" h="1316" extrusionOk="0">
                  <a:moveTo>
                    <a:pt x="3508" y="1"/>
                  </a:moveTo>
                  <a:cubicBezTo>
                    <a:pt x="3264" y="1"/>
                    <a:pt x="3020" y="21"/>
                    <a:pt x="2782" y="58"/>
                  </a:cubicBezTo>
                  <a:cubicBezTo>
                    <a:pt x="2439" y="109"/>
                    <a:pt x="2107" y="190"/>
                    <a:pt x="1779" y="298"/>
                  </a:cubicBezTo>
                  <a:cubicBezTo>
                    <a:pt x="1452" y="415"/>
                    <a:pt x="1140" y="553"/>
                    <a:pt x="839" y="722"/>
                  </a:cubicBezTo>
                  <a:cubicBezTo>
                    <a:pt x="537" y="886"/>
                    <a:pt x="256" y="1080"/>
                    <a:pt x="0" y="1315"/>
                  </a:cubicBezTo>
                  <a:cubicBezTo>
                    <a:pt x="327" y="1193"/>
                    <a:pt x="634" y="1065"/>
                    <a:pt x="946" y="947"/>
                  </a:cubicBezTo>
                  <a:cubicBezTo>
                    <a:pt x="1263" y="830"/>
                    <a:pt x="1575" y="717"/>
                    <a:pt x="1887" y="605"/>
                  </a:cubicBezTo>
                  <a:cubicBezTo>
                    <a:pt x="2199" y="497"/>
                    <a:pt x="2521" y="395"/>
                    <a:pt x="2838" y="298"/>
                  </a:cubicBezTo>
                  <a:cubicBezTo>
                    <a:pt x="3160" y="206"/>
                    <a:pt x="3487" y="114"/>
                    <a:pt x="3809" y="12"/>
                  </a:cubicBezTo>
                  <a:cubicBezTo>
                    <a:pt x="3709" y="4"/>
                    <a:pt x="3609" y="1"/>
                    <a:pt x="3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5" name="Google Shape;1855;p37"/>
          <p:cNvGrpSpPr/>
          <p:nvPr/>
        </p:nvGrpSpPr>
        <p:grpSpPr>
          <a:xfrm>
            <a:off x="7036320" y="4137588"/>
            <a:ext cx="2108308" cy="1082430"/>
            <a:chOff x="6426909" y="3824713"/>
            <a:chExt cx="2717593" cy="1395243"/>
          </a:xfrm>
        </p:grpSpPr>
        <p:sp>
          <p:nvSpPr>
            <p:cNvPr id="1856" name="Google Shape;1856;p37"/>
            <p:cNvSpPr/>
            <p:nvPr/>
          </p:nvSpPr>
          <p:spPr>
            <a:xfrm>
              <a:off x="6426909" y="3824713"/>
              <a:ext cx="2717565" cy="1395230"/>
            </a:xfrm>
            <a:custGeom>
              <a:avLst/>
              <a:gdLst/>
              <a:ahLst/>
              <a:cxnLst/>
              <a:rect l="l" t="t" r="r" b="b"/>
              <a:pathLst>
                <a:path w="48203" h="24748" extrusionOk="0">
                  <a:moveTo>
                    <a:pt x="39829" y="1"/>
                  </a:moveTo>
                  <a:cubicBezTo>
                    <a:pt x="35910" y="1"/>
                    <a:pt x="32141" y="1757"/>
                    <a:pt x="27936" y="6239"/>
                  </a:cubicBezTo>
                  <a:cubicBezTo>
                    <a:pt x="21601" y="12988"/>
                    <a:pt x="17450" y="13116"/>
                    <a:pt x="7864" y="16505"/>
                  </a:cubicBezTo>
                  <a:cubicBezTo>
                    <a:pt x="3865" y="17916"/>
                    <a:pt x="0" y="24747"/>
                    <a:pt x="0" y="24747"/>
                  </a:cubicBezTo>
                  <a:lnTo>
                    <a:pt x="48188" y="24747"/>
                  </a:lnTo>
                  <a:lnTo>
                    <a:pt x="48203" y="2128"/>
                  </a:lnTo>
                  <a:cubicBezTo>
                    <a:pt x="45221" y="811"/>
                    <a:pt x="42491" y="1"/>
                    <a:pt x="39829" y="1"/>
                  </a:cubicBezTo>
                  <a:close/>
                </a:path>
              </a:pathLst>
            </a:custGeom>
            <a:solidFill>
              <a:schemeClr val="accent4"/>
            </a:solidFill>
            <a:ln>
              <a:noFill/>
            </a:ln>
            <a:effectLst>
              <a:outerShdw blurRad="85725" dist="28575" dir="1608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7"/>
            <p:cNvSpPr/>
            <p:nvPr/>
          </p:nvSpPr>
          <p:spPr>
            <a:xfrm>
              <a:off x="6896149" y="4155486"/>
              <a:ext cx="2247207" cy="1064464"/>
            </a:xfrm>
            <a:custGeom>
              <a:avLst/>
              <a:gdLst/>
              <a:ahLst/>
              <a:cxnLst/>
              <a:rect l="l" t="t" r="r" b="b"/>
              <a:pathLst>
                <a:path w="39860" h="18881" extrusionOk="0">
                  <a:moveTo>
                    <a:pt x="31313" y="1"/>
                  </a:moveTo>
                  <a:cubicBezTo>
                    <a:pt x="27100" y="1"/>
                    <a:pt x="23687" y="2963"/>
                    <a:pt x="21009" y="5899"/>
                  </a:cubicBezTo>
                  <a:cubicBezTo>
                    <a:pt x="16873" y="10444"/>
                    <a:pt x="12103" y="8726"/>
                    <a:pt x="7348" y="11211"/>
                  </a:cubicBezTo>
                  <a:cubicBezTo>
                    <a:pt x="6479" y="11666"/>
                    <a:pt x="5701" y="12177"/>
                    <a:pt x="4996" y="12719"/>
                  </a:cubicBezTo>
                  <a:cubicBezTo>
                    <a:pt x="1448" y="15449"/>
                    <a:pt x="1" y="18880"/>
                    <a:pt x="1" y="18880"/>
                  </a:cubicBezTo>
                  <a:lnTo>
                    <a:pt x="39813" y="18880"/>
                  </a:lnTo>
                  <a:lnTo>
                    <a:pt x="39859" y="3920"/>
                  </a:lnTo>
                  <a:cubicBezTo>
                    <a:pt x="36707" y="1086"/>
                    <a:pt x="33863" y="1"/>
                    <a:pt x="31313" y="1"/>
                  </a:cubicBezTo>
                  <a:close/>
                </a:path>
              </a:pathLst>
            </a:custGeom>
            <a:solidFill>
              <a:schemeClr val="accent2"/>
            </a:solidFill>
            <a:ln>
              <a:noFill/>
            </a:ln>
            <a:effectLst>
              <a:outerShdw blurRad="85725" dist="28575" dir="1608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7"/>
            <p:cNvSpPr/>
            <p:nvPr/>
          </p:nvSpPr>
          <p:spPr>
            <a:xfrm>
              <a:off x="7396849" y="4328455"/>
              <a:ext cx="1747652" cy="891501"/>
            </a:xfrm>
            <a:custGeom>
              <a:avLst/>
              <a:gdLst/>
              <a:ahLst/>
              <a:cxnLst/>
              <a:rect l="l" t="t" r="r" b="b"/>
              <a:pathLst>
                <a:path w="30999" h="15813" extrusionOk="0">
                  <a:moveTo>
                    <a:pt x="24224" y="0"/>
                  </a:moveTo>
                  <a:cubicBezTo>
                    <a:pt x="24158" y="0"/>
                    <a:pt x="24092" y="1"/>
                    <a:pt x="24025" y="4"/>
                  </a:cubicBezTo>
                  <a:cubicBezTo>
                    <a:pt x="17639" y="218"/>
                    <a:pt x="17195" y="8271"/>
                    <a:pt x="6647" y="10894"/>
                  </a:cubicBezTo>
                  <a:cubicBezTo>
                    <a:pt x="4939" y="11313"/>
                    <a:pt x="3416" y="12284"/>
                    <a:pt x="2189" y="13552"/>
                  </a:cubicBezTo>
                  <a:lnTo>
                    <a:pt x="1" y="15812"/>
                  </a:lnTo>
                  <a:lnTo>
                    <a:pt x="30999" y="15812"/>
                  </a:lnTo>
                  <a:lnTo>
                    <a:pt x="30973" y="4820"/>
                  </a:lnTo>
                  <a:cubicBezTo>
                    <a:pt x="30973" y="4820"/>
                    <a:pt x="28499" y="0"/>
                    <a:pt x="24224" y="0"/>
                  </a:cubicBezTo>
                  <a:close/>
                </a:path>
              </a:pathLst>
            </a:custGeom>
            <a:solidFill>
              <a:schemeClr val="accent3"/>
            </a:solidFill>
            <a:ln>
              <a:noFill/>
            </a:ln>
            <a:effectLst>
              <a:outerShdw blurRad="85725" dist="28575" dir="1608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7"/>
            <p:cNvSpPr/>
            <p:nvPr/>
          </p:nvSpPr>
          <p:spPr>
            <a:xfrm>
              <a:off x="7396849" y="4328455"/>
              <a:ext cx="1747646" cy="891497"/>
            </a:xfrm>
            <a:custGeom>
              <a:avLst/>
              <a:gdLst/>
              <a:ahLst/>
              <a:cxnLst/>
              <a:rect l="l" t="t" r="r" b="b"/>
              <a:pathLst>
                <a:path w="30999" h="15813" extrusionOk="0">
                  <a:moveTo>
                    <a:pt x="24224" y="0"/>
                  </a:moveTo>
                  <a:cubicBezTo>
                    <a:pt x="24158" y="0"/>
                    <a:pt x="24092" y="1"/>
                    <a:pt x="24025" y="4"/>
                  </a:cubicBezTo>
                  <a:cubicBezTo>
                    <a:pt x="17639" y="218"/>
                    <a:pt x="17195" y="8271"/>
                    <a:pt x="6647" y="10894"/>
                  </a:cubicBezTo>
                  <a:cubicBezTo>
                    <a:pt x="4939" y="11313"/>
                    <a:pt x="3416" y="12284"/>
                    <a:pt x="2189" y="13552"/>
                  </a:cubicBezTo>
                  <a:lnTo>
                    <a:pt x="1" y="15812"/>
                  </a:lnTo>
                  <a:lnTo>
                    <a:pt x="30999" y="15812"/>
                  </a:lnTo>
                  <a:lnTo>
                    <a:pt x="30973" y="4820"/>
                  </a:lnTo>
                  <a:cubicBezTo>
                    <a:pt x="30973" y="4820"/>
                    <a:pt x="28499" y="0"/>
                    <a:pt x="24224" y="0"/>
                  </a:cubicBezTo>
                  <a:close/>
                </a:path>
              </a:pathLst>
            </a:custGeom>
            <a:solidFill>
              <a:srgbClr val="2F8C81">
                <a:alpha val="68630"/>
              </a:srgbClr>
            </a:solidFill>
            <a:ln>
              <a:noFill/>
            </a:ln>
            <a:effectLst>
              <a:outerShdw blurRad="85725" dist="28575" dir="1608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0" name="Google Shape;1860;p37"/>
          <p:cNvGrpSpPr/>
          <p:nvPr/>
        </p:nvGrpSpPr>
        <p:grpSpPr>
          <a:xfrm>
            <a:off x="7772075" y="0"/>
            <a:ext cx="1371929" cy="5143437"/>
            <a:chOff x="7772075" y="0"/>
            <a:chExt cx="1371929" cy="5143437"/>
          </a:xfrm>
        </p:grpSpPr>
        <p:sp>
          <p:nvSpPr>
            <p:cNvPr id="1861" name="Google Shape;1861;p37"/>
            <p:cNvSpPr/>
            <p:nvPr/>
          </p:nvSpPr>
          <p:spPr>
            <a:xfrm>
              <a:off x="7823025" y="0"/>
              <a:ext cx="1320978" cy="5143437"/>
            </a:xfrm>
            <a:custGeom>
              <a:avLst/>
              <a:gdLst/>
              <a:ahLst/>
              <a:cxnLst/>
              <a:rect l="l" t="t" r="r" b="b"/>
              <a:pathLst>
                <a:path w="14986" h="58352" extrusionOk="0">
                  <a:moveTo>
                    <a:pt x="737" y="798"/>
                  </a:moveTo>
                  <a:cubicBezTo>
                    <a:pt x="972" y="941"/>
                    <a:pt x="1197" y="1074"/>
                    <a:pt x="1417" y="1207"/>
                  </a:cubicBezTo>
                  <a:cubicBezTo>
                    <a:pt x="2051" y="1600"/>
                    <a:pt x="2669" y="2015"/>
                    <a:pt x="3272" y="2449"/>
                  </a:cubicBezTo>
                  <a:lnTo>
                    <a:pt x="3257" y="7736"/>
                  </a:lnTo>
                  <a:lnTo>
                    <a:pt x="716" y="7725"/>
                  </a:lnTo>
                  <a:lnTo>
                    <a:pt x="737" y="798"/>
                  </a:lnTo>
                  <a:close/>
                  <a:moveTo>
                    <a:pt x="3845" y="2868"/>
                  </a:moveTo>
                  <a:cubicBezTo>
                    <a:pt x="3917" y="2919"/>
                    <a:pt x="3983" y="2971"/>
                    <a:pt x="4044" y="3022"/>
                  </a:cubicBezTo>
                  <a:cubicBezTo>
                    <a:pt x="5880" y="4418"/>
                    <a:pt x="7567" y="6008"/>
                    <a:pt x="9060" y="7751"/>
                  </a:cubicBezTo>
                  <a:lnTo>
                    <a:pt x="4198" y="7741"/>
                  </a:lnTo>
                  <a:lnTo>
                    <a:pt x="3835" y="7736"/>
                  </a:lnTo>
                  <a:lnTo>
                    <a:pt x="3845" y="2868"/>
                  </a:lnTo>
                  <a:close/>
                  <a:moveTo>
                    <a:pt x="14418" y="517"/>
                  </a:moveTo>
                  <a:lnTo>
                    <a:pt x="14418" y="14950"/>
                  </a:lnTo>
                  <a:lnTo>
                    <a:pt x="14413" y="14950"/>
                  </a:lnTo>
                  <a:cubicBezTo>
                    <a:pt x="13794" y="13651"/>
                    <a:pt x="13099" y="12388"/>
                    <a:pt x="12332" y="11176"/>
                  </a:cubicBezTo>
                  <a:cubicBezTo>
                    <a:pt x="12117" y="10839"/>
                    <a:pt x="11892" y="10507"/>
                    <a:pt x="11668" y="10180"/>
                  </a:cubicBezTo>
                  <a:cubicBezTo>
                    <a:pt x="11279" y="9612"/>
                    <a:pt x="10870" y="9055"/>
                    <a:pt x="10451" y="8528"/>
                  </a:cubicBezTo>
                  <a:cubicBezTo>
                    <a:pt x="10400" y="8462"/>
                    <a:pt x="10343" y="8400"/>
                    <a:pt x="10297" y="8329"/>
                  </a:cubicBezTo>
                  <a:lnTo>
                    <a:pt x="10302" y="8329"/>
                  </a:lnTo>
                  <a:lnTo>
                    <a:pt x="9914" y="7853"/>
                  </a:lnTo>
                  <a:lnTo>
                    <a:pt x="9827" y="7751"/>
                  </a:lnTo>
                  <a:cubicBezTo>
                    <a:pt x="8227" y="5829"/>
                    <a:pt x="6396" y="4085"/>
                    <a:pt x="4402" y="2562"/>
                  </a:cubicBezTo>
                  <a:cubicBezTo>
                    <a:pt x="4198" y="2403"/>
                    <a:pt x="3983" y="2245"/>
                    <a:pt x="3738" y="2071"/>
                  </a:cubicBezTo>
                  <a:cubicBezTo>
                    <a:pt x="3094" y="1606"/>
                    <a:pt x="2414" y="1151"/>
                    <a:pt x="1734" y="726"/>
                  </a:cubicBezTo>
                  <a:cubicBezTo>
                    <a:pt x="1616" y="660"/>
                    <a:pt x="1503" y="588"/>
                    <a:pt x="1381" y="517"/>
                  </a:cubicBezTo>
                  <a:close/>
                  <a:moveTo>
                    <a:pt x="716" y="8303"/>
                  </a:moveTo>
                  <a:lnTo>
                    <a:pt x="3257" y="8308"/>
                  </a:lnTo>
                  <a:lnTo>
                    <a:pt x="3242" y="15440"/>
                  </a:lnTo>
                  <a:lnTo>
                    <a:pt x="696" y="15435"/>
                  </a:lnTo>
                  <a:lnTo>
                    <a:pt x="716" y="8303"/>
                  </a:lnTo>
                  <a:close/>
                  <a:moveTo>
                    <a:pt x="3840" y="8303"/>
                  </a:moveTo>
                  <a:lnTo>
                    <a:pt x="6493" y="8313"/>
                  </a:lnTo>
                  <a:lnTo>
                    <a:pt x="9556" y="8324"/>
                  </a:lnTo>
                  <a:cubicBezTo>
                    <a:pt x="9725" y="8533"/>
                    <a:pt x="9868" y="8707"/>
                    <a:pt x="10001" y="8871"/>
                  </a:cubicBezTo>
                  <a:cubicBezTo>
                    <a:pt x="10400" y="9372"/>
                    <a:pt x="10783" y="9893"/>
                    <a:pt x="11151" y="10425"/>
                  </a:cubicBezTo>
                  <a:lnTo>
                    <a:pt x="11141" y="15456"/>
                  </a:lnTo>
                  <a:lnTo>
                    <a:pt x="3820" y="15435"/>
                  </a:lnTo>
                  <a:lnTo>
                    <a:pt x="3840" y="8303"/>
                  </a:lnTo>
                  <a:close/>
                  <a:moveTo>
                    <a:pt x="11719" y="11289"/>
                  </a:moveTo>
                  <a:cubicBezTo>
                    <a:pt x="11765" y="11350"/>
                    <a:pt x="11811" y="11422"/>
                    <a:pt x="11846" y="11483"/>
                  </a:cubicBezTo>
                  <a:cubicBezTo>
                    <a:pt x="12659" y="12756"/>
                    <a:pt x="13391" y="14091"/>
                    <a:pt x="14019" y="15466"/>
                  </a:cubicBezTo>
                  <a:lnTo>
                    <a:pt x="11708" y="15466"/>
                  </a:lnTo>
                  <a:lnTo>
                    <a:pt x="11719" y="11289"/>
                  </a:lnTo>
                  <a:close/>
                  <a:moveTo>
                    <a:pt x="691" y="16008"/>
                  </a:moveTo>
                  <a:lnTo>
                    <a:pt x="3232" y="16018"/>
                  </a:lnTo>
                  <a:lnTo>
                    <a:pt x="3165" y="42354"/>
                  </a:lnTo>
                  <a:lnTo>
                    <a:pt x="619" y="42349"/>
                  </a:lnTo>
                  <a:lnTo>
                    <a:pt x="691" y="16008"/>
                  </a:lnTo>
                  <a:close/>
                  <a:moveTo>
                    <a:pt x="3809" y="16023"/>
                  </a:moveTo>
                  <a:lnTo>
                    <a:pt x="11126" y="16044"/>
                  </a:lnTo>
                  <a:lnTo>
                    <a:pt x="11054" y="42379"/>
                  </a:lnTo>
                  <a:lnTo>
                    <a:pt x="3738" y="42359"/>
                  </a:lnTo>
                  <a:lnTo>
                    <a:pt x="3809" y="16023"/>
                  </a:lnTo>
                  <a:close/>
                  <a:moveTo>
                    <a:pt x="11698" y="16049"/>
                  </a:moveTo>
                  <a:lnTo>
                    <a:pt x="14408" y="16054"/>
                  </a:lnTo>
                  <a:lnTo>
                    <a:pt x="14408" y="16279"/>
                  </a:lnTo>
                  <a:lnTo>
                    <a:pt x="14403" y="16279"/>
                  </a:lnTo>
                  <a:lnTo>
                    <a:pt x="14331" y="42159"/>
                  </a:lnTo>
                  <a:lnTo>
                    <a:pt x="14347" y="42159"/>
                  </a:lnTo>
                  <a:lnTo>
                    <a:pt x="14347" y="42389"/>
                  </a:lnTo>
                  <a:lnTo>
                    <a:pt x="11632" y="42384"/>
                  </a:lnTo>
                  <a:lnTo>
                    <a:pt x="11698" y="16049"/>
                  </a:lnTo>
                  <a:close/>
                  <a:moveTo>
                    <a:pt x="11632" y="42952"/>
                  </a:moveTo>
                  <a:lnTo>
                    <a:pt x="13943" y="42957"/>
                  </a:lnTo>
                  <a:cubicBezTo>
                    <a:pt x="13907" y="43049"/>
                    <a:pt x="13866" y="43131"/>
                    <a:pt x="13830" y="43207"/>
                  </a:cubicBezTo>
                  <a:cubicBezTo>
                    <a:pt x="13222" y="44486"/>
                    <a:pt x="12516" y="45738"/>
                    <a:pt x="11749" y="46935"/>
                  </a:cubicBezTo>
                  <a:cubicBezTo>
                    <a:pt x="11708" y="47001"/>
                    <a:pt x="11662" y="47062"/>
                    <a:pt x="11616" y="47134"/>
                  </a:cubicBezTo>
                  <a:lnTo>
                    <a:pt x="11632" y="42952"/>
                  </a:lnTo>
                  <a:close/>
                  <a:moveTo>
                    <a:pt x="619" y="42921"/>
                  </a:moveTo>
                  <a:lnTo>
                    <a:pt x="3165" y="42926"/>
                  </a:lnTo>
                  <a:lnTo>
                    <a:pt x="3145" y="50058"/>
                  </a:lnTo>
                  <a:lnTo>
                    <a:pt x="598" y="50053"/>
                  </a:lnTo>
                  <a:lnTo>
                    <a:pt x="619" y="42921"/>
                  </a:lnTo>
                  <a:close/>
                  <a:moveTo>
                    <a:pt x="3738" y="42937"/>
                  </a:moveTo>
                  <a:lnTo>
                    <a:pt x="11054" y="42947"/>
                  </a:lnTo>
                  <a:lnTo>
                    <a:pt x="11044" y="47978"/>
                  </a:lnTo>
                  <a:cubicBezTo>
                    <a:pt x="10538" y="48699"/>
                    <a:pt x="9996" y="49404"/>
                    <a:pt x="9438" y="50079"/>
                  </a:cubicBezTo>
                  <a:lnTo>
                    <a:pt x="3717" y="50069"/>
                  </a:lnTo>
                  <a:lnTo>
                    <a:pt x="3738" y="42937"/>
                  </a:lnTo>
                  <a:close/>
                  <a:moveTo>
                    <a:pt x="3712" y="50641"/>
                  </a:moveTo>
                  <a:lnTo>
                    <a:pt x="8948" y="50657"/>
                  </a:lnTo>
                  <a:cubicBezTo>
                    <a:pt x="8896" y="50713"/>
                    <a:pt x="8845" y="50774"/>
                    <a:pt x="8789" y="50841"/>
                  </a:cubicBezTo>
                  <a:cubicBezTo>
                    <a:pt x="7317" y="52507"/>
                    <a:pt x="5675" y="54031"/>
                    <a:pt x="3896" y="55360"/>
                  </a:cubicBezTo>
                  <a:cubicBezTo>
                    <a:pt x="3835" y="55411"/>
                    <a:pt x="3763" y="55452"/>
                    <a:pt x="3697" y="55504"/>
                  </a:cubicBezTo>
                  <a:lnTo>
                    <a:pt x="3712" y="50641"/>
                  </a:lnTo>
                  <a:close/>
                  <a:moveTo>
                    <a:pt x="598" y="50626"/>
                  </a:moveTo>
                  <a:lnTo>
                    <a:pt x="3145" y="50636"/>
                  </a:lnTo>
                  <a:lnTo>
                    <a:pt x="3129" y="55918"/>
                  </a:lnTo>
                  <a:cubicBezTo>
                    <a:pt x="2373" y="56460"/>
                    <a:pt x="1590" y="56961"/>
                    <a:pt x="813" y="57421"/>
                  </a:cubicBezTo>
                  <a:cubicBezTo>
                    <a:pt x="726" y="57467"/>
                    <a:pt x="650" y="57513"/>
                    <a:pt x="583" y="57559"/>
                  </a:cubicBezTo>
                  <a:lnTo>
                    <a:pt x="598" y="50626"/>
                  </a:lnTo>
                  <a:close/>
                  <a:moveTo>
                    <a:pt x="14347" y="43453"/>
                  </a:moveTo>
                  <a:lnTo>
                    <a:pt x="14347" y="57840"/>
                  </a:lnTo>
                  <a:lnTo>
                    <a:pt x="1232" y="57840"/>
                  </a:lnTo>
                  <a:cubicBezTo>
                    <a:pt x="2025" y="57365"/>
                    <a:pt x="2817" y="56848"/>
                    <a:pt x="3579" y="56306"/>
                  </a:cubicBezTo>
                  <a:cubicBezTo>
                    <a:pt x="3809" y="56143"/>
                    <a:pt x="4034" y="55979"/>
                    <a:pt x="4244" y="55810"/>
                  </a:cubicBezTo>
                  <a:cubicBezTo>
                    <a:pt x="6044" y="54455"/>
                    <a:pt x="7721" y="52911"/>
                    <a:pt x="9213" y="51209"/>
                  </a:cubicBezTo>
                  <a:cubicBezTo>
                    <a:pt x="9387" y="51020"/>
                    <a:pt x="9546" y="50836"/>
                    <a:pt x="9699" y="50646"/>
                  </a:cubicBezTo>
                  <a:lnTo>
                    <a:pt x="9791" y="50544"/>
                  </a:lnTo>
                  <a:lnTo>
                    <a:pt x="10180" y="50079"/>
                  </a:lnTo>
                  <a:lnTo>
                    <a:pt x="10175" y="50079"/>
                  </a:lnTo>
                  <a:cubicBezTo>
                    <a:pt x="10655" y="49486"/>
                    <a:pt x="11120" y="48867"/>
                    <a:pt x="11560" y="48233"/>
                  </a:cubicBezTo>
                  <a:cubicBezTo>
                    <a:pt x="11785" y="47911"/>
                    <a:pt x="12005" y="47574"/>
                    <a:pt x="12230" y="47241"/>
                  </a:cubicBezTo>
                  <a:cubicBezTo>
                    <a:pt x="13017" y="46030"/>
                    <a:pt x="13728" y="44757"/>
                    <a:pt x="14347" y="43453"/>
                  </a:cubicBezTo>
                  <a:close/>
                  <a:moveTo>
                    <a:pt x="159" y="0"/>
                  </a:moveTo>
                  <a:lnTo>
                    <a:pt x="159" y="511"/>
                  </a:lnTo>
                  <a:lnTo>
                    <a:pt x="0" y="58050"/>
                  </a:lnTo>
                  <a:lnTo>
                    <a:pt x="0" y="58336"/>
                  </a:lnTo>
                  <a:lnTo>
                    <a:pt x="97" y="58336"/>
                  </a:lnTo>
                  <a:lnTo>
                    <a:pt x="97" y="58351"/>
                  </a:lnTo>
                  <a:lnTo>
                    <a:pt x="14924" y="58351"/>
                  </a:lnTo>
                  <a:lnTo>
                    <a:pt x="14924" y="57840"/>
                  </a:lnTo>
                  <a:lnTo>
                    <a:pt x="14924" y="40902"/>
                  </a:lnTo>
                  <a:lnTo>
                    <a:pt x="14909" y="40902"/>
                  </a:lnTo>
                  <a:lnTo>
                    <a:pt x="14975" y="17450"/>
                  </a:lnTo>
                  <a:lnTo>
                    <a:pt x="14986" y="17450"/>
                  </a:lnTo>
                  <a:lnTo>
                    <a:pt x="14986" y="511"/>
                  </a:lnTo>
                  <a:lnTo>
                    <a:pt x="14986" y="0"/>
                  </a:lnTo>
                  <a:close/>
                </a:path>
              </a:pathLst>
            </a:custGeom>
            <a:solidFill>
              <a:schemeClr val="dk1"/>
            </a:solidFill>
            <a:ln>
              <a:noFill/>
            </a:ln>
            <a:effectLst>
              <a:outerShdw blurRad="5715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7"/>
            <p:cNvSpPr/>
            <p:nvPr/>
          </p:nvSpPr>
          <p:spPr>
            <a:xfrm>
              <a:off x="7772075" y="0"/>
              <a:ext cx="1321507" cy="5143437"/>
            </a:xfrm>
            <a:custGeom>
              <a:avLst/>
              <a:gdLst/>
              <a:ahLst/>
              <a:cxnLst/>
              <a:rect l="l" t="t" r="r" b="b"/>
              <a:pathLst>
                <a:path w="14992" h="58352" extrusionOk="0">
                  <a:moveTo>
                    <a:pt x="737" y="798"/>
                  </a:moveTo>
                  <a:cubicBezTo>
                    <a:pt x="972" y="941"/>
                    <a:pt x="1197" y="1074"/>
                    <a:pt x="1422" y="1207"/>
                  </a:cubicBezTo>
                  <a:cubicBezTo>
                    <a:pt x="2051" y="1600"/>
                    <a:pt x="2675" y="2015"/>
                    <a:pt x="3273" y="2449"/>
                  </a:cubicBezTo>
                  <a:lnTo>
                    <a:pt x="3262" y="7736"/>
                  </a:lnTo>
                  <a:lnTo>
                    <a:pt x="716" y="7725"/>
                  </a:lnTo>
                  <a:lnTo>
                    <a:pt x="737" y="798"/>
                  </a:lnTo>
                  <a:close/>
                  <a:moveTo>
                    <a:pt x="3850" y="2868"/>
                  </a:moveTo>
                  <a:cubicBezTo>
                    <a:pt x="3922" y="2919"/>
                    <a:pt x="3983" y="2971"/>
                    <a:pt x="4050" y="3022"/>
                  </a:cubicBezTo>
                  <a:cubicBezTo>
                    <a:pt x="5880" y="4418"/>
                    <a:pt x="7567" y="6008"/>
                    <a:pt x="9065" y="7751"/>
                  </a:cubicBezTo>
                  <a:lnTo>
                    <a:pt x="4203" y="7741"/>
                  </a:lnTo>
                  <a:lnTo>
                    <a:pt x="3835" y="7736"/>
                  </a:lnTo>
                  <a:lnTo>
                    <a:pt x="3850" y="2868"/>
                  </a:lnTo>
                  <a:close/>
                  <a:moveTo>
                    <a:pt x="14418" y="517"/>
                  </a:moveTo>
                  <a:lnTo>
                    <a:pt x="14418" y="14950"/>
                  </a:lnTo>
                  <a:lnTo>
                    <a:pt x="14413" y="14950"/>
                  </a:lnTo>
                  <a:cubicBezTo>
                    <a:pt x="13800" y="13651"/>
                    <a:pt x="13104" y="12388"/>
                    <a:pt x="12338" y="11176"/>
                  </a:cubicBezTo>
                  <a:cubicBezTo>
                    <a:pt x="12118" y="10839"/>
                    <a:pt x="11898" y="10507"/>
                    <a:pt x="11673" y="10180"/>
                  </a:cubicBezTo>
                  <a:cubicBezTo>
                    <a:pt x="11284" y="9612"/>
                    <a:pt x="10875" y="9055"/>
                    <a:pt x="10451" y="8528"/>
                  </a:cubicBezTo>
                  <a:cubicBezTo>
                    <a:pt x="10400" y="8462"/>
                    <a:pt x="10349" y="8400"/>
                    <a:pt x="10298" y="8329"/>
                  </a:cubicBezTo>
                  <a:lnTo>
                    <a:pt x="10303" y="8329"/>
                  </a:lnTo>
                  <a:lnTo>
                    <a:pt x="9914" y="7853"/>
                  </a:lnTo>
                  <a:lnTo>
                    <a:pt x="9832" y="7751"/>
                  </a:lnTo>
                  <a:cubicBezTo>
                    <a:pt x="8227" y="5829"/>
                    <a:pt x="6402" y="4085"/>
                    <a:pt x="4408" y="2562"/>
                  </a:cubicBezTo>
                  <a:cubicBezTo>
                    <a:pt x="4203" y="2403"/>
                    <a:pt x="3983" y="2245"/>
                    <a:pt x="3743" y="2071"/>
                  </a:cubicBezTo>
                  <a:cubicBezTo>
                    <a:pt x="3094" y="1606"/>
                    <a:pt x="2419" y="1151"/>
                    <a:pt x="1734" y="726"/>
                  </a:cubicBezTo>
                  <a:cubicBezTo>
                    <a:pt x="1621" y="660"/>
                    <a:pt x="1504" y="588"/>
                    <a:pt x="1381" y="517"/>
                  </a:cubicBezTo>
                  <a:close/>
                  <a:moveTo>
                    <a:pt x="716" y="8303"/>
                  </a:moveTo>
                  <a:lnTo>
                    <a:pt x="3262" y="8308"/>
                  </a:lnTo>
                  <a:lnTo>
                    <a:pt x="3242" y="15440"/>
                  </a:lnTo>
                  <a:lnTo>
                    <a:pt x="696" y="15435"/>
                  </a:lnTo>
                  <a:lnTo>
                    <a:pt x="716" y="8303"/>
                  </a:lnTo>
                  <a:close/>
                  <a:moveTo>
                    <a:pt x="3845" y="8303"/>
                  </a:moveTo>
                  <a:lnTo>
                    <a:pt x="6494" y="8313"/>
                  </a:lnTo>
                  <a:lnTo>
                    <a:pt x="9556" y="8324"/>
                  </a:lnTo>
                  <a:cubicBezTo>
                    <a:pt x="9730" y="8533"/>
                    <a:pt x="9868" y="8707"/>
                    <a:pt x="10006" y="8871"/>
                  </a:cubicBezTo>
                  <a:cubicBezTo>
                    <a:pt x="10400" y="9372"/>
                    <a:pt x="10783" y="9893"/>
                    <a:pt x="11157" y="10425"/>
                  </a:cubicBezTo>
                  <a:lnTo>
                    <a:pt x="11141" y="15456"/>
                  </a:lnTo>
                  <a:lnTo>
                    <a:pt x="3825" y="15435"/>
                  </a:lnTo>
                  <a:lnTo>
                    <a:pt x="3845" y="8303"/>
                  </a:lnTo>
                  <a:close/>
                  <a:moveTo>
                    <a:pt x="11724" y="11289"/>
                  </a:moveTo>
                  <a:cubicBezTo>
                    <a:pt x="11765" y="11350"/>
                    <a:pt x="11811" y="11422"/>
                    <a:pt x="11852" y="11483"/>
                  </a:cubicBezTo>
                  <a:cubicBezTo>
                    <a:pt x="12660" y="12756"/>
                    <a:pt x="13391" y="14091"/>
                    <a:pt x="14025" y="15466"/>
                  </a:cubicBezTo>
                  <a:lnTo>
                    <a:pt x="11709" y="15466"/>
                  </a:lnTo>
                  <a:lnTo>
                    <a:pt x="11724" y="11289"/>
                  </a:lnTo>
                  <a:close/>
                  <a:moveTo>
                    <a:pt x="691" y="16008"/>
                  </a:moveTo>
                  <a:lnTo>
                    <a:pt x="3237" y="16018"/>
                  </a:lnTo>
                  <a:lnTo>
                    <a:pt x="3165" y="42354"/>
                  </a:lnTo>
                  <a:lnTo>
                    <a:pt x="624" y="42349"/>
                  </a:lnTo>
                  <a:lnTo>
                    <a:pt x="691" y="16008"/>
                  </a:lnTo>
                  <a:close/>
                  <a:moveTo>
                    <a:pt x="3810" y="16023"/>
                  </a:moveTo>
                  <a:lnTo>
                    <a:pt x="11131" y="16044"/>
                  </a:lnTo>
                  <a:lnTo>
                    <a:pt x="11059" y="42379"/>
                  </a:lnTo>
                  <a:lnTo>
                    <a:pt x="3743" y="42359"/>
                  </a:lnTo>
                  <a:lnTo>
                    <a:pt x="3810" y="16023"/>
                  </a:lnTo>
                  <a:close/>
                  <a:moveTo>
                    <a:pt x="11704" y="16049"/>
                  </a:moveTo>
                  <a:lnTo>
                    <a:pt x="14413" y="16054"/>
                  </a:lnTo>
                  <a:lnTo>
                    <a:pt x="14413" y="16279"/>
                  </a:lnTo>
                  <a:lnTo>
                    <a:pt x="14408" y="16279"/>
                  </a:lnTo>
                  <a:lnTo>
                    <a:pt x="14337" y="42159"/>
                  </a:lnTo>
                  <a:lnTo>
                    <a:pt x="14347" y="42159"/>
                  </a:lnTo>
                  <a:lnTo>
                    <a:pt x="14347" y="42389"/>
                  </a:lnTo>
                  <a:lnTo>
                    <a:pt x="11632" y="42384"/>
                  </a:lnTo>
                  <a:lnTo>
                    <a:pt x="11704" y="16049"/>
                  </a:lnTo>
                  <a:close/>
                  <a:moveTo>
                    <a:pt x="11632" y="42952"/>
                  </a:moveTo>
                  <a:lnTo>
                    <a:pt x="13948" y="42957"/>
                  </a:lnTo>
                  <a:cubicBezTo>
                    <a:pt x="13907" y="43049"/>
                    <a:pt x="13871" y="43131"/>
                    <a:pt x="13830" y="43207"/>
                  </a:cubicBezTo>
                  <a:cubicBezTo>
                    <a:pt x="13222" y="44486"/>
                    <a:pt x="12522" y="45738"/>
                    <a:pt x="11755" y="46935"/>
                  </a:cubicBezTo>
                  <a:cubicBezTo>
                    <a:pt x="11709" y="47001"/>
                    <a:pt x="11668" y="47062"/>
                    <a:pt x="11622" y="47134"/>
                  </a:cubicBezTo>
                  <a:lnTo>
                    <a:pt x="11632" y="42952"/>
                  </a:lnTo>
                  <a:close/>
                  <a:moveTo>
                    <a:pt x="624" y="42921"/>
                  </a:moveTo>
                  <a:lnTo>
                    <a:pt x="3165" y="42926"/>
                  </a:lnTo>
                  <a:lnTo>
                    <a:pt x="3145" y="50058"/>
                  </a:lnTo>
                  <a:lnTo>
                    <a:pt x="604" y="50053"/>
                  </a:lnTo>
                  <a:lnTo>
                    <a:pt x="624" y="42921"/>
                  </a:lnTo>
                  <a:close/>
                  <a:moveTo>
                    <a:pt x="3743" y="42937"/>
                  </a:moveTo>
                  <a:lnTo>
                    <a:pt x="11059" y="42947"/>
                  </a:lnTo>
                  <a:lnTo>
                    <a:pt x="11044" y="47978"/>
                  </a:lnTo>
                  <a:cubicBezTo>
                    <a:pt x="10543" y="48699"/>
                    <a:pt x="9996" y="49404"/>
                    <a:pt x="9444" y="50079"/>
                  </a:cubicBezTo>
                  <a:lnTo>
                    <a:pt x="3723" y="50069"/>
                  </a:lnTo>
                  <a:lnTo>
                    <a:pt x="3743" y="42937"/>
                  </a:lnTo>
                  <a:close/>
                  <a:moveTo>
                    <a:pt x="3712" y="50641"/>
                  </a:moveTo>
                  <a:lnTo>
                    <a:pt x="8948" y="50657"/>
                  </a:lnTo>
                  <a:cubicBezTo>
                    <a:pt x="8897" y="50713"/>
                    <a:pt x="8846" y="50774"/>
                    <a:pt x="8789" y="50841"/>
                  </a:cubicBezTo>
                  <a:cubicBezTo>
                    <a:pt x="7322" y="52507"/>
                    <a:pt x="5676" y="54031"/>
                    <a:pt x="3902" y="55360"/>
                  </a:cubicBezTo>
                  <a:cubicBezTo>
                    <a:pt x="3835" y="55411"/>
                    <a:pt x="3764" y="55452"/>
                    <a:pt x="3702" y="55504"/>
                  </a:cubicBezTo>
                  <a:lnTo>
                    <a:pt x="3712" y="50641"/>
                  </a:lnTo>
                  <a:close/>
                  <a:moveTo>
                    <a:pt x="604" y="50626"/>
                  </a:moveTo>
                  <a:lnTo>
                    <a:pt x="3145" y="50636"/>
                  </a:lnTo>
                  <a:lnTo>
                    <a:pt x="3135" y="55918"/>
                  </a:lnTo>
                  <a:cubicBezTo>
                    <a:pt x="2373" y="56460"/>
                    <a:pt x="1596" y="56961"/>
                    <a:pt x="813" y="57421"/>
                  </a:cubicBezTo>
                  <a:cubicBezTo>
                    <a:pt x="732" y="57467"/>
                    <a:pt x="655" y="57513"/>
                    <a:pt x="583" y="57559"/>
                  </a:cubicBezTo>
                  <a:lnTo>
                    <a:pt x="604" y="50626"/>
                  </a:lnTo>
                  <a:close/>
                  <a:moveTo>
                    <a:pt x="14352" y="43453"/>
                  </a:moveTo>
                  <a:lnTo>
                    <a:pt x="14352" y="57840"/>
                  </a:lnTo>
                  <a:lnTo>
                    <a:pt x="1238" y="57840"/>
                  </a:lnTo>
                  <a:cubicBezTo>
                    <a:pt x="2030" y="57365"/>
                    <a:pt x="2823" y="56848"/>
                    <a:pt x="3579" y="56306"/>
                  </a:cubicBezTo>
                  <a:cubicBezTo>
                    <a:pt x="3810" y="56143"/>
                    <a:pt x="4035" y="55979"/>
                    <a:pt x="4244" y="55810"/>
                  </a:cubicBezTo>
                  <a:cubicBezTo>
                    <a:pt x="6049" y="54455"/>
                    <a:pt x="7721" y="52911"/>
                    <a:pt x="9219" y="51209"/>
                  </a:cubicBezTo>
                  <a:cubicBezTo>
                    <a:pt x="9388" y="51020"/>
                    <a:pt x="9551" y="50836"/>
                    <a:pt x="9705" y="50646"/>
                  </a:cubicBezTo>
                  <a:lnTo>
                    <a:pt x="9791" y="50544"/>
                  </a:lnTo>
                  <a:lnTo>
                    <a:pt x="10185" y="50079"/>
                  </a:lnTo>
                  <a:lnTo>
                    <a:pt x="10175" y="50079"/>
                  </a:lnTo>
                  <a:cubicBezTo>
                    <a:pt x="10655" y="49486"/>
                    <a:pt x="11121" y="48867"/>
                    <a:pt x="11560" y="48233"/>
                  </a:cubicBezTo>
                  <a:cubicBezTo>
                    <a:pt x="11785" y="47911"/>
                    <a:pt x="12010" y="47574"/>
                    <a:pt x="12235" y="47241"/>
                  </a:cubicBezTo>
                  <a:cubicBezTo>
                    <a:pt x="13023" y="46030"/>
                    <a:pt x="13728" y="44757"/>
                    <a:pt x="14352" y="43453"/>
                  </a:cubicBezTo>
                  <a:close/>
                  <a:moveTo>
                    <a:pt x="164" y="0"/>
                  </a:moveTo>
                  <a:lnTo>
                    <a:pt x="164" y="511"/>
                  </a:lnTo>
                  <a:lnTo>
                    <a:pt x="1" y="58050"/>
                  </a:lnTo>
                  <a:lnTo>
                    <a:pt x="1" y="58336"/>
                  </a:lnTo>
                  <a:lnTo>
                    <a:pt x="98" y="58336"/>
                  </a:lnTo>
                  <a:lnTo>
                    <a:pt x="98" y="58351"/>
                  </a:lnTo>
                  <a:lnTo>
                    <a:pt x="14925" y="58351"/>
                  </a:lnTo>
                  <a:lnTo>
                    <a:pt x="14925" y="57840"/>
                  </a:lnTo>
                  <a:lnTo>
                    <a:pt x="14925" y="40902"/>
                  </a:lnTo>
                  <a:lnTo>
                    <a:pt x="14914" y="40902"/>
                  </a:lnTo>
                  <a:lnTo>
                    <a:pt x="14976" y="17450"/>
                  </a:lnTo>
                  <a:lnTo>
                    <a:pt x="14991" y="17450"/>
                  </a:lnTo>
                  <a:lnTo>
                    <a:pt x="14991" y="511"/>
                  </a:lnTo>
                  <a:lnTo>
                    <a:pt x="14991" y="0"/>
                  </a:lnTo>
                  <a:close/>
                </a:path>
              </a:pathLst>
            </a:custGeom>
            <a:solidFill>
              <a:schemeClr val="lt2"/>
            </a:solidFill>
            <a:ln>
              <a:noFill/>
            </a:ln>
            <a:effectLst>
              <a:outerShdw blurRad="5715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grpSp>
        <p:nvGrpSpPr>
          <p:cNvPr id="1863" name="Google Shape;1863;p37"/>
          <p:cNvGrpSpPr/>
          <p:nvPr/>
        </p:nvGrpSpPr>
        <p:grpSpPr>
          <a:xfrm flipH="1">
            <a:off x="0" y="0"/>
            <a:ext cx="1371929" cy="5143437"/>
            <a:chOff x="7772075" y="0"/>
            <a:chExt cx="1371929" cy="5143437"/>
          </a:xfrm>
        </p:grpSpPr>
        <p:sp>
          <p:nvSpPr>
            <p:cNvPr id="1864" name="Google Shape;1864;p37"/>
            <p:cNvSpPr/>
            <p:nvPr/>
          </p:nvSpPr>
          <p:spPr>
            <a:xfrm>
              <a:off x="7823025" y="0"/>
              <a:ext cx="1320978" cy="5143437"/>
            </a:xfrm>
            <a:custGeom>
              <a:avLst/>
              <a:gdLst/>
              <a:ahLst/>
              <a:cxnLst/>
              <a:rect l="l" t="t" r="r" b="b"/>
              <a:pathLst>
                <a:path w="14986" h="58352" extrusionOk="0">
                  <a:moveTo>
                    <a:pt x="737" y="798"/>
                  </a:moveTo>
                  <a:cubicBezTo>
                    <a:pt x="972" y="941"/>
                    <a:pt x="1197" y="1074"/>
                    <a:pt x="1417" y="1207"/>
                  </a:cubicBezTo>
                  <a:cubicBezTo>
                    <a:pt x="2051" y="1600"/>
                    <a:pt x="2669" y="2015"/>
                    <a:pt x="3272" y="2449"/>
                  </a:cubicBezTo>
                  <a:lnTo>
                    <a:pt x="3257" y="7736"/>
                  </a:lnTo>
                  <a:lnTo>
                    <a:pt x="716" y="7725"/>
                  </a:lnTo>
                  <a:lnTo>
                    <a:pt x="737" y="798"/>
                  </a:lnTo>
                  <a:close/>
                  <a:moveTo>
                    <a:pt x="3845" y="2868"/>
                  </a:moveTo>
                  <a:cubicBezTo>
                    <a:pt x="3917" y="2919"/>
                    <a:pt x="3983" y="2971"/>
                    <a:pt x="4044" y="3022"/>
                  </a:cubicBezTo>
                  <a:cubicBezTo>
                    <a:pt x="5880" y="4418"/>
                    <a:pt x="7567" y="6008"/>
                    <a:pt x="9060" y="7751"/>
                  </a:cubicBezTo>
                  <a:lnTo>
                    <a:pt x="4198" y="7741"/>
                  </a:lnTo>
                  <a:lnTo>
                    <a:pt x="3835" y="7736"/>
                  </a:lnTo>
                  <a:lnTo>
                    <a:pt x="3845" y="2868"/>
                  </a:lnTo>
                  <a:close/>
                  <a:moveTo>
                    <a:pt x="14418" y="517"/>
                  </a:moveTo>
                  <a:lnTo>
                    <a:pt x="14418" y="14950"/>
                  </a:lnTo>
                  <a:lnTo>
                    <a:pt x="14413" y="14950"/>
                  </a:lnTo>
                  <a:cubicBezTo>
                    <a:pt x="13794" y="13651"/>
                    <a:pt x="13099" y="12388"/>
                    <a:pt x="12332" y="11176"/>
                  </a:cubicBezTo>
                  <a:cubicBezTo>
                    <a:pt x="12117" y="10839"/>
                    <a:pt x="11892" y="10507"/>
                    <a:pt x="11668" y="10180"/>
                  </a:cubicBezTo>
                  <a:cubicBezTo>
                    <a:pt x="11279" y="9612"/>
                    <a:pt x="10870" y="9055"/>
                    <a:pt x="10451" y="8528"/>
                  </a:cubicBezTo>
                  <a:cubicBezTo>
                    <a:pt x="10400" y="8462"/>
                    <a:pt x="10343" y="8400"/>
                    <a:pt x="10297" y="8329"/>
                  </a:cubicBezTo>
                  <a:lnTo>
                    <a:pt x="10302" y="8329"/>
                  </a:lnTo>
                  <a:lnTo>
                    <a:pt x="9914" y="7853"/>
                  </a:lnTo>
                  <a:lnTo>
                    <a:pt x="9827" y="7751"/>
                  </a:lnTo>
                  <a:cubicBezTo>
                    <a:pt x="8227" y="5829"/>
                    <a:pt x="6396" y="4085"/>
                    <a:pt x="4402" y="2562"/>
                  </a:cubicBezTo>
                  <a:cubicBezTo>
                    <a:pt x="4198" y="2403"/>
                    <a:pt x="3983" y="2245"/>
                    <a:pt x="3738" y="2071"/>
                  </a:cubicBezTo>
                  <a:cubicBezTo>
                    <a:pt x="3094" y="1606"/>
                    <a:pt x="2414" y="1151"/>
                    <a:pt x="1734" y="726"/>
                  </a:cubicBezTo>
                  <a:cubicBezTo>
                    <a:pt x="1616" y="660"/>
                    <a:pt x="1503" y="588"/>
                    <a:pt x="1381" y="517"/>
                  </a:cubicBezTo>
                  <a:close/>
                  <a:moveTo>
                    <a:pt x="716" y="8303"/>
                  </a:moveTo>
                  <a:lnTo>
                    <a:pt x="3257" y="8308"/>
                  </a:lnTo>
                  <a:lnTo>
                    <a:pt x="3242" y="15440"/>
                  </a:lnTo>
                  <a:lnTo>
                    <a:pt x="696" y="15435"/>
                  </a:lnTo>
                  <a:lnTo>
                    <a:pt x="716" y="8303"/>
                  </a:lnTo>
                  <a:close/>
                  <a:moveTo>
                    <a:pt x="3840" y="8303"/>
                  </a:moveTo>
                  <a:lnTo>
                    <a:pt x="6493" y="8313"/>
                  </a:lnTo>
                  <a:lnTo>
                    <a:pt x="9556" y="8324"/>
                  </a:lnTo>
                  <a:cubicBezTo>
                    <a:pt x="9725" y="8533"/>
                    <a:pt x="9868" y="8707"/>
                    <a:pt x="10001" y="8871"/>
                  </a:cubicBezTo>
                  <a:cubicBezTo>
                    <a:pt x="10400" y="9372"/>
                    <a:pt x="10783" y="9893"/>
                    <a:pt x="11151" y="10425"/>
                  </a:cubicBezTo>
                  <a:lnTo>
                    <a:pt x="11141" y="15456"/>
                  </a:lnTo>
                  <a:lnTo>
                    <a:pt x="3820" y="15435"/>
                  </a:lnTo>
                  <a:lnTo>
                    <a:pt x="3840" y="8303"/>
                  </a:lnTo>
                  <a:close/>
                  <a:moveTo>
                    <a:pt x="11719" y="11289"/>
                  </a:moveTo>
                  <a:cubicBezTo>
                    <a:pt x="11765" y="11350"/>
                    <a:pt x="11811" y="11422"/>
                    <a:pt x="11846" y="11483"/>
                  </a:cubicBezTo>
                  <a:cubicBezTo>
                    <a:pt x="12659" y="12756"/>
                    <a:pt x="13391" y="14091"/>
                    <a:pt x="14019" y="15466"/>
                  </a:cubicBezTo>
                  <a:lnTo>
                    <a:pt x="11708" y="15466"/>
                  </a:lnTo>
                  <a:lnTo>
                    <a:pt x="11719" y="11289"/>
                  </a:lnTo>
                  <a:close/>
                  <a:moveTo>
                    <a:pt x="691" y="16008"/>
                  </a:moveTo>
                  <a:lnTo>
                    <a:pt x="3232" y="16018"/>
                  </a:lnTo>
                  <a:lnTo>
                    <a:pt x="3165" y="42354"/>
                  </a:lnTo>
                  <a:lnTo>
                    <a:pt x="619" y="42349"/>
                  </a:lnTo>
                  <a:lnTo>
                    <a:pt x="691" y="16008"/>
                  </a:lnTo>
                  <a:close/>
                  <a:moveTo>
                    <a:pt x="3809" y="16023"/>
                  </a:moveTo>
                  <a:lnTo>
                    <a:pt x="11126" y="16044"/>
                  </a:lnTo>
                  <a:lnTo>
                    <a:pt x="11054" y="42379"/>
                  </a:lnTo>
                  <a:lnTo>
                    <a:pt x="3738" y="42359"/>
                  </a:lnTo>
                  <a:lnTo>
                    <a:pt x="3809" y="16023"/>
                  </a:lnTo>
                  <a:close/>
                  <a:moveTo>
                    <a:pt x="11698" y="16049"/>
                  </a:moveTo>
                  <a:lnTo>
                    <a:pt x="14408" y="16054"/>
                  </a:lnTo>
                  <a:lnTo>
                    <a:pt x="14408" y="16279"/>
                  </a:lnTo>
                  <a:lnTo>
                    <a:pt x="14403" y="16279"/>
                  </a:lnTo>
                  <a:lnTo>
                    <a:pt x="14331" y="42159"/>
                  </a:lnTo>
                  <a:lnTo>
                    <a:pt x="14347" y="42159"/>
                  </a:lnTo>
                  <a:lnTo>
                    <a:pt x="14347" y="42389"/>
                  </a:lnTo>
                  <a:lnTo>
                    <a:pt x="11632" y="42384"/>
                  </a:lnTo>
                  <a:lnTo>
                    <a:pt x="11698" y="16049"/>
                  </a:lnTo>
                  <a:close/>
                  <a:moveTo>
                    <a:pt x="11632" y="42952"/>
                  </a:moveTo>
                  <a:lnTo>
                    <a:pt x="13943" y="42957"/>
                  </a:lnTo>
                  <a:cubicBezTo>
                    <a:pt x="13907" y="43049"/>
                    <a:pt x="13866" y="43131"/>
                    <a:pt x="13830" y="43207"/>
                  </a:cubicBezTo>
                  <a:cubicBezTo>
                    <a:pt x="13222" y="44486"/>
                    <a:pt x="12516" y="45738"/>
                    <a:pt x="11749" y="46935"/>
                  </a:cubicBezTo>
                  <a:cubicBezTo>
                    <a:pt x="11708" y="47001"/>
                    <a:pt x="11662" y="47062"/>
                    <a:pt x="11616" y="47134"/>
                  </a:cubicBezTo>
                  <a:lnTo>
                    <a:pt x="11632" y="42952"/>
                  </a:lnTo>
                  <a:close/>
                  <a:moveTo>
                    <a:pt x="619" y="42921"/>
                  </a:moveTo>
                  <a:lnTo>
                    <a:pt x="3165" y="42926"/>
                  </a:lnTo>
                  <a:lnTo>
                    <a:pt x="3145" y="50058"/>
                  </a:lnTo>
                  <a:lnTo>
                    <a:pt x="598" y="50053"/>
                  </a:lnTo>
                  <a:lnTo>
                    <a:pt x="619" y="42921"/>
                  </a:lnTo>
                  <a:close/>
                  <a:moveTo>
                    <a:pt x="3738" y="42937"/>
                  </a:moveTo>
                  <a:lnTo>
                    <a:pt x="11054" y="42947"/>
                  </a:lnTo>
                  <a:lnTo>
                    <a:pt x="11044" y="47978"/>
                  </a:lnTo>
                  <a:cubicBezTo>
                    <a:pt x="10538" y="48699"/>
                    <a:pt x="9996" y="49404"/>
                    <a:pt x="9438" y="50079"/>
                  </a:cubicBezTo>
                  <a:lnTo>
                    <a:pt x="3717" y="50069"/>
                  </a:lnTo>
                  <a:lnTo>
                    <a:pt x="3738" y="42937"/>
                  </a:lnTo>
                  <a:close/>
                  <a:moveTo>
                    <a:pt x="3712" y="50641"/>
                  </a:moveTo>
                  <a:lnTo>
                    <a:pt x="8948" y="50657"/>
                  </a:lnTo>
                  <a:cubicBezTo>
                    <a:pt x="8896" y="50713"/>
                    <a:pt x="8845" y="50774"/>
                    <a:pt x="8789" y="50841"/>
                  </a:cubicBezTo>
                  <a:cubicBezTo>
                    <a:pt x="7317" y="52507"/>
                    <a:pt x="5675" y="54031"/>
                    <a:pt x="3896" y="55360"/>
                  </a:cubicBezTo>
                  <a:cubicBezTo>
                    <a:pt x="3835" y="55411"/>
                    <a:pt x="3763" y="55452"/>
                    <a:pt x="3697" y="55504"/>
                  </a:cubicBezTo>
                  <a:lnTo>
                    <a:pt x="3712" y="50641"/>
                  </a:lnTo>
                  <a:close/>
                  <a:moveTo>
                    <a:pt x="598" y="50626"/>
                  </a:moveTo>
                  <a:lnTo>
                    <a:pt x="3145" y="50636"/>
                  </a:lnTo>
                  <a:lnTo>
                    <a:pt x="3129" y="55918"/>
                  </a:lnTo>
                  <a:cubicBezTo>
                    <a:pt x="2373" y="56460"/>
                    <a:pt x="1590" y="56961"/>
                    <a:pt x="813" y="57421"/>
                  </a:cubicBezTo>
                  <a:cubicBezTo>
                    <a:pt x="726" y="57467"/>
                    <a:pt x="650" y="57513"/>
                    <a:pt x="583" y="57559"/>
                  </a:cubicBezTo>
                  <a:lnTo>
                    <a:pt x="598" y="50626"/>
                  </a:lnTo>
                  <a:close/>
                  <a:moveTo>
                    <a:pt x="14347" y="43453"/>
                  </a:moveTo>
                  <a:lnTo>
                    <a:pt x="14347" y="57840"/>
                  </a:lnTo>
                  <a:lnTo>
                    <a:pt x="1232" y="57840"/>
                  </a:lnTo>
                  <a:cubicBezTo>
                    <a:pt x="2025" y="57365"/>
                    <a:pt x="2817" y="56848"/>
                    <a:pt x="3579" y="56306"/>
                  </a:cubicBezTo>
                  <a:cubicBezTo>
                    <a:pt x="3809" y="56143"/>
                    <a:pt x="4034" y="55979"/>
                    <a:pt x="4244" y="55810"/>
                  </a:cubicBezTo>
                  <a:cubicBezTo>
                    <a:pt x="6044" y="54455"/>
                    <a:pt x="7721" y="52911"/>
                    <a:pt x="9213" y="51209"/>
                  </a:cubicBezTo>
                  <a:cubicBezTo>
                    <a:pt x="9387" y="51020"/>
                    <a:pt x="9546" y="50836"/>
                    <a:pt x="9699" y="50646"/>
                  </a:cubicBezTo>
                  <a:lnTo>
                    <a:pt x="9791" y="50544"/>
                  </a:lnTo>
                  <a:lnTo>
                    <a:pt x="10180" y="50079"/>
                  </a:lnTo>
                  <a:lnTo>
                    <a:pt x="10175" y="50079"/>
                  </a:lnTo>
                  <a:cubicBezTo>
                    <a:pt x="10655" y="49486"/>
                    <a:pt x="11120" y="48867"/>
                    <a:pt x="11560" y="48233"/>
                  </a:cubicBezTo>
                  <a:cubicBezTo>
                    <a:pt x="11785" y="47911"/>
                    <a:pt x="12005" y="47574"/>
                    <a:pt x="12230" y="47241"/>
                  </a:cubicBezTo>
                  <a:cubicBezTo>
                    <a:pt x="13017" y="46030"/>
                    <a:pt x="13728" y="44757"/>
                    <a:pt x="14347" y="43453"/>
                  </a:cubicBezTo>
                  <a:close/>
                  <a:moveTo>
                    <a:pt x="159" y="0"/>
                  </a:moveTo>
                  <a:lnTo>
                    <a:pt x="159" y="511"/>
                  </a:lnTo>
                  <a:lnTo>
                    <a:pt x="0" y="58050"/>
                  </a:lnTo>
                  <a:lnTo>
                    <a:pt x="0" y="58336"/>
                  </a:lnTo>
                  <a:lnTo>
                    <a:pt x="97" y="58336"/>
                  </a:lnTo>
                  <a:lnTo>
                    <a:pt x="97" y="58351"/>
                  </a:lnTo>
                  <a:lnTo>
                    <a:pt x="14924" y="58351"/>
                  </a:lnTo>
                  <a:lnTo>
                    <a:pt x="14924" y="57840"/>
                  </a:lnTo>
                  <a:lnTo>
                    <a:pt x="14924" y="40902"/>
                  </a:lnTo>
                  <a:lnTo>
                    <a:pt x="14909" y="40902"/>
                  </a:lnTo>
                  <a:lnTo>
                    <a:pt x="14975" y="17450"/>
                  </a:lnTo>
                  <a:lnTo>
                    <a:pt x="14986" y="17450"/>
                  </a:lnTo>
                  <a:lnTo>
                    <a:pt x="14986" y="511"/>
                  </a:lnTo>
                  <a:lnTo>
                    <a:pt x="14986" y="0"/>
                  </a:lnTo>
                  <a:close/>
                </a:path>
              </a:pathLst>
            </a:custGeom>
            <a:solidFill>
              <a:schemeClr val="dk1"/>
            </a:solidFill>
            <a:ln>
              <a:noFill/>
            </a:ln>
            <a:effectLst>
              <a:outerShdw blurRad="5715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7"/>
            <p:cNvSpPr/>
            <p:nvPr/>
          </p:nvSpPr>
          <p:spPr>
            <a:xfrm>
              <a:off x="7772075" y="0"/>
              <a:ext cx="1321507" cy="5143437"/>
            </a:xfrm>
            <a:custGeom>
              <a:avLst/>
              <a:gdLst/>
              <a:ahLst/>
              <a:cxnLst/>
              <a:rect l="l" t="t" r="r" b="b"/>
              <a:pathLst>
                <a:path w="14992" h="58352" extrusionOk="0">
                  <a:moveTo>
                    <a:pt x="737" y="798"/>
                  </a:moveTo>
                  <a:cubicBezTo>
                    <a:pt x="972" y="941"/>
                    <a:pt x="1197" y="1074"/>
                    <a:pt x="1422" y="1207"/>
                  </a:cubicBezTo>
                  <a:cubicBezTo>
                    <a:pt x="2051" y="1600"/>
                    <a:pt x="2675" y="2015"/>
                    <a:pt x="3273" y="2449"/>
                  </a:cubicBezTo>
                  <a:lnTo>
                    <a:pt x="3262" y="7736"/>
                  </a:lnTo>
                  <a:lnTo>
                    <a:pt x="716" y="7725"/>
                  </a:lnTo>
                  <a:lnTo>
                    <a:pt x="737" y="798"/>
                  </a:lnTo>
                  <a:close/>
                  <a:moveTo>
                    <a:pt x="3850" y="2868"/>
                  </a:moveTo>
                  <a:cubicBezTo>
                    <a:pt x="3922" y="2919"/>
                    <a:pt x="3983" y="2971"/>
                    <a:pt x="4050" y="3022"/>
                  </a:cubicBezTo>
                  <a:cubicBezTo>
                    <a:pt x="5880" y="4418"/>
                    <a:pt x="7567" y="6008"/>
                    <a:pt x="9065" y="7751"/>
                  </a:cubicBezTo>
                  <a:lnTo>
                    <a:pt x="4203" y="7741"/>
                  </a:lnTo>
                  <a:lnTo>
                    <a:pt x="3835" y="7736"/>
                  </a:lnTo>
                  <a:lnTo>
                    <a:pt x="3850" y="2868"/>
                  </a:lnTo>
                  <a:close/>
                  <a:moveTo>
                    <a:pt x="14418" y="517"/>
                  </a:moveTo>
                  <a:lnTo>
                    <a:pt x="14418" y="14950"/>
                  </a:lnTo>
                  <a:lnTo>
                    <a:pt x="14413" y="14950"/>
                  </a:lnTo>
                  <a:cubicBezTo>
                    <a:pt x="13800" y="13651"/>
                    <a:pt x="13104" y="12388"/>
                    <a:pt x="12338" y="11176"/>
                  </a:cubicBezTo>
                  <a:cubicBezTo>
                    <a:pt x="12118" y="10839"/>
                    <a:pt x="11898" y="10507"/>
                    <a:pt x="11673" y="10180"/>
                  </a:cubicBezTo>
                  <a:cubicBezTo>
                    <a:pt x="11284" y="9612"/>
                    <a:pt x="10875" y="9055"/>
                    <a:pt x="10451" y="8528"/>
                  </a:cubicBezTo>
                  <a:cubicBezTo>
                    <a:pt x="10400" y="8462"/>
                    <a:pt x="10349" y="8400"/>
                    <a:pt x="10298" y="8329"/>
                  </a:cubicBezTo>
                  <a:lnTo>
                    <a:pt x="10303" y="8329"/>
                  </a:lnTo>
                  <a:lnTo>
                    <a:pt x="9914" y="7853"/>
                  </a:lnTo>
                  <a:lnTo>
                    <a:pt x="9832" y="7751"/>
                  </a:lnTo>
                  <a:cubicBezTo>
                    <a:pt x="8227" y="5829"/>
                    <a:pt x="6402" y="4085"/>
                    <a:pt x="4408" y="2562"/>
                  </a:cubicBezTo>
                  <a:cubicBezTo>
                    <a:pt x="4203" y="2403"/>
                    <a:pt x="3983" y="2245"/>
                    <a:pt x="3743" y="2071"/>
                  </a:cubicBezTo>
                  <a:cubicBezTo>
                    <a:pt x="3094" y="1606"/>
                    <a:pt x="2419" y="1151"/>
                    <a:pt x="1734" y="726"/>
                  </a:cubicBezTo>
                  <a:cubicBezTo>
                    <a:pt x="1621" y="660"/>
                    <a:pt x="1504" y="588"/>
                    <a:pt x="1381" y="517"/>
                  </a:cubicBezTo>
                  <a:close/>
                  <a:moveTo>
                    <a:pt x="716" y="8303"/>
                  </a:moveTo>
                  <a:lnTo>
                    <a:pt x="3262" y="8308"/>
                  </a:lnTo>
                  <a:lnTo>
                    <a:pt x="3242" y="15440"/>
                  </a:lnTo>
                  <a:lnTo>
                    <a:pt x="696" y="15435"/>
                  </a:lnTo>
                  <a:lnTo>
                    <a:pt x="716" y="8303"/>
                  </a:lnTo>
                  <a:close/>
                  <a:moveTo>
                    <a:pt x="3845" y="8303"/>
                  </a:moveTo>
                  <a:lnTo>
                    <a:pt x="6494" y="8313"/>
                  </a:lnTo>
                  <a:lnTo>
                    <a:pt x="9556" y="8324"/>
                  </a:lnTo>
                  <a:cubicBezTo>
                    <a:pt x="9730" y="8533"/>
                    <a:pt x="9868" y="8707"/>
                    <a:pt x="10006" y="8871"/>
                  </a:cubicBezTo>
                  <a:cubicBezTo>
                    <a:pt x="10400" y="9372"/>
                    <a:pt x="10783" y="9893"/>
                    <a:pt x="11157" y="10425"/>
                  </a:cubicBezTo>
                  <a:lnTo>
                    <a:pt x="11141" y="15456"/>
                  </a:lnTo>
                  <a:lnTo>
                    <a:pt x="3825" y="15435"/>
                  </a:lnTo>
                  <a:lnTo>
                    <a:pt x="3845" y="8303"/>
                  </a:lnTo>
                  <a:close/>
                  <a:moveTo>
                    <a:pt x="11724" y="11289"/>
                  </a:moveTo>
                  <a:cubicBezTo>
                    <a:pt x="11765" y="11350"/>
                    <a:pt x="11811" y="11422"/>
                    <a:pt x="11852" y="11483"/>
                  </a:cubicBezTo>
                  <a:cubicBezTo>
                    <a:pt x="12660" y="12756"/>
                    <a:pt x="13391" y="14091"/>
                    <a:pt x="14025" y="15466"/>
                  </a:cubicBezTo>
                  <a:lnTo>
                    <a:pt x="11709" y="15466"/>
                  </a:lnTo>
                  <a:lnTo>
                    <a:pt x="11724" y="11289"/>
                  </a:lnTo>
                  <a:close/>
                  <a:moveTo>
                    <a:pt x="691" y="16008"/>
                  </a:moveTo>
                  <a:lnTo>
                    <a:pt x="3237" y="16018"/>
                  </a:lnTo>
                  <a:lnTo>
                    <a:pt x="3165" y="42354"/>
                  </a:lnTo>
                  <a:lnTo>
                    <a:pt x="624" y="42349"/>
                  </a:lnTo>
                  <a:lnTo>
                    <a:pt x="691" y="16008"/>
                  </a:lnTo>
                  <a:close/>
                  <a:moveTo>
                    <a:pt x="3810" y="16023"/>
                  </a:moveTo>
                  <a:lnTo>
                    <a:pt x="11131" y="16044"/>
                  </a:lnTo>
                  <a:lnTo>
                    <a:pt x="11059" y="42379"/>
                  </a:lnTo>
                  <a:lnTo>
                    <a:pt x="3743" y="42359"/>
                  </a:lnTo>
                  <a:lnTo>
                    <a:pt x="3810" y="16023"/>
                  </a:lnTo>
                  <a:close/>
                  <a:moveTo>
                    <a:pt x="11704" y="16049"/>
                  </a:moveTo>
                  <a:lnTo>
                    <a:pt x="14413" y="16054"/>
                  </a:lnTo>
                  <a:lnTo>
                    <a:pt x="14413" y="16279"/>
                  </a:lnTo>
                  <a:lnTo>
                    <a:pt x="14408" y="16279"/>
                  </a:lnTo>
                  <a:lnTo>
                    <a:pt x="14337" y="42159"/>
                  </a:lnTo>
                  <a:lnTo>
                    <a:pt x="14347" y="42159"/>
                  </a:lnTo>
                  <a:lnTo>
                    <a:pt x="14347" y="42389"/>
                  </a:lnTo>
                  <a:lnTo>
                    <a:pt x="11632" y="42384"/>
                  </a:lnTo>
                  <a:lnTo>
                    <a:pt x="11704" y="16049"/>
                  </a:lnTo>
                  <a:close/>
                  <a:moveTo>
                    <a:pt x="11632" y="42952"/>
                  </a:moveTo>
                  <a:lnTo>
                    <a:pt x="13948" y="42957"/>
                  </a:lnTo>
                  <a:cubicBezTo>
                    <a:pt x="13907" y="43049"/>
                    <a:pt x="13871" y="43131"/>
                    <a:pt x="13830" y="43207"/>
                  </a:cubicBezTo>
                  <a:cubicBezTo>
                    <a:pt x="13222" y="44486"/>
                    <a:pt x="12522" y="45738"/>
                    <a:pt x="11755" y="46935"/>
                  </a:cubicBezTo>
                  <a:cubicBezTo>
                    <a:pt x="11709" y="47001"/>
                    <a:pt x="11668" y="47062"/>
                    <a:pt x="11622" y="47134"/>
                  </a:cubicBezTo>
                  <a:lnTo>
                    <a:pt x="11632" y="42952"/>
                  </a:lnTo>
                  <a:close/>
                  <a:moveTo>
                    <a:pt x="624" y="42921"/>
                  </a:moveTo>
                  <a:lnTo>
                    <a:pt x="3165" y="42926"/>
                  </a:lnTo>
                  <a:lnTo>
                    <a:pt x="3145" y="50058"/>
                  </a:lnTo>
                  <a:lnTo>
                    <a:pt x="604" y="50053"/>
                  </a:lnTo>
                  <a:lnTo>
                    <a:pt x="624" y="42921"/>
                  </a:lnTo>
                  <a:close/>
                  <a:moveTo>
                    <a:pt x="3743" y="42937"/>
                  </a:moveTo>
                  <a:lnTo>
                    <a:pt x="11059" y="42947"/>
                  </a:lnTo>
                  <a:lnTo>
                    <a:pt x="11044" y="47978"/>
                  </a:lnTo>
                  <a:cubicBezTo>
                    <a:pt x="10543" y="48699"/>
                    <a:pt x="9996" y="49404"/>
                    <a:pt x="9444" y="50079"/>
                  </a:cubicBezTo>
                  <a:lnTo>
                    <a:pt x="3723" y="50069"/>
                  </a:lnTo>
                  <a:lnTo>
                    <a:pt x="3743" y="42937"/>
                  </a:lnTo>
                  <a:close/>
                  <a:moveTo>
                    <a:pt x="3712" y="50641"/>
                  </a:moveTo>
                  <a:lnTo>
                    <a:pt x="8948" y="50657"/>
                  </a:lnTo>
                  <a:cubicBezTo>
                    <a:pt x="8897" y="50713"/>
                    <a:pt x="8846" y="50774"/>
                    <a:pt x="8789" y="50841"/>
                  </a:cubicBezTo>
                  <a:cubicBezTo>
                    <a:pt x="7322" y="52507"/>
                    <a:pt x="5676" y="54031"/>
                    <a:pt x="3902" y="55360"/>
                  </a:cubicBezTo>
                  <a:cubicBezTo>
                    <a:pt x="3835" y="55411"/>
                    <a:pt x="3764" y="55452"/>
                    <a:pt x="3702" y="55504"/>
                  </a:cubicBezTo>
                  <a:lnTo>
                    <a:pt x="3712" y="50641"/>
                  </a:lnTo>
                  <a:close/>
                  <a:moveTo>
                    <a:pt x="604" y="50626"/>
                  </a:moveTo>
                  <a:lnTo>
                    <a:pt x="3145" y="50636"/>
                  </a:lnTo>
                  <a:lnTo>
                    <a:pt x="3135" y="55918"/>
                  </a:lnTo>
                  <a:cubicBezTo>
                    <a:pt x="2373" y="56460"/>
                    <a:pt x="1596" y="56961"/>
                    <a:pt x="813" y="57421"/>
                  </a:cubicBezTo>
                  <a:cubicBezTo>
                    <a:pt x="732" y="57467"/>
                    <a:pt x="655" y="57513"/>
                    <a:pt x="583" y="57559"/>
                  </a:cubicBezTo>
                  <a:lnTo>
                    <a:pt x="604" y="50626"/>
                  </a:lnTo>
                  <a:close/>
                  <a:moveTo>
                    <a:pt x="14352" y="43453"/>
                  </a:moveTo>
                  <a:lnTo>
                    <a:pt x="14352" y="57840"/>
                  </a:lnTo>
                  <a:lnTo>
                    <a:pt x="1238" y="57840"/>
                  </a:lnTo>
                  <a:cubicBezTo>
                    <a:pt x="2030" y="57365"/>
                    <a:pt x="2823" y="56848"/>
                    <a:pt x="3579" y="56306"/>
                  </a:cubicBezTo>
                  <a:cubicBezTo>
                    <a:pt x="3810" y="56143"/>
                    <a:pt x="4035" y="55979"/>
                    <a:pt x="4244" y="55810"/>
                  </a:cubicBezTo>
                  <a:cubicBezTo>
                    <a:pt x="6049" y="54455"/>
                    <a:pt x="7721" y="52911"/>
                    <a:pt x="9219" y="51209"/>
                  </a:cubicBezTo>
                  <a:cubicBezTo>
                    <a:pt x="9388" y="51020"/>
                    <a:pt x="9551" y="50836"/>
                    <a:pt x="9705" y="50646"/>
                  </a:cubicBezTo>
                  <a:lnTo>
                    <a:pt x="9791" y="50544"/>
                  </a:lnTo>
                  <a:lnTo>
                    <a:pt x="10185" y="50079"/>
                  </a:lnTo>
                  <a:lnTo>
                    <a:pt x="10175" y="50079"/>
                  </a:lnTo>
                  <a:cubicBezTo>
                    <a:pt x="10655" y="49486"/>
                    <a:pt x="11121" y="48867"/>
                    <a:pt x="11560" y="48233"/>
                  </a:cubicBezTo>
                  <a:cubicBezTo>
                    <a:pt x="11785" y="47911"/>
                    <a:pt x="12010" y="47574"/>
                    <a:pt x="12235" y="47241"/>
                  </a:cubicBezTo>
                  <a:cubicBezTo>
                    <a:pt x="13023" y="46030"/>
                    <a:pt x="13728" y="44757"/>
                    <a:pt x="14352" y="43453"/>
                  </a:cubicBezTo>
                  <a:close/>
                  <a:moveTo>
                    <a:pt x="164" y="0"/>
                  </a:moveTo>
                  <a:lnTo>
                    <a:pt x="164" y="511"/>
                  </a:lnTo>
                  <a:lnTo>
                    <a:pt x="1" y="58050"/>
                  </a:lnTo>
                  <a:lnTo>
                    <a:pt x="1" y="58336"/>
                  </a:lnTo>
                  <a:lnTo>
                    <a:pt x="98" y="58336"/>
                  </a:lnTo>
                  <a:lnTo>
                    <a:pt x="98" y="58351"/>
                  </a:lnTo>
                  <a:lnTo>
                    <a:pt x="14925" y="58351"/>
                  </a:lnTo>
                  <a:lnTo>
                    <a:pt x="14925" y="57840"/>
                  </a:lnTo>
                  <a:lnTo>
                    <a:pt x="14925" y="40902"/>
                  </a:lnTo>
                  <a:lnTo>
                    <a:pt x="14914" y="40902"/>
                  </a:lnTo>
                  <a:lnTo>
                    <a:pt x="14976" y="17450"/>
                  </a:lnTo>
                  <a:lnTo>
                    <a:pt x="14991" y="17450"/>
                  </a:lnTo>
                  <a:lnTo>
                    <a:pt x="14991" y="511"/>
                  </a:lnTo>
                  <a:lnTo>
                    <a:pt x="14991" y="0"/>
                  </a:lnTo>
                  <a:close/>
                </a:path>
              </a:pathLst>
            </a:custGeom>
            <a:solidFill>
              <a:schemeClr val="lt2"/>
            </a:solidFill>
            <a:ln>
              <a:noFill/>
            </a:ln>
            <a:effectLst>
              <a:outerShdw blurRad="5715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sp>
        <p:nvSpPr>
          <p:cNvPr id="1866" name="Google Shape;1866;p37"/>
          <p:cNvSpPr/>
          <p:nvPr/>
        </p:nvSpPr>
        <p:spPr>
          <a:xfrm rot="-8428091">
            <a:off x="1626289" y="4696077"/>
            <a:ext cx="123256" cy="155254"/>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7"/>
          <p:cNvSpPr/>
          <p:nvPr/>
        </p:nvSpPr>
        <p:spPr>
          <a:xfrm rot="8910369">
            <a:off x="659470" y="3133935"/>
            <a:ext cx="123260" cy="155271"/>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7"/>
          <p:cNvSpPr/>
          <p:nvPr/>
        </p:nvSpPr>
        <p:spPr>
          <a:xfrm rot="8910650">
            <a:off x="467339" y="1141292"/>
            <a:ext cx="85036" cy="107102"/>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7"/>
          <p:cNvSpPr/>
          <p:nvPr/>
        </p:nvSpPr>
        <p:spPr>
          <a:xfrm rot="-9534927">
            <a:off x="8604236" y="1501811"/>
            <a:ext cx="85040" cy="107090"/>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7"/>
          <p:cNvSpPr/>
          <p:nvPr/>
        </p:nvSpPr>
        <p:spPr>
          <a:xfrm rot="-8428091">
            <a:off x="7452139" y="4367752"/>
            <a:ext cx="123256" cy="155254"/>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7"/>
          <p:cNvSpPr/>
          <p:nvPr/>
        </p:nvSpPr>
        <p:spPr>
          <a:xfrm rot="8910369">
            <a:off x="8268145" y="2606285"/>
            <a:ext cx="123260" cy="155271"/>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TextBox 39">
            <a:extLst>
              <a:ext uri="{FF2B5EF4-FFF2-40B4-BE49-F238E27FC236}">
                <a16:creationId xmlns:a16="http://schemas.microsoft.com/office/drawing/2014/main" id="{2817B827-4015-4259-B2BE-156DD8FA0BE0}"/>
              </a:ext>
            </a:extLst>
          </p:cNvPr>
          <p:cNvSpPr txBox="1"/>
          <p:nvPr userDrawn="1"/>
        </p:nvSpPr>
        <p:spPr>
          <a:xfrm>
            <a:off x="0" y="0"/>
            <a:ext cx="635110" cy="307777"/>
          </a:xfrm>
          <a:prstGeom prst="rect">
            <a:avLst/>
          </a:prstGeom>
          <a:noFill/>
        </p:spPr>
        <p:txBody>
          <a:bodyPr wrap="none" rtlCol="0">
            <a:spAutoFit/>
            <a:scene3d>
              <a:camera prst="perspectiveFront"/>
              <a:lightRig rig="threePt" dir="t"/>
            </a:scene3d>
          </a:bodyPr>
          <a:lstStyle/>
          <a:p>
            <a:r>
              <a:rPr lang="en-US" b="1" spc="50" dirty="0" err="1">
                <a:ln w="0"/>
                <a:solidFill>
                  <a:schemeClr val="accent6"/>
                </a:solidFill>
                <a:effectLst>
                  <a:innerShdw blurRad="63500" dist="50800" dir="13500000">
                    <a:srgbClr val="000000">
                      <a:alpha val="50000"/>
                    </a:srgbClr>
                  </a:innerShdw>
                </a:effectLst>
                <a:latin typeface="UVN Sang Song" panose="03030602030607090B05" pitchFamily="66" charset="0"/>
              </a:rPr>
              <a:t>Ktuts</a:t>
            </a:r>
            <a:endParaRPr lang="en-US" b="1" spc="50" dirty="0">
              <a:ln w="0"/>
              <a:solidFill>
                <a:schemeClr val="accent6"/>
              </a:solidFill>
              <a:effectLst>
                <a:innerShdw blurRad="63500" dist="50800" dir="13500000">
                  <a:srgbClr val="000000">
                    <a:alpha val="50000"/>
                  </a:srgbClr>
                </a:innerShdw>
              </a:effectLst>
              <a:latin typeface="UVN Sang Song" panose="03030602030607090B05" pitchFamily="66"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120"/>
        <p:cNvGrpSpPr/>
        <p:nvPr/>
      </p:nvGrpSpPr>
      <p:grpSpPr>
        <a:xfrm>
          <a:off x="0" y="0"/>
          <a:ext cx="0" cy="0"/>
          <a:chOff x="0" y="0"/>
          <a:chExt cx="0" cy="0"/>
        </a:xfrm>
      </p:grpSpPr>
      <p:pic>
        <p:nvPicPr>
          <p:cNvPr id="121" name="Google Shape;121;p3"/>
          <p:cNvPicPr preferRelativeResize="0"/>
          <p:nvPr/>
        </p:nvPicPr>
        <p:blipFill>
          <a:blip r:embed="rId2">
            <a:alphaModFix amt="23000"/>
          </a:blip>
          <a:stretch>
            <a:fillRect/>
          </a:stretch>
        </p:blipFill>
        <p:spPr>
          <a:xfrm rot="10800000" flipH="1">
            <a:off x="0" y="0"/>
            <a:ext cx="9143997" cy="5143499"/>
          </a:xfrm>
          <a:prstGeom prst="rect">
            <a:avLst/>
          </a:prstGeom>
          <a:noFill/>
          <a:ln>
            <a:noFill/>
          </a:ln>
        </p:spPr>
      </p:pic>
      <p:sp>
        <p:nvSpPr>
          <p:cNvPr id="122" name="Google Shape;122;p3"/>
          <p:cNvSpPr txBox="1">
            <a:spLocks noGrp="1"/>
          </p:cNvSpPr>
          <p:nvPr>
            <p:ph type="title"/>
          </p:nvPr>
        </p:nvSpPr>
        <p:spPr>
          <a:xfrm>
            <a:off x="2206350" y="3119875"/>
            <a:ext cx="4731300" cy="6954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600"/>
              <a:buNone/>
              <a:defRPr sz="3500">
                <a:solidFill>
                  <a:schemeClr val="dk1"/>
                </a:solidFill>
                <a:latin typeface="UVN Sang Song Nang" panose="03030802040007090B04" pitchFamily="66" charset="0"/>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23" name="Google Shape;123;p3"/>
          <p:cNvSpPr txBox="1">
            <a:spLocks noGrp="1"/>
          </p:cNvSpPr>
          <p:nvPr>
            <p:ph type="subTitle" idx="1"/>
          </p:nvPr>
        </p:nvSpPr>
        <p:spPr>
          <a:xfrm>
            <a:off x="2897550" y="3680100"/>
            <a:ext cx="3348900" cy="695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00">
                <a:latin typeface="Tahoma" panose="020B0604030504040204" pitchFamily="34" charset="0"/>
                <a:ea typeface="Tahoma" panose="020B0604030504040204" pitchFamily="34" charset="0"/>
                <a:cs typeface="Tahoma" panose="020B0604030504040204" pitchFamily="34" charset="0"/>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4" name="Google Shape;124;p3"/>
          <p:cNvSpPr txBox="1">
            <a:spLocks noGrp="1"/>
          </p:cNvSpPr>
          <p:nvPr>
            <p:ph type="title" idx="2" hasCustomPrompt="1"/>
          </p:nvPr>
        </p:nvSpPr>
        <p:spPr>
          <a:xfrm>
            <a:off x="3636600" y="1183813"/>
            <a:ext cx="1839600" cy="115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6500">
                <a:solidFill>
                  <a:schemeClr val="lt2"/>
                </a:solidFill>
                <a:latin typeface="UVN Sang Song Nang" panose="03030802040007090B04" pitchFamily="66" charset="0"/>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5" name="Google Shape;125;p3"/>
          <p:cNvSpPr/>
          <p:nvPr/>
        </p:nvSpPr>
        <p:spPr>
          <a:xfrm>
            <a:off x="5087621" y="538006"/>
            <a:ext cx="1724806" cy="378649"/>
          </a:xfrm>
          <a:custGeom>
            <a:avLst/>
            <a:gdLst/>
            <a:ahLst/>
            <a:cxnLst/>
            <a:rect l="l" t="t" r="r" b="b"/>
            <a:pathLst>
              <a:path w="25283" h="5550" extrusionOk="0">
                <a:moveTo>
                  <a:pt x="15084" y="1"/>
                </a:moveTo>
                <a:cubicBezTo>
                  <a:pt x="12989" y="1"/>
                  <a:pt x="10917" y="1227"/>
                  <a:pt x="9949" y="3090"/>
                </a:cubicBezTo>
                <a:cubicBezTo>
                  <a:pt x="9176" y="2238"/>
                  <a:pt x="8030" y="1752"/>
                  <a:pt x="6882" y="1752"/>
                </a:cubicBezTo>
                <a:cubicBezTo>
                  <a:pt x="6694" y="1752"/>
                  <a:pt x="6506" y="1765"/>
                  <a:pt x="6319" y="1792"/>
                </a:cubicBezTo>
                <a:cubicBezTo>
                  <a:pt x="4995" y="1986"/>
                  <a:pt x="3794" y="2865"/>
                  <a:pt x="3211" y="4072"/>
                </a:cubicBezTo>
                <a:cubicBezTo>
                  <a:pt x="2908" y="3664"/>
                  <a:pt x="2400" y="3435"/>
                  <a:pt x="1896" y="3435"/>
                </a:cubicBezTo>
                <a:cubicBezTo>
                  <a:pt x="1668" y="3435"/>
                  <a:pt x="1440" y="3482"/>
                  <a:pt x="1232" y="3581"/>
                </a:cubicBezTo>
                <a:cubicBezTo>
                  <a:pt x="568" y="3903"/>
                  <a:pt x="0" y="4834"/>
                  <a:pt x="189" y="5550"/>
                </a:cubicBezTo>
                <a:lnTo>
                  <a:pt x="25109" y="5550"/>
                </a:lnTo>
                <a:cubicBezTo>
                  <a:pt x="25283" y="4415"/>
                  <a:pt x="24577" y="3193"/>
                  <a:pt x="23483" y="2814"/>
                </a:cubicBezTo>
                <a:cubicBezTo>
                  <a:pt x="23239" y="2729"/>
                  <a:pt x="22983" y="2689"/>
                  <a:pt x="22726" y="2689"/>
                </a:cubicBezTo>
                <a:cubicBezTo>
                  <a:pt x="21840" y="2689"/>
                  <a:pt x="20943" y="3168"/>
                  <a:pt x="20507" y="3944"/>
                </a:cubicBezTo>
                <a:cubicBezTo>
                  <a:pt x="19802" y="1812"/>
                  <a:pt x="17746" y="197"/>
                  <a:pt x="15507" y="18"/>
                </a:cubicBezTo>
                <a:cubicBezTo>
                  <a:pt x="15366" y="6"/>
                  <a:pt x="15225" y="1"/>
                  <a:pt x="15084" y="1"/>
                </a:cubicBezTo>
                <a:close/>
              </a:path>
            </a:pathLst>
          </a:custGeom>
          <a:solidFill>
            <a:schemeClr val="lt2"/>
          </a:solidFill>
          <a:ln>
            <a:noFill/>
          </a:ln>
          <a:effectLst>
            <a:outerShdw blurRad="57150" dist="19050" dir="54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 name="Google Shape;126;p3"/>
          <p:cNvGrpSpPr/>
          <p:nvPr/>
        </p:nvGrpSpPr>
        <p:grpSpPr>
          <a:xfrm>
            <a:off x="6812428" y="128597"/>
            <a:ext cx="2769555" cy="2900104"/>
            <a:chOff x="6684953" y="128597"/>
            <a:chExt cx="2769555" cy="2900104"/>
          </a:xfrm>
        </p:grpSpPr>
        <p:grpSp>
          <p:nvGrpSpPr>
            <p:cNvPr id="127" name="Google Shape;127;p3"/>
            <p:cNvGrpSpPr/>
            <p:nvPr/>
          </p:nvGrpSpPr>
          <p:grpSpPr>
            <a:xfrm>
              <a:off x="6684953" y="128597"/>
              <a:ext cx="2769555" cy="2900104"/>
              <a:chOff x="6684953" y="128597"/>
              <a:chExt cx="2769555" cy="2900104"/>
            </a:xfrm>
          </p:grpSpPr>
          <p:sp>
            <p:nvSpPr>
              <p:cNvPr id="128" name="Google Shape;128;p3"/>
              <p:cNvSpPr/>
              <p:nvPr/>
            </p:nvSpPr>
            <p:spPr>
              <a:xfrm rot="-456988">
                <a:off x="6947819" y="407003"/>
                <a:ext cx="2280081" cy="2481542"/>
              </a:xfrm>
              <a:custGeom>
                <a:avLst/>
                <a:gdLst/>
                <a:ahLst/>
                <a:cxnLst/>
                <a:rect l="l" t="t" r="r" b="b"/>
                <a:pathLst>
                  <a:path w="49119" h="53459" extrusionOk="0">
                    <a:moveTo>
                      <a:pt x="24961" y="1"/>
                    </a:moveTo>
                    <a:cubicBezTo>
                      <a:pt x="24680" y="123"/>
                      <a:pt x="24399" y="246"/>
                      <a:pt x="24117" y="374"/>
                    </a:cubicBezTo>
                    <a:cubicBezTo>
                      <a:pt x="24163" y="2501"/>
                      <a:pt x="25109" y="4500"/>
                      <a:pt x="26224" y="6315"/>
                    </a:cubicBezTo>
                    <a:cubicBezTo>
                      <a:pt x="27333" y="8130"/>
                      <a:pt x="28637" y="9837"/>
                      <a:pt x="29532" y="11765"/>
                    </a:cubicBezTo>
                    <a:cubicBezTo>
                      <a:pt x="30774" y="14459"/>
                      <a:pt x="31137" y="17435"/>
                      <a:pt x="31158" y="20369"/>
                    </a:cubicBezTo>
                    <a:cubicBezTo>
                      <a:pt x="31163" y="21873"/>
                      <a:pt x="30989" y="23360"/>
                      <a:pt x="30979" y="24864"/>
                    </a:cubicBezTo>
                    <a:cubicBezTo>
                      <a:pt x="28872" y="24056"/>
                      <a:pt x="26720" y="23345"/>
                      <a:pt x="24792" y="22195"/>
                    </a:cubicBezTo>
                    <a:cubicBezTo>
                      <a:pt x="22783" y="20998"/>
                      <a:pt x="20994" y="19245"/>
                      <a:pt x="20324" y="17005"/>
                    </a:cubicBezTo>
                    <a:cubicBezTo>
                      <a:pt x="20170" y="16504"/>
                      <a:pt x="20073" y="15967"/>
                      <a:pt x="19782" y="15533"/>
                    </a:cubicBezTo>
                    <a:cubicBezTo>
                      <a:pt x="19548" y="15182"/>
                      <a:pt x="19146" y="14914"/>
                      <a:pt x="18745" y="14914"/>
                    </a:cubicBezTo>
                    <a:cubicBezTo>
                      <a:pt x="18638" y="14914"/>
                      <a:pt x="18531" y="14933"/>
                      <a:pt x="18427" y="14976"/>
                    </a:cubicBezTo>
                    <a:cubicBezTo>
                      <a:pt x="19731" y="18079"/>
                      <a:pt x="21137" y="21336"/>
                      <a:pt x="23800" y="23396"/>
                    </a:cubicBezTo>
                    <a:cubicBezTo>
                      <a:pt x="24552" y="23979"/>
                      <a:pt x="25385" y="24444"/>
                      <a:pt x="26239" y="24858"/>
                    </a:cubicBezTo>
                    <a:cubicBezTo>
                      <a:pt x="26013" y="24839"/>
                      <a:pt x="25784" y="24830"/>
                      <a:pt x="25553" y="24830"/>
                    </a:cubicBezTo>
                    <a:cubicBezTo>
                      <a:pt x="23981" y="24830"/>
                      <a:pt x="22317" y="25227"/>
                      <a:pt x="20886" y="25227"/>
                    </a:cubicBezTo>
                    <a:cubicBezTo>
                      <a:pt x="18130" y="25666"/>
                      <a:pt x="15410" y="26402"/>
                      <a:pt x="12619" y="26551"/>
                    </a:cubicBezTo>
                    <a:cubicBezTo>
                      <a:pt x="12274" y="26569"/>
                      <a:pt x="11929" y="26579"/>
                      <a:pt x="11583" y="26579"/>
                    </a:cubicBezTo>
                    <a:cubicBezTo>
                      <a:pt x="7466" y="26579"/>
                      <a:pt x="3355" y="25266"/>
                      <a:pt x="1" y="22875"/>
                    </a:cubicBezTo>
                    <a:lnTo>
                      <a:pt x="1" y="22875"/>
                    </a:lnTo>
                    <a:cubicBezTo>
                      <a:pt x="1054" y="25385"/>
                      <a:pt x="3835" y="26735"/>
                      <a:pt x="6499" y="27302"/>
                    </a:cubicBezTo>
                    <a:cubicBezTo>
                      <a:pt x="8115" y="27650"/>
                      <a:pt x="9757" y="27787"/>
                      <a:pt x="11401" y="27787"/>
                    </a:cubicBezTo>
                    <a:cubicBezTo>
                      <a:pt x="11572" y="27787"/>
                      <a:pt x="11743" y="27786"/>
                      <a:pt x="11913" y="27783"/>
                    </a:cubicBezTo>
                    <a:lnTo>
                      <a:pt x="11913" y="27783"/>
                    </a:lnTo>
                    <a:cubicBezTo>
                      <a:pt x="11648" y="28192"/>
                      <a:pt x="11361" y="28601"/>
                      <a:pt x="11029" y="28933"/>
                    </a:cubicBezTo>
                    <a:cubicBezTo>
                      <a:pt x="10620" y="29404"/>
                      <a:pt x="10175" y="29838"/>
                      <a:pt x="9654" y="30191"/>
                    </a:cubicBezTo>
                    <a:cubicBezTo>
                      <a:pt x="8462" y="31009"/>
                      <a:pt x="6995" y="31316"/>
                      <a:pt x="5574" y="31602"/>
                    </a:cubicBezTo>
                    <a:cubicBezTo>
                      <a:pt x="5916" y="31655"/>
                      <a:pt x="6263" y="31681"/>
                      <a:pt x="6609" y="31681"/>
                    </a:cubicBezTo>
                    <a:cubicBezTo>
                      <a:pt x="8207" y="31681"/>
                      <a:pt x="9807" y="31130"/>
                      <a:pt x="11054" y="30135"/>
                    </a:cubicBezTo>
                    <a:cubicBezTo>
                      <a:pt x="11515" y="29761"/>
                      <a:pt x="11929" y="29337"/>
                      <a:pt x="12281" y="28857"/>
                    </a:cubicBezTo>
                    <a:cubicBezTo>
                      <a:pt x="12517" y="28529"/>
                      <a:pt x="12767" y="28146"/>
                      <a:pt x="12951" y="27742"/>
                    </a:cubicBezTo>
                    <a:cubicBezTo>
                      <a:pt x="15932" y="27599"/>
                      <a:pt x="18923" y="27072"/>
                      <a:pt x="21868" y="26540"/>
                    </a:cubicBezTo>
                    <a:cubicBezTo>
                      <a:pt x="22998" y="26336"/>
                      <a:pt x="24138" y="26131"/>
                      <a:pt x="25268" y="25927"/>
                    </a:cubicBezTo>
                    <a:cubicBezTo>
                      <a:pt x="26009" y="25794"/>
                      <a:pt x="26950" y="25758"/>
                      <a:pt x="27696" y="25518"/>
                    </a:cubicBezTo>
                    <a:cubicBezTo>
                      <a:pt x="28765" y="25988"/>
                      <a:pt x="29839" y="26438"/>
                      <a:pt x="30856" y="27011"/>
                    </a:cubicBezTo>
                    <a:cubicBezTo>
                      <a:pt x="34593" y="29112"/>
                      <a:pt x="37359" y="32850"/>
                      <a:pt x="38300" y="37032"/>
                    </a:cubicBezTo>
                    <a:cubicBezTo>
                      <a:pt x="38295" y="37328"/>
                      <a:pt x="38295" y="37635"/>
                      <a:pt x="38300" y="37942"/>
                    </a:cubicBezTo>
                    <a:cubicBezTo>
                      <a:pt x="38474" y="43704"/>
                      <a:pt x="41935" y="48765"/>
                      <a:pt x="45274" y="53459"/>
                    </a:cubicBezTo>
                    <a:lnTo>
                      <a:pt x="49119" y="53280"/>
                    </a:lnTo>
                    <a:cubicBezTo>
                      <a:pt x="45489" y="48806"/>
                      <a:pt x="41695" y="43985"/>
                      <a:pt x="41143" y="38249"/>
                    </a:cubicBezTo>
                    <a:cubicBezTo>
                      <a:pt x="40862" y="35334"/>
                      <a:pt x="41460" y="32415"/>
                      <a:pt x="42109" y="29557"/>
                    </a:cubicBezTo>
                    <a:cubicBezTo>
                      <a:pt x="42764" y="26704"/>
                      <a:pt x="43484" y="23831"/>
                      <a:pt x="43469" y="20901"/>
                    </a:cubicBezTo>
                    <a:cubicBezTo>
                      <a:pt x="43454" y="17972"/>
                      <a:pt x="42610" y="14924"/>
                      <a:pt x="40529" y="12859"/>
                    </a:cubicBezTo>
                    <a:lnTo>
                      <a:pt x="39374" y="12557"/>
                    </a:lnTo>
                    <a:lnTo>
                      <a:pt x="39374" y="12557"/>
                    </a:lnTo>
                    <a:cubicBezTo>
                      <a:pt x="41312" y="14756"/>
                      <a:pt x="41956" y="17849"/>
                      <a:pt x="41777" y="20778"/>
                    </a:cubicBezTo>
                    <a:cubicBezTo>
                      <a:pt x="41598" y="23698"/>
                      <a:pt x="40693" y="26525"/>
                      <a:pt x="39849" y="29327"/>
                    </a:cubicBezTo>
                    <a:cubicBezTo>
                      <a:pt x="39645" y="30017"/>
                      <a:pt x="39440" y="30707"/>
                      <a:pt x="39251" y="31408"/>
                    </a:cubicBezTo>
                    <a:cubicBezTo>
                      <a:pt x="38827" y="30288"/>
                      <a:pt x="38116" y="29260"/>
                      <a:pt x="37252" y="28422"/>
                    </a:cubicBezTo>
                    <a:cubicBezTo>
                      <a:pt x="36040" y="27241"/>
                      <a:pt x="34563" y="26387"/>
                      <a:pt x="33008" y="25687"/>
                    </a:cubicBezTo>
                    <a:cubicBezTo>
                      <a:pt x="33642" y="21571"/>
                      <a:pt x="32190" y="16785"/>
                      <a:pt x="30779" y="13094"/>
                    </a:cubicBezTo>
                    <a:cubicBezTo>
                      <a:pt x="30150" y="11453"/>
                      <a:pt x="29435" y="9848"/>
                      <a:pt x="28704" y="8252"/>
                    </a:cubicBezTo>
                    <a:cubicBezTo>
                      <a:pt x="29496" y="8068"/>
                      <a:pt x="30299" y="7736"/>
                      <a:pt x="31030" y="7429"/>
                    </a:cubicBezTo>
                    <a:cubicBezTo>
                      <a:pt x="34389" y="6008"/>
                      <a:pt x="37329" y="3585"/>
                      <a:pt x="39312" y="517"/>
                    </a:cubicBezTo>
                    <a:cubicBezTo>
                      <a:pt x="39149" y="440"/>
                      <a:pt x="38990" y="364"/>
                      <a:pt x="38832" y="297"/>
                    </a:cubicBezTo>
                    <a:cubicBezTo>
                      <a:pt x="38831" y="297"/>
                      <a:pt x="38830" y="297"/>
                      <a:pt x="38829" y="297"/>
                    </a:cubicBezTo>
                    <a:cubicBezTo>
                      <a:pt x="38708" y="297"/>
                      <a:pt x="36862" y="2334"/>
                      <a:pt x="36638" y="2531"/>
                    </a:cubicBezTo>
                    <a:cubicBezTo>
                      <a:pt x="35238" y="3789"/>
                      <a:pt x="33704" y="4888"/>
                      <a:pt x="32063" y="5809"/>
                    </a:cubicBezTo>
                    <a:cubicBezTo>
                      <a:pt x="31245" y="6269"/>
                      <a:pt x="30396" y="6688"/>
                      <a:pt x="29532" y="7051"/>
                    </a:cubicBezTo>
                    <a:cubicBezTo>
                      <a:pt x="29138" y="7215"/>
                      <a:pt x="28658" y="7307"/>
                      <a:pt x="28351" y="7506"/>
                    </a:cubicBezTo>
                    <a:cubicBezTo>
                      <a:pt x="27185" y="5016"/>
                      <a:pt x="25984" y="2547"/>
                      <a:pt x="24961" y="1"/>
                    </a:cubicBezTo>
                    <a:close/>
                  </a:path>
                </a:pathLst>
              </a:custGeom>
              <a:solidFill>
                <a:schemeClr val="dk1"/>
              </a:solidFill>
              <a:ln>
                <a:noFill/>
              </a:ln>
              <a:effectLst>
                <a:outerShdw blurRad="5715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 name="Google Shape;129;p3"/>
              <p:cNvGrpSpPr/>
              <p:nvPr/>
            </p:nvGrpSpPr>
            <p:grpSpPr>
              <a:xfrm>
                <a:off x="6684953" y="128597"/>
                <a:ext cx="2769555" cy="2055717"/>
                <a:chOff x="6636028" y="128597"/>
                <a:chExt cx="2769555" cy="2055717"/>
              </a:xfrm>
            </p:grpSpPr>
            <p:sp>
              <p:nvSpPr>
                <p:cNvPr id="130" name="Google Shape;130;p3"/>
                <p:cNvSpPr/>
                <p:nvPr/>
              </p:nvSpPr>
              <p:spPr>
                <a:xfrm rot="-456988">
                  <a:off x="7058636" y="939468"/>
                  <a:ext cx="1181981" cy="508665"/>
                </a:xfrm>
                <a:custGeom>
                  <a:avLst/>
                  <a:gdLst/>
                  <a:ahLst/>
                  <a:cxnLst/>
                  <a:rect l="l" t="t" r="r" b="b"/>
                  <a:pathLst>
                    <a:path w="25463" h="10958" extrusionOk="0">
                      <a:moveTo>
                        <a:pt x="17085" y="1"/>
                      </a:moveTo>
                      <a:cubicBezTo>
                        <a:pt x="15665" y="1"/>
                        <a:pt x="14166" y="825"/>
                        <a:pt x="13596" y="2363"/>
                      </a:cubicBezTo>
                      <a:cubicBezTo>
                        <a:pt x="12834" y="1800"/>
                        <a:pt x="12067" y="1238"/>
                        <a:pt x="11203" y="911"/>
                      </a:cubicBezTo>
                      <a:cubicBezTo>
                        <a:pt x="10778" y="754"/>
                        <a:pt x="10325" y="661"/>
                        <a:pt x="9873" y="661"/>
                      </a:cubicBezTo>
                      <a:cubicBezTo>
                        <a:pt x="9411" y="661"/>
                        <a:pt x="8950" y="758"/>
                        <a:pt x="8519" y="982"/>
                      </a:cubicBezTo>
                      <a:cubicBezTo>
                        <a:pt x="7675" y="1432"/>
                        <a:pt x="7005" y="2460"/>
                        <a:pt x="7046" y="3534"/>
                      </a:cubicBezTo>
                      <a:cubicBezTo>
                        <a:pt x="5988" y="2900"/>
                        <a:pt x="4853" y="2342"/>
                        <a:pt x="3651" y="2342"/>
                      </a:cubicBezTo>
                      <a:cubicBezTo>
                        <a:pt x="2445" y="2342"/>
                        <a:pt x="1151" y="3007"/>
                        <a:pt x="579" y="4280"/>
                      </a:cubicBezTo>
                      <a:cubicBezTo>
                        <a:pt x="1" y="5553"/>
                        <a:pt x="451" y="7378"/>
                        <a:pt x="1606" y="7746"/>
                      </a:cubicBezTo>
                      <a:cubicBezTo>
                        <a:pt x="1678" y="8984"/>
                        <a:pt x="2470" y="10083"/>
                        <a:pt x="3493" y="10359"/>
                      </a:cubicBezTo>
                      <a:cubicBezTo>
                        <a:pt x="3665" y="10406"/>
                        <a:pt x="3842" y="10428"/>
                        <a:pt x="4020" y="10428"/>
                      </a:cubicBezTo>
                      <a:cubicBezTo>
                        <a:pt x="4896" y="10428"/>
                        <a:pt x="5791" y="9884"/>
                        <a:pt x="6284" y="9004"/>
                      </a:cubicBezTo>
                      <a:cubicBezTo>
                        <a:pt x="6903" y="10180"/>
                        <a:pt x="8048" y="10932"/>
                        <a:pt x="9250" y="10957"/>
                      </a:cubicBezTo>
                      <a:cubicBezTo>
                        <a:pt x="9271" y="10958"/>
                        <a:pt x="9292" y="10958"/>
                        <a:pt x="9313" y="10958"/>
                      </a:cubicBezTo>
                      <a:cubicBezTo>
                        <a:pt x="10489" y="10958"/>
                        <a:pt x="11676" y="10262"/>
                        <a:pt x="12404" y="9137"/>
                      </a:cubicBezTo>
                      <a:cubicBezTo>
                        <a:pt x="13148" y="10136"/>
                        <a:pt x="14271" y="10719"/>
                        <a:pt x="15421" y="10719"/>
                      </a:cubicBezTo>
                      <a:cubicBezTo>
                        <a:pt x="15496" y="10719"/>
                        <a:pt x="15571" y="10717"/>
                        <a:pt x="15646" y="10712"/>
                      </a:cubicBezTo>
                      <a:cubicBezTo>
                        <a:pt x="16873" y="10625"/>
                        <a:pt x="18074" y="9868"/>
                        <a:pt x="18836" y="8703"/>
                      </a:cubicBezTo>
                      <a:cubicBezTo>
                        <a:pt x="19992" y="9372"/>
                        <a:pt x="21285" y="9746"/>
                        <a:pt x="22594" y="9776"/>
                      </a:cubicBezTo>
                      <a:cubicBezTo>
                        <a:pt x="22637" y="9778"/>
                        <a:pt x="22680" y="9778"/>
                        <a:pt x="22724" y="9778"/>
                      </a:cubicBezTo>
                      <a:cubicBezTo>
                        <a:pt x="23178" y="9778"/>
                        <a:pt x="23655" y="9697"/>
                        <a:pt x="24005" y="9347"/>
                      </a:cubicBezTo>
                      <a:cubicBezTo>
                        <a:pt x="24640" y="8711"/>
                        <a:pt x="24381" y="7288"/>
                        <a:pt x="23585" y="7075"/>
                      </a:cubicBezTo>
                      <a:lnTo>
                        <a:pt x="23585" y="7075"/>
                      </a:lnTo>
                      <a:cubicBezTo>
                        <a:pt x="23662" y="7094"/>
                        <a:pt x="23739" y="7104"/>
                        <a:pt x="23816" y="7104"/>
                      </a:cubicBezTo>
                      <a:cubicBezTo>
                        <a:pt x="24596" y="7104"/>
                        <a:pt x="25311" y="6154"/>
                        <a:pt x="25385" y="5195"/>
                      </a:cubicBezTo>
                      <a:cubicBezTo>
                        <a:pt x="25462" y="4142"/>
                        <a:pt x="24992" y="3160"/>
                        <a:pt x="24455" y="2342"/>
                      </a:cubicBezTo>
                      <a:cubicBezTo>
                        <a:pt x="23820" y="1380"/>
                        <a:pt x="23279" y="1038"/>
                        <a:pt x="22579" y="1038"/>
                      </a:cubicBezTo>
                      <a:cubicBezTo>
                        <a:pt x="22208" y="1038"/>
                        <a:pt x="21793" y="1134"/>
                        <a:pt x="21295" y="1284"/>
                      </a:cubicBezTo>
                      <a:cubicBezTo>
                        <a:pt x="21161" y="1325"/>
                        <a:pt x="21026" y="1343"/>
                        <a:pt x="20890" y="1343"/>
                      </a:cubicBezTo>
                      <a:cubicBezTo>
                        <a:pt x="19804" y="1343"/>
                        <a:pt x="18652" y="177"/>
                        <a:pt x="17553" y="31"/>
                      </a:cubicBezTo>
                      <a:cubicBezTo>
                        <a:pt x="17399" y="11"/>
                        <a:pt x="17242" y="1"/>
                        <a:pt x="17085" y="1"/>
                      </a:cubicBezTo>
                      <a:close/>
                    </a:path>
                  </a:pathLst>
                </a:custGeom>
                <a:solidFill>
                  <a:schemeClr val="accent4"/>
                </a:solidFill>
                <a:ln>
                  <a:noFill/>
                </a:ln>
                <a:effectLst>
                  <a:outerShdw blurRad="5715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rot="-456988">
                  <a:off x="7087172" y="204037"/>
                  <a:ext cx="1173161" cy="522777"/>
                </a:xfrm>
                <a:custGeom>
                  <a:avLst/>
                  <a:gdLst/>
                  <a:ahLst/>
                  <a:cxnLst/>
                  <a:rect l="l" t="t" r="r" b="b"/>
                  <a:pathLst>
                    <a:path w="25273" h="11262" extrusionOk="0">
                      <a:moveTo>
                        <a:pt x="15959" y="0"/>
                      </a:moveTo>
                      <a:cubicBezTo>
                        <a:pt x="15794" y="0"/>
                        <a:pt x="15627" y="7"/>
                        <a:pt x="15461" y="22"/>
                      </a:cubicBezTo>
                      <a:cubicBezTo>
                        <a:pt x="13891" y="155"/>
                        <a:pt x="12271" y="1182"/>
                        <a:pt x="11989" y="2736"/>
                      </a:cubicBezTo>
                      <a:cubicBezTo>
                        <a:pt x="11021" y="1764"/>
                        <a:pt x="9646" y="1224"/>
                        <a:pt x="8276" y="1224"/>
                      </a:cubicBezTo>
                      <a:cubicBezTo>
                        <a:pt x="7888" y="1224"/>
                        <a:pt x="7500" y="1267"/>
                        <a:pt x="7122" y="1356"/>
                      </a:cubicBezTo>
                      <a:cubicBezTo>
                        <a:pt x="5409" y="1760"/>
                        <a:pt x="3947" y="3099"/>
                        <a:pt x="3385" y="4766"/>
                      </a:cubicBezTo>
                      <a:cubicBezTo>
                        <a:pt x="3188" y="4704"/>
                        <a:pt x="2985" y="4675"/>
                        <a:pt x="2782" y="4675"/>
                      </a:cubicBezTo>
                      <a:cubicBezTo>
                        <a:pt x="1775" y="4675"/>
                        <a:pt x="766" y="5391"/>
                        <a:pt x="532" y="6387"/>
                      </a:cubicBezTo>
                      <a:cubicBezTo>
                        <a:pt x="0" y="8616"/>
                        <a:pt x="3129" y="9766"/>
                        <a:pt x="4714" y="10405"/>
                      </a:cubicBezTo>
                      <a:cubicBezTo>
                        <a:pt x="5636" y="10777"/>
                        <a:pt x="6636" y="10968"/>
                        <a:pt x="7634" y="10968"/>
                      </a:cubicBezTo>
                      <a:cubicBezTo>
                        <a:pt x="9104" y="10968"/>
                        <a:pt x="10569" y="10554"/>
                        <a:pt x="11770" y="9695"/>
                      </a:cubicBezTo>
                      <a:cubicBezTo>
                        <a:pt x="12545" y="10715"/>
                        <a:pt x="13829" y="11262"/>
                        <a:pt x="15102" y="11262"/>
                      </a:cubicBezTo>
                      <a:cubicBezTo>
                        <a:pt x="15953" y="11262"/>
                        <a:pt x="16799" y="11018"/>
                        <a:pt x="17486" y="10508"/>
                      </a:cubicBezTo>
                      <a:cubicBezTo>
                        <a:pt x="17905" y="10201"/>
                        <a:pt x="18273" y="9802"/>
                        <a:pt x="18754" y="9613"/>
                      </a:cubicBezTo>
                      <a:cubicBezTo>
                        <a:pt x="19032" y="9500"/>
                        <a:pt x="19322" y="9463"/>
                        <a:pt x="19619" y="9463"/>
                      </a:cubicBezTo>
                      <a:cubicBezTo>
                        <a:pt x="20169" y="9463"/>
                        <a:pt x="20740" y="9589"/>
                        <a:pt x="21295" y="9593"/>
                      </a:cubicBezTo>
                      <a:cubicBezTo>
                        <a:pt x="21309" y="9593"/>
                        <a:pt x="21322" y="9593"/>
                        <a:pt x="21336" y="9593"/>
                      </a:cubicBezTo>
                      <a:cubicBezTo>
                        <a:pt x="22600" y="9593"/>
                        <a:pt x="23843" y="8906"/>
                        <a:pt x="24510" y="7834"/>
                      </a:cubicBezTo>
                      <a:cubicBezTo>
                        <a:pt x="25196" y="6755"/>
                        <a:pt x="25272" y="5323"/>
                        <a:pt x="24710" y="4173"/>
                      </a:cubicBezTo>
                      <a:cubicBezTo>
                        <a:pt x="23866" y="2435"/>
                        <a:pt x="21877" y="1632"/>
                        <a:pt x="20062" y="973"/>
                      </a:cubicBezTo>
                      <a:cubicBezTo>
                        <a:pt x="18736" y="492"/>
                        <a:pt x="17361" y="0"/>
                        <a:pt x="15959" y="0"/>
                      </a:cubicBezTo>
                      <a:close/>
                    </a:path>
                  </a:pathLst>
                </a:custGeom>
                <a:solidFill>
                  <a:schemeClr val="accent4"/>
                </a:solidFill>
                <a:ln>
                  <a:noFill/>
                </a:ln>
                <a:effectLst>
                  <a:outerShdw blurRad="5715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rot="-456988">
                  <a:off x="8318648" y="547511"/>
                  <a:ext cx="1052609" cy="588043"/>
                </a:xfrm>
                <a:custGeom>
                  <a:avLst/>
                  <a:gdLst/>
                  <a:ahLst/>
                  <a:cxnLst/>
                  <a:rect l="l" t="t" r="r" b="b"/>
                  <a:pathLst>
                    <a:path w="22676" h="12668" extrusionOk="0">
                      <a:moveTo>
                        <a:pt x="12818" y="1"/>
                      </a:moveTo>
                      <a:cubicBezTo>
                        <a:pt x="12368" y="1"/>
                        <a:pt x="11919" y="80"/>
                        <a:pt x="11499" y="240"/>
                      </a:cubicBezTo>
                      <a:cubicBezTo>
                        <a:pt x="10487" y="628"/>
                        <a:pt x="9669" y="1477"/>
                        <a:pt x="9321" y="2499"/>
                      </a:cubicBezTo>
                      <a:cubicBezTo>
                        <a:pt x="8717" y="1829"/>
                        <a:pt x="7809" y="1453"/>
                        <a:pt x="6908" y="1453"/>
                      </a:cubicBezTo>
                      <a:cubicBezTo>
                        <a:pt x="6565" y="1453"/>
                        <a:pt x="6224" y="1507"/>
                        <a:pt x="5900" y="1620"/>
                      </a:cubicBezTo>
                      <a:cubicBezTo>
                        <a:pt x="4725" y="2029"/>
                        <a:pt x="3840" y="3185"/>
                        <a:pt x="3763" y="4432"/>
                      </a:cubicBezTo>
                      <a:cubicBezTo>
                        <a:pt x="3490" y="4162"/>
                        <a:pt x="3109" y="4027"/>
                        <a:pt x="2726" y="4027"/>
                      </a:cubicBezTo>
                      <a:cubicBezTo>
                        <a:pt x="2334" y="4027"/>
                        <a:pt x="1941" y="4168"/>
                        <a:pt x="1662" y="4447"/>
                      </a:cubicBezTo>
                      <a:cubicBezTo>
                        <a:pt x="1105" y="5010"/>
                        <a:pt x="1146" y="5945"/>
                        <a:pt x="1636" y="6533"/>
                      </a:cubicBezTo>
                      <a:cubicBezTo>
                        <a:pt x="1553" y="6519"/>
                        <a:pt x="1472" y="6512"/>
                        <a:pt x="1393" y="6512"/>
                      </a:cubicBezTo>
                      <a:cubicBezTo>
                        <a:pt x="560" y="6512"/>
                        <a:pt x="25" y="7296"/>
                        <a:pt x="16" y="8118"/>
                      </a:cubicBezTo>
                      <a:cubicBezTo>
                        <a:pt x="0" y="8916"/>
                        <a:pt x="568" y="9565"/>
                        <a:pt x="992" y="10194"/>
                      </a:cubicBezTo>
                      <a:cubicBezTo>
                        <a:pt x="1611" y="11107"/>
                        <a:pt x="2614" y="11705"/>
                        <a:pt x="3608" y="11705"/>
                      </a:cubicBezTo>
                      <a:cubicBezTo>
                        <a:pt x="4323" y="11705"/>
                        <a:pt x="5032" y="11395"/>
                        <a:pt x="5589" y="10670"/>
                      </a:cubicBezTo>
                      <a:cubicBezTo>
                        <a:pt x="5931" y="11764"/>
                        <a:pt x="6995" y="12592"/>
                        <a:pt x="8140" y="12663"/>
                      </a:cubicBezTo>
                      <a:cubicBezTo>
                        <a:pt x="8191" y="12666"/>
                        <a:pt x="8242" y="12668"/>
                        <a:pt x="8293" y="12668"/>
                      </a:cubicBezTo>
                      <a:cubicBezTo>
                        <a:pt x="9382" y="12668"/>
                        <a:pt x="10462" y="11998"/>
                        <a:pt x="10916" y="11002"/>
                      </a:cubicBezTo>
                      <a:cubicBezTo>
                        <a:pt x="11898" y="11488"/>
                        <a:pt x="12884" y="11978"/>
                        <a:pt x="13953" y="12183"/>
                      </a:cubicBezTo>
                      <a:cubicBezTo>
                        <a:pt x="14270" y="12244"/>
                        <a:pt x="14597" y="12277"/>
                        <a:pt x="14924" y="12277"/>
                      </a:cubicBezTo>
                      <a:cubicBezTo>
                        <a:pt x="15697" y="12277"/>
                        <a:pt x="16465" y="12090"/>
                        <a:pt x="17087" y="11641"/>
                      </a:cubicBezTo>
                      <a:cubicBezTo>
                        <a:pt x="17966" y="11002"/>
                        <a:pt x="18452" y="9759"/>
                        <a:pt x="18012" y="8762"/>
                      </a:cubicBezTo>
                      <a:lnTo>
                        <a:pt x="18012" y="8762"/>
                      </a:lnTo>
                      <a:cubicBezTo>
                        <a:pt x="18287" y="8841"/>
                        <a:pt x="18568" y="8878"/>
                        <a:pt x="18849" y="8878"/>
                      </a:cubicBezTo>
                      <a:cubicBezTo>
                        <a:pt x="20472" y="8878"/>
                        <a:pt x="22084" y="7643"/>
                        <a:pt x="22358" y="6017"/>
                      </a:cubicBezTo>
                      <a:cubicBezTo>
                        <a:pt x="22675" y="4105"/>
                        <a:pt x="21075" y="2106"/>
                        <a:pt x="19142" y="2003"/>
                      </a:cubicBezTo>
                      <a:cubicBezTo>
                        <a:pt x="19065" y="1999"/>
                        <a:pt x="18988" y="1997"/>
                        <a:pt x="18910" y="1997"/>
                      </a:cubicBezTo>
                      <a:cubicBezTo>
                        <a:pt x="18540" y="1997"/>
                        <a:pt x="18166" y="2041"/>
                        <a:pt x="17796" y="2041"/>
                      </a:cubicBezTo>
                      <a:cubicBezTo>
                        <a:pt x="17564" y="2041"/>
                        <a:pt x="17334" y="2023"/>
                        <a:pt x="17108" y="1968"/>
                      </a:cubicBezTo>
                      <a:cubicBezTo>
                        <a:pt x="16162" y="1748"/>
                        <a:pt x="15482" y="935"/>
                        <a:pt x="14628" y="459"/>
                      </a:cubicBezTo>
                      <a:cubicBezTo>
                        <a:pt x="14076" y="155"/>
                        <a:pt x="13447" y="1"/>
                        <a:pt x="12818" y="1"/>
                      </a:cubicBezTo>
                      <a:close/>
                    </a:path>
                  </a:pathLst>
                </a:custGeom>
                <a:solidFill>
                  <a:schemeClr val="accent4"/>
                </a:solidFill>
                <a:ln>
                  <a:noFill/>
                </a:ln>
                <a:effectLst>
                  <a:outerShdw blurRad="5715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rot="-456988">
                  <a:off x="7979766" y="1478973"/>
                  <a:ext cx="599462" cy="224995"/>
                </a:xfrm>
                <a:custGeom>
                  <a:avLst/>
                  <a:gdLst/>
                  <a:ahLst/>
                  <a:cxnLst/>
                  <a:rect l="l" t="t" r="r" b="b"/>
                  <a:pathLst>
                    <a:path w="12914" h="4847" extrusionOk="0">
                      <a:moveTo>
                        <a:pt x="9986" y="0"/>
                      </a:moveTo>
                      <a:cubicBezTo>
                        <a:pt x="9357" y="0"/>
                        <a:pt x="8705" y="368"/>
                        <a:pt x="8619" y="976"/>
                      </a:cubicBezTo>
                      <a:cubicBezTo>
                        <a:pt x="8685" y="516"/>
                        <a:pt x="7698" y="107"/>
                        <a:pt x="7376" y="71"/>
                      </a:cubicBezTo>
                      <a:cubicBezTo>
                        <a:pt x="7337" y="68"/>
                        <a:pt x="7297" y="66"/>
                        <a:pt x="7259" y="66"/>
                      </a:cubicBezTo>
                      <a:cubicBezTo>
                        <a:pt x="6806" y="66"/>
                        <a:pt x="6416" y="284"/>
                        <a:pt x="5972" y="284"/>
                      </a:cubicBezTo>
                      <a:cubicBezTo>
                        <a:pt x="5891" y="284"/>
                        <a:pt x="5809" y="277"/>
                        <a:pt x="5725" y="261"/>
                      </a:cubicBezTo>
                      <a:cubicBezTo>
                        <a:pt x="5269" y="171"/>
                        <a:pt x="4818" y="93"/>
                        <a:pt x="4393" y="93"/>
                      </a:cubicBezTo>
                      <a:cubicBezTo>
                        <a:pt x="3630" y="93"/>
                        <a:pt x="2953" y="346"/>
                        <a:pt x="2494" y="1242"/>
                      </a:cubicBezTo>
                      <a:cubicBezTo>
                        <a:pt x="2159" y="967"/>
                        <a:pt x="1725" y="790"/>
                        <a:pt x="1296" y="790"/>
                      </a:cubicBezTo>
                      <a:cubicBezTo>
                        <a:pt x="1207" y="790"/>
                        <a:pt x="1119" y="797"/>
                        <a:pt x="1031" y="813"/>
                      </a:cubicBezTo>
                      <a:cubicBezTo>
                        <a:pt x="520" y="910"/>
                        <a:pt x="65" y="1350"/>
                        <a:pt x="29" y="1871"/>
                      </a:cubicBezTo>
                      <a:cubicBezTo>
                        <a:pt x="1" y="2356"/>
                        <a:pt x="422" y="2836"/>
                        <a:pt x="901" y="2836"/>
                      </a:cubicBezTo>
                      <a:cubicBezTo>
                        <a:pt x="937" y="2836"/>
                        <a:pt x="974" y="2833"/>
                        <a:pt x="1011" y="2827"/>
                      </a:cubicBezTo>
                      <a:lnTo>
                        <a:pt x="1011" y="2827"/>
                      </a:lnTo>
                      <a:cubicBezTo>
                        <a:pt x="566" y="2909"/>
                        <a:pt x="377" y="3507"/>
                        <a:pt x="576" y="3916"/>
                      </a:cubicBezTo>
                      <a:cubicBezTo>
                        <a:pt x="771" y="4325"/>
                        <a:pt x="1215" y="4545"/>
                        <a:pt x="1640" y="4668"/>
                      </a:cubicBezTo>
                      <a:cubicBezTo>
                        <a:pt x="2184" y="4819"/>
                        <a:pt x="2751" y="4847"/>
                        <a:pt x="3318" y="4847"/>
                      </a:cubicBezTo>
                      <a:cubicBezTo>
                        <a:pt x="3497" y="4847"/>
                        <a:pt x="3675" y="4844"/>
                        <a:pt x="3854" y="4842"/>
                      </a:cubicBezTo>
                      <a:lnTo>
                        <a:pt x="4927" y="4821"/>
                      </a:lnTo>
                      <a:cubicBezTo>
                        <a:pt x="5960" y="4806"/>
                        <a:pt x="6998" y="4785"/>
                        <a:pt x="8026" y="4765"/>
                      </a:cubicBezTo>
                      <a:cubicBezTo>
                        <a:pt x="8399" y="4760"/>
                        <a:pt x="8792" y="4744"/>
                        <a:pt x="9099" y="4530"/>
                      </a:cubicBezTo>
                      <a:cubicBezTo>
                        <a:pt x="9406" y="4320"/>
                        <a:pt x="9549" y="3834"/>
                        <a:pt x="9283" y="3569"/>
                      </a:cubicBezTo>
                      <a:lnTo>
                        <a:pt x="9283" y="3569"/>
                      </a:lnTo>
                      <a:cubicBezTo>
                        <a:pt x="9891" y="3816"/>
                        <a:pt x="10526" y="4064"/>
                        <a:pt x="11175" y="4064"/>
                      </a:cubicBezTo>
                      <a:cubicBezTo>
                        <a:pt x="11263" y="4064"/>
                        <a:pt x="11352" y="4059"/>
                        <a:pt x="11441" y="4049"/>
                      </a:cubicBezTo>
                      <a:cubicBezTo>
                        <a:pt x="12182" y="3967"/>
                        <a:pt x="12913" y="3379"/>
                        <a:pt x="12888" y="2628"/>
                      </a:cubicBezTo>
                      <a:cubicBezTo>
                        <a:pt x="12867" y="2086"/>
                        <a:pt x="12468" y="1641"/>
                        <a:pt x="12085" y="1247"/>
                      </a:cubicBezTo>
                      <a:cubicBezTo>
                        <a:pt x="11574" y="731"/>
                        <a:pt x="11016" y="199"/>
                        <a:pt x="10316" y="36"/>
                      </a:cubicBezTo>
                      <a:cubicBezTo>
                        <a:pt x="10209" y="12"/>
                        <a:pt x="10098" y="0"/>
                        <a:pt x="9986" y="0"/>
                      </a:cubicBezTo>
                      <a:close/>
                    </a:path>
                  </a:pathLst>
                </a:custGeom>
                <a:solidFill>
                  <a:schemeClr val="accent4"/>
                </a:solidFill>
                <a:ln>
                  <a:noFill/>
                </a:ln>
                <a:effectLst>
                  <a:outerShdw blurRad="5715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rot="-456988">
                  <a:off x="6648310" y="1567735"/>
                  <a:ext cx="599415" cy="225228"/>
                </a:xfrm>
                <a:custGeom>
                  <a:avLst/>
                  <a:gdLst/>
                  <a:ahLst/>
                  <a:cxnLst/>
                  <a:rect l="l" t="t" r="r" b="b"/>
                  <a:pathLst>
                    <a:path w="12913" h="4852" extrusionOk="0">
                      <a:moveTo>
                        <a:pt x="9986" y="0"/>
                      </a:moveTo>
                      <a:cubicBezTo>
                        <a:pt x="9356" y="0"/>
                        <a:pt x="8705" y="368"/>
                        <a:pt x="8618" y="976"/>
                      </a:cubicBezTo>
                      <a:cubicBezTo>
                        <a:pt x="8685" y="516"/>
                        <a:pt x="7698" y="107"/>
                        <a:pt x="7376" y="77"/>
                      </a:cubicBezTo>
                      <a:cubicBezTo>
                        <a:pt x="7336" y="73"/>
                        <a:pt x="7297" y="71"/>
                        <a:pt x="7258" y="71"/>
                      </a:cubicBezTo>
                      <a:cubicBezTo>
                        <a:pt x="6809" y="71"/>
                        <a:pt x="6421" y="286"/>
                        <a:pt x="5980" y="286"/>
                      </a:cubicBezTo>
                      <a:cubicBezTo>
                        <a:pt x="5897" y="286"/>
                        <a:pt x="5812" y="279"/>
                        <a:pt x="5724" y="261"/>
                      </a:cubicBezTo>
                      <a:cubicBezTo>
                        <a:pt x="5272" y="171"/>
                        <a:pt x="4823" y="94"/>
                        <a:pt x="4400" y="94"/>
                      </a:cubicBezTo>
                      <a:cubicBezTo>
                        <a:pt x="3634" y="94"/>
                        <a:pt x="2954" y="348"/>
                        <a:pt x="2493" y="1247"/>
                      </a:cubicBezTo>
                      <a:cubicBezTo>
                        <a:pt x="2160" y="973"/>
                        <a:pt x="1732" y="793"/>
                        <a:pt x="1306" y="793"/>
                      </a:cubicBezTo>
                      <a:cubicBezTo>
                        <a:pt x="1216" y="793"/>
                        <a:pt x="1125" y="801"/>
                        <a:pt x="1036" y="818"/>
                      </a:cubicBezTo>
                      <a:cubicBezTo>
                        <a:pt x="525" y="915"/>
                        <a:pt x="65" y="1355"/>
                        <a:pt x="29" y="1871"/>
                      </a:cubicBezTo>
                      <a:cubicBezTo>
                        <a:pt x="0" y="2360"/>
                        <a:pt x="422" y="2841"/>
                        <a:pt x="900" y="2841"/>
                      </a:cubicBezTo>
                      <a:cubicBezTo>
                        <a:pt x="937" y="2841"/>
                        <a:pt x="974" y="2838"/>
                        <a:pt x="1010" y="2832"/>
                      </a:cubicBezTo>
                      <a:lnTo>
                        <a:pt x="1010" y="2832"/>
                      </a:lnTo>
                      <a:cubicBezTo>
                        <a:pt x="566" y="2914"/>
                        <a:pt x="377" y="3507"/>
                        <a:pt x="576" y="3916"/>
                      </a:cubicBezTo>
                      <a:cubicBezTo>
                        <a:pt x="770" y="4325"/>
                        <a:pt x="1215" y="4550"/>
                        <a:pt x="1639" y="4673"/>
                      </a:cubicBezTo>
                      <a:cubicBezTo>
                        <a:pt x="2195" y="4824"/>
                        <a:pt x="2775" y="4851"/>
                        <a:pt x="3354" y="4851"/>
                      </a:cubicBezTo>
                      <a:cubicBezTo>
                        <a:pt x="3521" y="4851"/>
                        <a:pt x="3687" y="4849"/>
                        <a:pt x="3853" y="4847"/>
                      </a:cubicBezTo>
                      <a:lnTo>
                        <a:pt x="4927" y="4826"/>
                      </a:lnTo>
                      <a:cubicBezTo>
                        <a:pt x="5960" y="4806"/>
                        <a:pt x="6997" y="4785"/>
                        <a:pt x="8025" y="4770"/>
                      </a:cubicBezTo>
                      <a:cubicBezTo>
                        <a:pt x="8398" y="4760"/>
                        <a:pt x="8792" y="4750"/>
                        <a:pt x="9099" y="4530"/>
                      </a:cubicBezTo>
                      <a:cubicBezTo>
                        <a:pt x="9406" y="4320"/>
                        <a:pt x="9549" y="3834"/>
                        <a:pt x="9283" y="3574"/>
                      </a:cubicBezTo>
                      <a:lnTo>
                        <a:pt x="9283" y="3574"/>
                      </a:lnTo>
                      <a:cubicBezTo>
                        <a:pt x="9890" y="3821"/>
                        <a:pt x="10526" y="4069"/>
                        <a:pt x="11175" y="4069"/>
                      </a:cubicBezTo>
                      <a:cubicBezTo>
                        <a:pt x="11263" y="4069"/>
                        <a:pt x="11352" y="4064"/>
                        <a:pt x="11440" y="4054"/>
                      </a:cubicBezTo>
                      <a:cubicBezTo>
                        <a:pt x="12182" y="3967"/>
                        <a:pt x="12913" y="3379"/>
                        <a:pt x="12887" y="2633"/>
                      </a:cubicBezTo>
                      <a:cubicBezTo>
                        <a:pt x="12872" y="2091"/>
                        <a:pt x="12468" y="1641"/>
                        <a:pt x="12085" y="1252"/>
                      </a:cubicBezTo>
                      <a:cubicBezTo>
                        <a:pt x="11573" y="736"/>
                        <a:pt x="11016" y="204"/>
                        <a:pt x="10316" y="36"/>
                      </a:cubicBezTo>
                      <a:cubicBezTo>
                        <a:pt x="10209" y="12"/>
                        <a:pt x="10098" y="0"/>
                        <a:pt x="9986" y="0"/>
                      </a:cubicBezTo>
                      <a:close/>
                    </a:path>
                  </a:pathLst>
                </a:custGeom>
                <a:solidFill>
                  <a:schemeClr val="accent4"/>
                </a:solidFill>
                <a:ln>
                  <a:noFill/>
                </a:ln>
                <a:effectLst>
                  <a:outerShdw blurRad="5715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rot="-456988">
                  <a:off x="6994995" y="1888869"/>
                  <a:ext cx="605218" cy="256468"/>
                </a:xfrm>
                <a:custGeom>
                  <a:avLst/>
                  <a:gdLst/>
                  <a:ahLst/>
                  <a:cxnLst/>
                  <a:rect l="l" t="t" r="r" b="b"/>
                  <a:pathLst>
                    <a:path w="13038" h="5525" extrusionOk="0">
                      <a:moveTo>
                        <a:pt x="4297" y="1"/>
                      </a:moveTo>
                      <a:cubicBezTo>
                        <a:pt x="3892" y="1"/>
                        <a:pt x="3543" y="177"/>
                        <a:pt x="3150" y="277"/>
                      </a:cubicBezTo>
                      <a:cubicBezTo>
                        <a:pt x="2531" y="435"/>
                        <a:pt x="1923" y="522"/>
                        <a:pt x="1345" y="809"/>
                      </a:cubicBezTo>
                      <a:cubicBezTo>
                        <a:pt x="946" y="998"/>
                        <a:pt x="568" y="1264"/>
                        <a:pt x="327" y="1627"/>
                      </a:cubicBezTo>
                      <a:cubicBezTo>
                        <a:pt x="82" y="1995"/>
                        <a:pt x="0" y="2491"/>
                        <a:pt x="210" y="2879"/>
                      </a:cubicBezTo>
                      <a:cubicBezTo>
                        <a:pt x="465" y="3360"/>
                        <a:pt x="1064" y="3549"/>
                        <a:pt x="1595" y="3605"/>
                      </a:cubicBezTo>
                      <a:cubicBezTo>
                        <a:pt x="2142" y="3667"/>
                        <a:pt x="2710" y="3646"/>
                        <a:pt x="3196" y="3897"/>
                      </a:cubicBezTo>
                      <a:cubicBezTo>
                        <a:pt x="3630" y="4117"/>
                        <a:pt x="3932" y="4521"/>
                        <a:pt x="4269" y="4873"/>
                      </a:cubicBezTo>
                      <a:cubicBezTo>
                        <a:pt x="4594" y="5213"/>
                        <a:pt x="5004" y="5524"/>
                        <a:pt x="5468" y="5524"/>
                      </a:cubicBezTo>
                      <a:cubicBezTo>
                        <a:pt x="5486" y="5524"/>
                        <a:pt x="5504" y="5524"/>
                        <a:pt x="5522" y="5523"/>
                      </a:cubicBezTo>
                      <a:cubicBezTo>
                        <a:pt x="6156" y="5492"/>
                        <a:pt x="6596" y="4909"/>
                        <a:pt x="7158" y="4618"/>
                      </a:cubicBezTo>
                      <a:cubicBezTo>
                        <a:pt x="7517" y="4427"/>
                        <a:pt x="7917" y="4360"/>
                        <a:pt x="8327" y="4360"/>
                      </a:cubicBezTo>
                      <a:cubicBezTo>
                        <a:pt x="8676" y="4360"/>
                        <a:pt x="9032" y="4408"/>
                        <a:pt x="9377" y="4469"/>
                      </a:cubicBezTo>
                      <a:cubicBezTo>
                        <a:pt x="9894" y="4559"/>
                        <a:pt x="10424" y="4673"/>
                        <a:pt x="10945" y="4673"/>
                      </a:cubicBezTo>
                      <a:cubicBezTo>
                        <a:pt x="11171" y="4673"/>
                        <a:pt x="11395" y="4651"/>
                        <a:pt x="11616" y="4597"/>
                      </a:cubicBezTo>
                      <a:cubicBezTo>
                        <a:pt x="12353" y="4418"/>
                        <a:pt x="13038" y="3754"/>
                        <a:pt x="12930" y="3007"/>
                      </a:cubicBezTo>
                      <a:cubicBezTo>
                        <a:pt x="12843" y="2419"/>
                        <a:pt x="12291" y="1980"/>
                        <a:pt x="11708" y="1852"/>
                      </a:cubicBezTo>
                      <a:cubicBezTo>
                        <a:pt x="11534" y="1813"/>
                        <a:pt x="11357" y="1797"/>
                        <a:pt x="11179" y="1797"/>
                      </a:cubicBezTo>
                      <a:cubicBezTo>
                        <a:pt x="10764" y="1797"/>
                        <a:pt x="10344" y="1886"/>
                        <a:pt x="9939" y="1990"/>
                      </a:cubicBezTo>
                      <a:cubicBezTo>
                        <a:pt x="9515" y="1300"/>
                        <a:pt x="8789" y="814"/>
                        <a:pt x="7986" y="686"/>
                      </a:cubicBezTo>
                      <a:cubicBezTo>
                        <a:pt x="7735" y="645"/>
                        <a:pt x="7479" y="641"/>
                        <a:pt x="7223" y="641"/>
                      </a:cubicBezTo>
                      <a:cubicBezTo>
                        <a:pt x="7159" y="641"/>
                        <a:pt x="7095" y="641"/>
                        <a:pt x="7031" y="641"/>
                      </a:cubicBezTo>
                      <a:cubicBezTo>
                        <a:pt x="6711" y="641"/>
                        <a:pt x="6391" y="635"/>
                        <a:pt x="6079" y="558"/>
                      </a:cubicBezTo>
                      <a:cubicBezTo>
                        <a:pt x="5476" y="410"/>
                        <a:pt x="4970" y="21"/>
                        <a:pt x="4331" y="1"/>
                      </a:cubicBezTo>
                      <a:cubicBezTo>
                        <a:pt x="4319" y="1"/>
                        <a:pt x="4308" y="1"/>
                        <a:pt x="4297" y="1"/>
                      </a:cubicBezTo>
                      <a:close/>
                    </a:path>
                  </a:pathLst>
                </a:custGeom>
                <a:solidFill>
                  <a:schemeClr val="accent4"/>
                </a:solidFill>
                <a:ln>
                  <a:noFill/>
                </a:ln>
                <a:effectLst>
                  <a:outerShdw blurRad="5715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rot="-456988">
                  <a:off x="8322757" y="200357"/>
                  <a:ext cx="604986" cy="256422"/>
                </a:xfrm>
                <a:custGeom>
                  <a:avLst/>
                  <a:gdLst/>
                  <a:ahLst/>
                  <a:cxnLst/>
                  <a:rect l="l" t="t" r="r" b="b"/>
                  <a:pathLst>
                    <a:path w="13033" h="5524" extrusionOk="0">
                      <a:moveTo>
                        <a:pt x="4297" y="0"/>
                      </a:moveTo>
                      <a:cubicBezTo>
                        <a:pt x="3887" y="0"/>
                        <a:pt x="3538" y="177"/>
                        <a:pt x="3150" y="277"/>
                      </a:cubicBezTo>
                      <a:cubicBezTo>
                        <a:pt x="2531" y="435"/>
                        <a:pt x="1928" y="522"/>
                        <a:pt x="1340" y="809"/>
                      </a:cubicBezTo>
                      <a:cubicBezTo>
                        <a:pt x="946" y="998"/>
                        <a:pt x="568" y="1264"/>
                        <a:pt x="323" y="1627"/>
                      </a:cubicBezTo>
                      <a:cubicBezTo>
                        <a:pt x="82" y="1995"/>
                        <a:pt x="1" y="2491"/>
                        <a:pt x="210" y="2879"/>
                      </a:cubicBezTo>
                      <a:cubicBezTo>
                        <a:pt x="466" y="3360"/>
                        <a:pt x="1059" y="3549"/>
                        <a:pt x="1596" y="3605"/>
                      </a:cubicBezTo>
                      <a:cubicBezTo>
                        <a:pt x="2138" y="3667"/>
                        <a:pt x="2705" y="3646"/>
                        <a:pt x="3191" y="3897"/>
                      </a:cubicBezTo>
                      <a:cubicBezTo>
                        <a:pt x="3625" y="4117"/>
                        <a:pt x="3927" y="4520"/>
                        <a:pt x="4265" y="4873"/>
                      </a:cubicBezTo>
                      <a:cubicBezTo>
                        <a:pt x="4594" y="5213"/>
                        <a:pt x="5000" y="5524"/>
                        <a:pt x="5463" y="5524"/>
                      </a:cubicBezTo>
                      <a:cubicBezTo>
                        <a:pt x="5481" y="5524"/>
                        <a:pt x="5499" y="5524"/>
                        <a:pt x="5517" y="5523"/>
                      </a:cubicBezTo>
                      <a:cubicBezTo>
                        <a:pt x="6151" y="5492"/>
                        <a:pt x="6591" y="4909"/>
                        <a:pt x="7153" y="4618"/>
                      </a:cubicBezTo>
                      <a:cubicBezTo>
                        <a:pt x="7513" y="4427"/>
                        <a:pt x="7914" y="4360"/>
                        <a:pt x="8325" y="4360"/>
                      </a:cubicBezTo>
                      <a:cubicBezTo>
                        <a:pt x="8674" y="4360"/>
                        <a:pt x="9029" y="4408"/>
                        <a:pt x="9372" y="4469"/>
                      </a:cubicBezTo>
                      <a:cubicBezTo>
                        <a:pt x="9890" y="4562"/>
                        <a:pt x="10416" y="4674"/>
                        <a:pt x="10935" y="4674"/>
                      </a:cubicBezTo>
                      <a:cubicBezTo>
                        <a:pt x="11164" y="4674"/>
                        <a:pt x="11392" y="4652"/>
                        <a:pt x="11617" y="4597"/>
                      </a:cubicBezTo>
                      <a:cubicBezTo>
                        <a:pt x="12353" y="4418"/>
                        <a:pt x="13033" y="3754"/>
                        <a:pt x="12925" y="3007"/>
                      </a:cubicBezTo>
                      <a:cubicBezTo>
                        <a:pt x="12844" y="2419"/>
                        <a:pt x="12286" y="1979"/>
                        <a:pt x="11704" y="1852"/>
                      </a:cubicBezTo>
                      <a:cubicBezTo>
                        <a:pt x="11530" y="1813"/>
                        <a:pt x="11354" y="1797"/>
                        <a:pt x="11177" y="1797"/>
                      </a:cubicBezTo>
                      <a:cubicBezTo>
                        <a:pt x="10763" y="1797"/>
                        <a:pt x="10343" y="1886"/>
                        <a:pt x="9935" y="1990"/>
                      </a:cubicBezTo>
                      <a:cubicBezTo>
                        <a:pt x="9515" y="1299"/>
                        <a:pt x="8784" y="814"/>
                        <a:pt x="7987" y="686"/>
                      </a:cubicBezTo>
                      <a:cubicBezTo>
                        <a:pt x="7733" y="645"/>
                        <a:pt x="7477" y="641"/>
                        <a:pt x="7221" y="641"/>
                      </a:cubicBezTo>
                      <a:cubicBezTo>
                        <a:pt x="7157" y="641"/>
                        <a:pt x="7093" y="641"/>
                        <a:pt x="7029" y="641"/>
                      </a:cubicBezTo>
                      <a:cubicBezTo>
                        <a:pt x="6708" y="641"/>
                        <a:pt x="6389" y="635"/>
                        <a:pt x="6074" y="558"/>
                      </a:cubicBezTo>
                      <a:cubicBezTo>
                        <a:pt x="5476" y="410"/>
                        <a:pt x="4970" y="21"/>
                        <a:pt x="4331" y="1"/>
                      </a:cubicBezTo>
                      <a:cubicBezTo>
                        <a:pt x="4320" y="1"/>
                        <a:pt x="4308" y="0"/>
                        <a:pt x="4297" y="0"/>
                      </a:cubicBezTo>
                      <a:close/>
                    </a:path>
                  </a:pathLst>
                </a:custGeom>
                <a:solidFill>
                  <a:schemeClr val="accent4"/>
                </a:solidFill>
                <a:ln>
                  <a:noFill/>
                </a:ln>
                <a:effectLst>
                  <a:outerShdw blurRad="5715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Google Shape;137;p3"/>
              <p:cNvSpPr/>
              <p:nvPr/>
            </p:nvSpPr>
            <p:spPr>
              <a:xfrm rot="-456988">
                <a:off x="7299322" y="1021410"/>
                <a:ext cx="801062" cy="344433"/>
              </a:xfrm>
              <a:custGeom>
                <a:avLst/>
                <a:gdLst/>
                <a:ahLst/>
                <a:cxnLst/>
                <a:rect l="l" t="t" r="r" b="b"/>
                <a:pathLst>
                  <a:path w="17257" h="7420" extrusionOk="0">
                    <a:moveTo>
                      <a:pt x="11575" y="1"/>
                    </a:moveTo>
                    <a:cubicBezTo>
                      <a:pt x="10612" y="1"/>
                      <a:pt x="9600" y="556"/>
                      <a:pt x="9209" y="1596"/>
                    </a:cubicBezTo>
                    <a:cubicBezTo>
                      <a:pt x="8693" y="1223"/>
                      <a:pt x="8171" y="829"/>
                      <a:pt x="7583" y="614"/>
                    </a:cubicBezTo>
                    <a:cubicBezTo>
                      <a:pt x="7297" y="505"/>
                      <a:pt x="6990" y="442"/>
                      <a:pt x="6683" y="442"/>
                    </a:cubicBezTo>
                    <a:cubicBezTo>
                      <a:pt x="6370" y="442"/>
                      <a:pt x="6057" y="508"/>
                      <a:pt x="5768" y="660"/>
                    </a:cubicBezTo>
                    <a:cubicBezTo>
                      <a:pt x="5195" y="967"/>
                      <a:pt x="4740" y="1662"/>
                      <a:pt x="4771" y="2383"/>
                    </a:cubicBezTo>
                    <a:cubicBezTo>
                      <a:pt x="4055" y="1954"/>
                      <a:pt x="3288" y="1581"/>
                      <a:pt x="2470" y="1581"/>
                    </a:cubicBezTo>
                    <a:cubicBezTo>
                      <a:pt x="1652" y="1581"/>
                      <a:pt x="778" y="2030"/>
                      <a:pt x="389" y="2895"/>
                    </a:cubicBezTo>
                    <a:cubicBezTo>
                      <a:pt x="1" y="3759"/>
                      <a:pt x="308" y="4996"/>
                      <a:pt x="1085" y="5241"/>
                    </a:cubicBezTo>
                    <a:cubicBezTo>
                      <a:pt x="1131" y="6080"/>
                      <a:pt x="1673" y="6826"/>
                      <a:pt x="2363" y="7015"/>
                    </a:cubicBezTo>
                    <a:cubicBezTo>
                      <a:pt x="2482" y="7048"/>
                      <a:pt x="2604" y="7063"/>
                      <a:pt x="2726" y="7063"/>
                    </a:cubicBezTo>
                    <a:cubicBezTo>
                      <a:pt x="3318" y="7063"/>
                      <a:pt x="3920" y="6697"/>
                      <a:pt x="4255" y="6095"/>
                    </a:cubicBezTo>
                    <a:cubicBezTo>
                      <a:pt x="4679" y="6898"/>
                      <a:pt x="5451" y="7409"/>
                      <a:pt x="6264" y="7419"/>
                    </a:cubicBezTo>
                    <a:cubicBezTo>
                      <a:pt x="6281" y="7420"/>
                      <a:pt x="6297" y="7420"/>
                      <a:pt x="6314" y="7420"/>
                    </a:cubicBezTo>
                    <a:cubicBezTo>
                      <a:pt x="7106" y="7420"/>
                      <a:pt x="7910" y="6943"/>
                      <a:pt x="8401" y="6187"/>
                    </a:cubicBezTo>
                    <a:cubicBezTo>
                      <a:pt x="8905" y="6863"/>
                      <a:pt x="9670" y="7261"/>
                      <a:pt x="10446" y="7261"/>
                    </a:cubicBezTo>
                    <a:cubicBezTo>
                      <a:pt x="10497" y="7261"/>
                      <a:pt x="10548" y="7259"/>
                      <a:pt x="10600" y="7256"/>
                    </a:cubicBezTo>
                    <a:cubicBezTo>
                      <a:pt x="11433" y="7194"/>
                      <a:pt x="12251" y="6683"/>
                      <a:pt x="12762" y="5891"/>
                    </a:cubicBezTo>
                    <a:cubicBezTo>
                      <a:pt x="13550" y="6346"/>
                      <a:pt x="14424" y="6601"/>
                      <a:pt x="15313" y="6622"/>
                    </a:cubicBezTo>
                    <a:cubicBezTo>
                      <a:pt x="15332" y="6622"/>
                      <a:pt x="15351" y="6622"/>
                      <a:pt x="15369" y="6622"/>
                    </a:cubicBezTo>
                    <a:cubicBezTo>
                      <a:pt x="15686" y="6622"/>
                      <a:pt x="16023" y="6577"/>
                      <a:pt x="16270" y="6335"/>
                    </a:cubicBezTo>
                    <a:cubicBezTo>
                      <a:pt x="16702" y="5903"/>
                      <a:pt x="16522" y="4939"/>
                      <a:pt x="15986" y="4793"/>
                    </a:cubicBezTo>
                    <a:lnTo>
                      <a:pt x="15986" y="4793"/>
                    </a:lnTo>
                    <a:cubicBezTo>
                      <a:pt x="16040" y="4807"/>
                      <a:pt x="16093" y="4814"/>
                      <a:pt x="16147" y="4814"/>
                    </a:cubicBezTo>
                    <a:cubicBezTo>
                      <a:pt x="16674" y="4814"/>
                      <a:pt x="17159" y="4171"/>
                      <a:pt x="17205" y="3523"/>
                    </a:cubicBezTo>
                    <a:cubicBezTo>
                      <a:pt x="17256" y="2808"/>
                      <a:pt x="16934" y="2148"/>
                      <a:pt x="16571" y="1591"/>
                    </a:cubicBezTo>
                    <a:cubicBezTo>
                      <a:pt x="16141" y="937"/>
                      <a:pt x="15774" y="703"/>
                      <a:pt x="15301" y="703"/>
                    </a:cubicBezTo>
                    <a:cubicBezTo>
                      <a:pt x="15049" y="703"/>
                      <a:pt x="14767" y="770"/>
                      <a:pt x="14429" y="875"/>
                    </a:cubicBezTo>
                    <a:cubicBezTo>
                      <a:pt x="14340" y="903"/>
                      <a:pt x="14249" y="915"/>
                      <a:pt x="14158" y="915"/>
                    </a:cubicBezTo>
                    <a:cubicBezTo>
                      <a:pt x="13429" y="915"/>
                      <a:pt x="12643" y="121"/>
                      <a:pt x="11893" y="21"/>
                    </a:cubicBezTo>
                    <a:cubicBezTo>
                      <a:pt x="11788" y="7"/>
                      <a:pt x="11682" y="1"/>
                      <a:pt x="11575" y="1"/>
                    </a:cubicBezTo>
                    <a:close/>
                  </a:path>
                </a:pathLst>
              </a:custGeom>
              <a:solidFill>
                <a:schemeClr val="accent3"/>
              </a:solidFill>
              <a:ln>
                <a:noFill/>
              </a:ln>
              <a:effectLst>
                <a:outerShdw blurRad="5715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rot="-456988">
                <a:off x="7294613" y="273307"/>
                <a:ext cx="860108" cy="383704"/>
              </a:xfrm>
              <a:custGeom>
                <a:avLst/>
                <a:gdLst/>
                <a:ahLst/>
                <a:cxnLst/>
                <a:rect l="l" t="t" r="r" b="b"/>
                <a:pathLst>
                  <a:path w="18529" h="8266" extrusionOk="0">
                    <a:moveTo>
                      <a:pt x="11706" y="0"/>
                    </a:moveTo>
                    <a:cubicBezTo>
                      <a:pt x="11583" y="0"/>
                      <a:pt x="11459" y="6"/>
                      <a:pt x="11335" y="16"/>
                    </a:cubicBezTo>
                    <a:cubicBezTo>
                      <a:pt x="10180" y="119"/>
                      <a:pt x="8999" y="870"/>
                      <a:pt x="8794" y="2010"/>
                    </a:cubicBezTo>
                    <a:cubicBezTo>
                      <a:pt x="8082" y="1302"/>
                      <a:pt x="7076" y="904"/>
                      <a:pt x="6072" y="904"/>
                    </a:cubicBezTo>
                    <a:cubicBezTo>
                      <a:pt x="5786" y="904"/>
                      <a:pt x="5500" y="936"/>
                      <a:pt x="5220" y="1003"/>
                    </a:cubicBezTo>
                    <a:cubicBezTo>
                      <a:pt x="3963" y="1295"/>
                      <a:pt x="2889" y="2281"/>
                      <a:pt x="2480" y="3508"/>
                    </a:cubicBezTo>
                    <a:cubicBezTo>
                      <a:pt x="2336" y="3463"/>
                      <a:pt x="2187" y="3441"/>
                      <a:pt x="2037" y="3441"/>
                    </a:cubicBezTo>
                    <a:cubicBezTo>
                      <a:pt x="1299" y="3441"/>
                      <a:pt x="559" y="3966"/>
                      <a:pt x="389" y="4689"/>
                    </a:cubicBezTo>
                    <a:cubicBezTo>
                      <a:pt x="0" y="6326"/>
                      <a:pt x="2296" y="7169"/>
                      <a:pt x="3457" y="7634"/>
                    </a:cubicBezTo>
                    <a:cubicBezTo>
                      <a:pt x="4130" y="7906"/>
                      <a:pt x="4863" y="8045"/>
                      <a:pt x="5595" y="8045"/>
                    </a:cubicBezTo>
                    <a:cubicBezTo>
                      <a:pt x="6669" y="8045"/>
                      <a:pt x="7742" y="7744"/>
                      <a:pt x="8620" y="7118"/>
                    </a:cubicBezTo>
                    <a:cubicBezTo>
                      <a:pt x="9190" y="7865"/>
                      <a:pt x="10132" y="8266"/>
                      <a:pt x="11066" y="8266"/>
                    </a:cubicBezTo>
                    <a:cubicBezTo>
                      <a:pt x="11692" y="8266"/>
                      <a:pt x="12314" y="8086"/>
                      <a:pt x="12818" y="7711"/>
                    </a:cubicBezTo>
                    <a:cubicBezTo>
                      <a:pt x="13125" y="7491"/>
                      <a:pt x="13396" y="7195"/>
                      <a:pt x="13748" y="7057"/>
                    </a:cubicBezTo>
                    <a:cubicBezTo>
                      <a:pt x="13952" y="6972"/>
                      <a:pt x="14165" y="6945"/>
                      <a:pt x="14384" y="6945"/>
                    </a:cubicBezTo>
                    <a:cubicBezTo>
                      <a:pt x="14787" y="6945"/>
                      <a:pt x="15207" y="7038"/>
                      <a:pt x="15615" y="7041"/>
                    </a:cubicBezTo>
                    <a:cubicBezTo>
                      <a:pt x="15619" y="7041"/>
                      <a:pt x="15624" y="7041"/>
                      <a:pt x="15629" y="7041"/>
                    </a:cubicBezTo>
                    <a:cubicBezTo>
                      <a:pt x="16555" y="7041"/>
                      <a:pt x="17473" y="6541"/>
                      <a:pt x="17972" y="5753"/>
                    </a:cubicBezTo>
                    <a:cubicBezTo>
                      <a:pt x="18468" y="4960"/>
                      <a:pt x="18529" y="3912"/>
                      <a:pt x="18120" y="3069"/>
                    </a:cubicBezTo>
                    <a:cubicBezTo>
                      <a:pt x="17496" y="1796"/>
                      <a:pt x="16039" y="1203"/>
                      <a:pt x="14710" y="717"/>
                    </a:cubicBezTo>
                    <a:cubicBezTo>
                      <a:pt x="13742" y="361"/>
                      <a:pt x="12737" y="0"/>
                      <a:pt x="11706" y="0"/>
                    </a:cubicBezTo>
                    <a:close/>
                  </a:path>
                </a:pathLst>
              </a:custGeom>
              <a:solidFill>
                <a:schemeClr val="accent3"/>
              </a:solidFill>
              <a:ln>
                <a:noFill/>
              </a:ln>
              <a:effectLst>
                <a:outerShdw blurRad="5715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rot="-456988">
                <a:off x="8498992" y="621079"/>
                <a:ext cx="787043" cy="440336"/>
              </a:xfrm>
              <a:custGeom>
                <a:avLst/>
                <a:gdLst/>
                <a:ahLst/>
                <a:cxnLst/>
                <a:rect l="l" t="t" r="r" b="b"/>
                <a:pathLst>
                  <a:path w="16955" h="9486" extrusionOk="0">
                    <a:moveTo>
                      <a:pt x="9578" y="1"/>
                    </a:moveTo>
                    <a:cubicBezTo>
                      <a:pt x="9244" y="1"/>
                      <a:pt x="8910" y="59"/>
                      <a:pt x="8595" y="177"/>
                    </a:cubicBezTo>
                    <a:cubicBezTo>
                      <a:pt x="7844" y="469"/>
                      <a:pt x="7230" y="1108"/>
                      <a:pt x="6969" y="1874"/>
                    </a:cubicBezTo>
                    <a:cubicBezTo>
                      <a:pt x="6515" y="1368"/>
                      <a:pt x="5841" y="1089"/>
                      <a:pt x="5171" y="1089"/>
                    </a:cubicBezTo>
                    <a:cubicBezTo>
                      <a:pt x="4913" y="1089"/>
                      <a:pt x="4657" y="1130"/>
                      <a:pt x="4413" y="1215"/>
                    </a:cubicBezTo>
                    <a:cubicBezTo>
                      <a:pt x="3529" y="1522"/>
                      <a:pt x="2869" y="2386"/>
                      <a:pt x="2813" y="3316"/>
                    </a:cubicBezTo>
                    <a:cubicBezTo>
                      <a:pt x="2608" y="3114"/>
                      <a:pt x="2323" y="3013"/>
                      <a:pt x="2037" y="3013"/>
                    </a:cubicBezTo>
                    <a:cubicBezTo>
                      <a:pt x="1744" y="3013"/>
                      <a:pt x="1450" y="3119"/>
                      <a:pt x="1243" y="3332"/>
                    </a:cubicBezTo>
                    <a:cubicBezTo>
                      <a:pt x="824" y="3751"/>
                      <a:pt x="860" y="4446"/>
                      <a:pt x="1223" y="4891"/>
                    </a:cubicBezTo>
                    <a:cubicBezTo>
                      <a:pt x="1160" y="4880"/>
                      <a:pt x="1099" y="4875"/>
                      <a:pt x="1040" y="4875"/>
                    </a:cubicBezTo>
                    <a:cubicBezTo>
                      <a:pt x="422" y="4875"/>
                      <a:pt x="20" y="5460"/>
                      <a:pt x="6" y="6072"/>
                    </a:cubicBezTo>
                    <a:cubicBezTo>
                      <a:pt x="1" y="6665"/>
                      <a:pt x="425" y="7151"/>
                      <a:pt x="737" y="7626"/>
                    </a:cubicBezTo>
                    <a:cubicBezTo>
                      <a:pt x="1199" y="8317"/>
                      <a:pt x="1953" y="8769"/>
                      <a:pt x="2698" y="8769"/>
                    </a:cubicBezTo>
                    <a:cubicBezTo>
                      <a:pt x="3232" y="8769"/>
                      <a:pt x="3761" y="8537"/>
                      <a:pt x="4173" y="7994"/>
                    </a:cubicBezTo>
                    <a:cubicBezTo>
                      <a:pt x="4439" y="8812"/>
                      <a:pt x="5231" y="9431"/>
                      <a:pt x="6085" y="9482"/>
                    </a:cubicBezTo>
                    <a:cubicBezTo>
                      <a:pt x="6124" y="9485"/>
                      <a:pt x="6163" y="9486"/>
                      <a:pt x="6202" y="9486"/>
                    </a:cubicBezTo>
                    <a:cubicBezTo>
                      <a:pt x="7021" y="9486"/>
                      <a:pt x="7819" y="8981"/>
                      <a:pt x="8161" y="8240"/>
                    </a:cubicBezTo>
                    <a:cubicBezTo>
                      <a:pt x="8892" y="8603"/>
                      <a:pt x="9633" y="8966"/>
                      <a:pt x="10431" y="9119"/>
                    </a:cubicBezTo>
                    <a:cubicBezTo>
                      <a:pt x="10667" y="9165"/>
                      <a:pt x="10910" y="9189"/>
                      <a:pt x="11153" y="9189"/>
                    </a:cubicBezTo>
                    <a:cubicBezTo>
                      <a:pt x="11732" y="9189"/>
                      <a:pt x="12308" y="9049"/>
                      <a:pt x="12772" y="8710"/>
                    </a:cubicBezTo>
                    <a:cubicBezTo>
                      <a:pt x="13427" y="8230"/>
                      <a:pt x="13795" y="7304"/>
                      <a:pt x="13468" y="6558"/>
                    </a:cubicBezTo>
                    <a:lnTo>
                      <a:pt x="13468" y="6558"/>
                    </a:lnTo>
                    <a:cubicBezTo>
                      <a:pt x="13672" y="6615"/>
                      <a:pt x="13881" y="6643"/>
                      <a:pt x="14090" y="6643"/>
                    </a:cubicBezTo>
                    <a:cubicBezTo>
                      <a:pt x="15305" y="6643"/>
                      <a:pt x="16519" y="5719"/>
                      <a:pt x="16719" y="4497"/>
                    </a:cubicBezTo>
                    <a:cubicBezTo>
                      <a:pt x="16955" y="3076"/>
                      <a:pt x="15763" y="1573"/>
                      <a:pt x="14316" y="1496"/>
                    </a:cubicBezTo>
                    <a:cubicBezTo>
                      <a:pt x="14266" y="1494"/>
                      <a:pt x="14216" y="1493"/>
                      <a:pt x="14166" y="1493"/>
                    </a:cubicBezTo>
                    <a:cubicBezTo>
                      <a:pt x="13879" y="1493"/>
                      <a:pt x="13590" y="1528"/>
                      <a:pt x="13303" y="1528"/>
                    </a:cubicBezTo>
                    <a:cubicBezTo>
                      <a:pt x="13133" y="1528"/>
                      <a:pt x="12965" y="1515"/>
                      <a:pt x="12798" y="1476"/>
                    </a:cubicBezTo>
                    <a:cubicBezTo>
                      <a:pt x="12087" y="1312"/>
                      <a:pt x="11576" y="704"/>
                      <a:pt x="10942" y="346"/>
                    </a:cubicBezTo>
                    <a:cubicBezTo>
                      <a:pt x="10525" y="118"/>
                      <a:pt x="10052" y="1"/>
                      <a:pt x="9578" y="1"/>
                    </a:cubicBezTo>
                    <a:close/>
                  </a:path>
                </a:pathLst>
              </a:custGeom>
              <a:solidFill>
                <a:schemeClr val="accent3"/>
              </a:solidFill>
              <a:ln>
                <a:noFill/>
              </a:ln>
              <a:effectLst>
                <a:outerShdw blurRad="5715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rot="-456988">
                <a:off x="8113266" y="1511444"/>
                <a:ext cx="430727" cy="161308"/>
              </a:xfrm>
              <a:custGeom>
                <a:avLst/>
                <a:gdLst/>
                <a:ahLst/>
                <a:cxnLst/>
                <a:rect l="l" t="t" r="r" b="b"/>
                <a:pathLst>
                  <a:path w="9279" h="3475" extrusionOk="0">
                    <a:moveTo>
                      <a:pt x="7170" y="1"/>
                    </a:moveTo>
                    <a:cubicBezTo>
                      <a:pt x="6718" y="1"/>
                      <a:pt x="6251" y="263"/>
                      <a:pt x="6190" y="706"/>
                    </a:cubicBezTo>
                    <a:cubicBezTo>
                      <a:pt x="6236" y="368"/>
                      <a:pt x="5526" y="77"/>
                      <a:pt x="5295" y="57"/>
                    </a:cubicBezTo>
                    <a:cubicBezTo>
                      <a:pt x="5268" y="54"/>
                      <a:pt x="5241" y="53"/>
                      <a:pt x="5215" y="53"/>
                    </a:cubicBezTo>
                    <a:cubicBezTo>
                      <a:pt x="4892" y="53"/>
                      <a:pt x="4615" y="212"/>
                      <a:pt x="4295" y="212"/>
                    </a:cubicBezTo>
                    <a:cubicBezTo>
                      <a:pt x="4236" y="212"/>
                      <a:pt x="4176" y="207"/>
                      <a:pt x="4114" y="195"/>
                    </a:cubicBezTo>
                    <a:cubicBezTo>
                      <a:pt x="3779" y="119"/>
                      <a:pt x="3444" y="56"/>
                      <a:pt x="3129" y="56"/>
                    </a:cubicBezTo>
                    <a:cubicBezTo>
                      <a:pt x="2591" y="56"/>
                      <a:pt x="2111" y="242"/>
                      <a:pt x="1788" y="875"/>
                    </a:cubicBezTo>
                    <a:cubicBezTo>
                      <a:pt x="1551" y="679"/>
                      <a:pt x="1242" y="551"/>
                      <a:pt x="931" y="551"/>
                    </a:cubicBezTo>
                    <a:cubicBezTo>
                      <a:pt x="867" y="551"/>
                      <a:pt x="803" y="557"/>
                      <a:pt x="740" y="568"/>
                    </a:cubicBezTo>
                    <a:cubicBezTo>
                      <a:pt x="372" y="639"/>
                      <a:pt x="45" y="951"/>
                      <a:pt x="19" y="1330"/>
                    </a:cubicBezTo>
                    <a:cubicBezTo>
                      <a:pt x="0" y="1682"/>
                      <a:pt x="305" y="2026"/>
                      <a:pt x="644" y="2026"/>
                    </a:cubicBezTo>
                    <a:cubicBezTo>
                      <a:pt x="669" y="2026"/>
                      <a:pt x="694" y="2024"/>
                      <a:pt x="720" y="2020"/>
                    </a:cubicBezTo>
                    <a:lnTo>
                      <a:pt x="720" y="2020"/>
                    </a:lnTo>
                    <a:cubicBezTo>
                      <a:pt x="403" y="2076"/>
                      <a:pt x="270" y="2506"/>
                      <a:pt x="408" y="2802"/>
                    </a:cubicBezTo>
                    <a:cubicBezTo>
                      <a:pt x="551" y="3093"/>
                      <a:pt x="868" y="3252"/>
                      <a:pt x="1175" y="3344"/>
                    </a:cubicBezTo>
                    <a:cubicBezTo>
                      <a:pt x="1563" y="3457"/>
                      <a:pt x="1969" y="3475"/>
                      <a:pt x="2375" y="3475"/>
                    </a:cubicBezTo>
                    <a:cubicBezTo>
                      <a:pt x="2504" y="3475"/>
                      <a:pt x="2632" y="3473"/>
                      <a:pt x="2760" y="3472"/>
                    </a:cubicBezTo>
                    <a:cubicBezTo>
                      <a:pt x="3015" y="3467"/>
                      <a:pt x="3276" y="3456"/>
                      <a:pt x="3532" y="3456"/>
                    </a:cubicBezTo>
                    <a:cubicBezTo>
                      <a:pt x="4273" y="3446"/>
                      <a:pt x="5014" y="3431"/>
                      <a:pt x="5766" y="3410"/>
                    </a:cubicBezTo>
                    <a:cubicBezTo>
                      <a:pt x="6032" y="3405"/>
                      <a:pt x="6313" y="3400"/>
                      <a:pt x="6538" y="3247"/>
                    </a:cubicBezTo>
                    <a:cubicBezTo>
                      <a:pt x="6753" y="3093"/>
                      <a:pt x="6855" y="2741"/>
                      <a:pt x="6671" y="2557"/>
                    </a:cubicBezTo>
                    <a:lnTo>
                      <a:pt x="6671" y="2557"/>
                    </a:lnTo>
                    <a:cubicBezTo>
                      <a:pt x="7098" y="2730"/>
                      <a:pt x="7553" y="2912"/>
                      <a:pt x="8014" y="2912"/>
                    </a:cubicBezTo>
                    <a:cubicBezTo>
                      <a:pt x="8083" y="2912"/>
                      <a:pt x="8151" y="2908"/>
                      <a:pt x="8220" y="2899"/>
                    </a:cubicBezTo>
                    <a:cubicBezTo>
                      <a:pt x="8747" y="2843"/>
                      <a:pt x="9278" y="2413"/>
                      <a:pt x="9258" y="1887"/>
                    </a:cubicBezTo>
                    <a:cubicBezTo>
                      <a:pt x="9248" y="1493"/>
                      <a:pt x="8951" y="1176"/>
                      <a:pt x="8680" y="895"/>
                    </a:cubicBezTo>
                    <a:cubicBezTo>
                      <a:pt x="8317" y="527"/>
                      <a:pt x="7913" y="143"/>
                      <a:pt x="7407" y="26"/>
                    </a:cubicBezTo>
                    <a:cubicBezTo>
                      <a:pt x="7330" y="9"/>
                      <a:pt x="7250" y="1"/>
                      <a:pt x="7170" y="1"/>
                    </a:cubicBezTo>
                    <a:close/>
                  </a:path>
                </a:pathLst>
              </a:custGeom>
              <a:solidFill>
                <a:schemeClr val="accent3"/>
              </a:solidFill>
              <a:ln>
                <a:noFill/>
              </a:ln>
              <a:effectLst>
                <a:outerShdw blurRad="5715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rot="-456988">
                <a:off x="7139722" y="1929074"/>
                <a:ext cx="412066" cy="175234"/>
              </a:xfrm>
              <a:custGeom>
                <a:avLst/>
                <a:gdLst/>
                <a:ahLst/>
                <a:cxnLst/>
                <a:rect l="l" t="t" r="r" b="b"/>
                <a:pathLst>
                  <a:path w="8877" h="3775" extrusionOk="0">
                    <a:moveTo>
                      <a:pt x="2928" y="1"/>
                    </a:moveTo>
                    <a:cubicBezTo>
                      <a:pt x="2649" y="1"/>
                      <a:pt x="2408" y="120"/>
                      <a:pt x="2143" y="185"/>
                    </a:cubicBezTo>
                    <a:cubicBezTo>
                      <a:pt x="1734" y="313"/>
                      <a:pt x="1315" y="374"/>
                      <a:pt x="921" y="563"/>
                    </a:cubicBezTo>
                    <a:cubicBezTo>
                      <a:pt x="650" y="696"/>
                      <a:pt x="389" y="870"/>
                      <a:pt x="226" y="1121"/>
                    </a:cubicBezTo>
                    <a:cubicBezTo>
                      <a:pt x="57" y="1371"/>
                      <a:pt x="1" y="1709"/>
                      <a:pt x="139" y="1974"/>
                    </a:cubicBezTo>
                    <a:cubicBezTo>
                      <a:pt x="313" y="2302"/>
                      <a:pt x="717" y="2429"/>
                      <a:pt x="1085" y="2470"/>
                    </a:cubicBezTo>
                    <a:cubicBezTo>
                      <a:pt x="1458" y="2506"/>
                      <a:pt x="1846" y="2496"/>
                      <a:pt x="2174" y="2660"/>
                    </a:cubicBezTo>
                    <a:cubicBezTo>
                      <a:pt x="2465" y="2813"/>
                      <a:pt x="2680" y="3089"/>
                      <a:pt x="2910" y="3324"/>
                    </a:cubicBezTo>
                    <a:cubicBezTo>
                      <a:pt x="3135" y="3564"/>
                      <a:pt x="3418" y="3774"/>
                      <a:pt x="3741" y="3774"/>
                    </a:cubicBezTo>
                    <a:cubicBezTo>
                      <a:pt x="3748" y="3774"/>
                      <a:pt x="3756" y="3774"/>
                      <a:pt x="3764" y="3774"/>
                    </a:cubicBezTo>
                    <a:cubicBezTo>
                      <a:pt x="4193" y="3754"/>
                      <a:pt x="4500" y="3355"/>
                      <a:pt x="4878" y="3150"/>
                    </a:cubicBezTo>
                    <a:cubicBezTo>
                      <a:pt x="5121" y="3021"/>
                      <a:pt x="5394" y="2976"/>
                      <a:pt x="5674" y="2976"/>
                    </a:cubicBezTo>
                    <a:cubicBezTo>
                      <a:pt x="5911" y="2976"/>
                      <a:pt x="6154" y="3008"/>
                      <a:pt x="6387" y="3048"/>
                    </a:cubicBezTo>
                    <a:cubicBezTo>
                      <a:pt x="6730" y="3111"/>
                      <a:pt x="7085" y="3184"/>
                      <a:pt x="7435" y="3184"/>
                    </a:cubicBezTo>
                    <a:cubicBezTo>
                      <a:pt x="7595" y="3184"/>
                      <a:pt x="7754" y="3169"/>
                      <a:pt x="7910" y="3130"/>
                    </a:cubicBezTo>
                    <a:cubicBezTo>
                      <a:pt x="8411" y="3012"/>
                      <a:pt x="8876" y="2557"/>
                      <a:pt x="8805" y="2046"/>
                    </a:cubicBezTo>
                    <a:cubicBezTo>
                      <a:pt x="8749" y="1642"/>
                      <a:pt x="8370" y="1340"/>
                      <a:pt x="7977" y="1259"/>
                    </a:cubicBezTo>
                    <a:cubicBezTo>
                      <a:pt x="7859" y="1233"/>
                      <a:pt x="7739" y="1222"/>
                      <a:pt x="7619" y="1222"/>
                    </a:cubicBezTo>
                    <a:cubicBezTo>
                      <a:pt x="7334" y="1222"/>
                      <a:pt x="7047" y="1284"/>
                      <a:pt x="6770" y="1356"/>
                    </a:cubicBezTo>
                    <a:cubicBezTo>
                      <a:pt x="6479" y="891"/>
                      <a:pt x="5983" y="548"/>
                      <a:pt x="5441" y="466"/>
                    </a:cubicBezTo>
                    <a:cubicBezTo>
                      <a:pt x="5283" y="442"/>
                      <a:pt x="5122" y="438"/>
                      <a:pt x="4961" y="438"/>
                    </a:cubicBezTo>
                    <a:cubicBezTo>
                      <a:pt x="4891" y="438"/>
                      <a:pt x="4820" y="439"/>
                      <a:pt x="4750" y="439"/>
                    </a:cubicBezTo>
                    <a:cubicBezTo>
                      <a:pt x="4543" y="439"/>
                      <a:pt x="4337" y="433"/>
                      <a:pt x="4137" y="384"/>
                    </a:cubicBezTo>
                    <a:cubicBezTo>
                      <a:pt x="3728" y="287"/>
                      <a:pt x="3380" y="16"/>
                      <a:pt x="2946" y="1"/>
                    </a:cubicBezTo>
                    <a:cubicBezTo>
                      <a:pt x="2940" y="1"/>
                      <a:pt x="2934" y="1"/>
                      <a:pt x="2928" y="1"/>
                    </a:cubicBezTo>
                    <a:close/>
                  </a:path>
                </a:pathLst>
              </a:custGeom>
              <a:solidFill>
                <a:schemeClr val="accent3"/>
              </a:solidFill>
              <a:ln>
                <a:noFill/>
              </a:ln>
              <a:effectLst>
                <a:outerShdw blurRad="5715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rot="-456988">
                <a:off x="8467285" y="240793"/>
                <a:ext cx="412298" cy="175234"/>
              </a:xfrm>
              <a:custGeom>
                <a:avLst/>
                <a:gdLst/>
                <a:ahLst/>
                <a:cxnLst/>
                <a:rect l="l" t="t" r="r" b="b"/>
                <a:pathLst>
                  <a:path w="8882" h="3775" extrusionOk="0">
                    <a:moveTo>
                      <a:pt x="2933" y="1"/>
                    </a:moveTo>
                    <a:cubicBezTo>
                      <a:pt x="2650" y="1"/>
                      <a:pt x="2414" y="120"/>
                      <a:pt x="2143" y="190"/>
                    </a:cubicBezTo>
                    <a:cubicBezTo>
                      <a:pt x="1734" y="308"/>
                      <a:pt x="1325" y="369"/>
                      <a:pt x="921" y="563"/>
                    </a:cubicBezTo>
                    <a:cubicBezTo>
                      <a:pt x="655" y="701"/>
                      <a:pt x="395" y="870"/>
                      <a:pt x="226" y="1121"/>
                    </a:cubicBezTo>
                    <a:cubicBezTo>
                      <a:pt x="62" y="1371"/>
                      <a:pt x="1" y="1709"/>
                      <a:pt x="144" y="1980"/>
                    </a:cubicBezTo>
                    <a:cubicBezTo>
                      <a:pt x="313" y="2302"/>
                      <a:pt x="717" y="2430"/>
                      <a:pt x="1090" y="2470"/>
                    </a:cubicBezTo>
                    <a:cubicBezTo>
                      <a:pt x="1458" y="2506"/>
                      <a:pt x="1852" y="2496"/>
                      <a:pt x="2174" y="2660"/>
                    </a:cubicBezTo>
                    <a:cubicBezTo>
                      <a:pt x="2470" y="2813"/>
                      <a:pt x="2680" y="3089"/>
                      <a:pt x="2910" y="3324"/>
                    </a:cubicBezTo>
                    <a:cubicBezTo>
                      <a:pt x="3135" y="3564"/>
                      <a:pt x="3423" y="3775"/>
                      <a:pt x="3746" y="3775"/>
                    </a:cubicBezTo>
                    <a:cubicBezTo>
                      <a:pt x="3754" y="3775"/>
                      <a:pt x="3761" y="3774"/>
                      <a:pt x="3769" y="3774"/>
                    </a:cubicBezTo>
                    <a:cubicBezTo>
                      <a:pt x="4193" y="3754"/>
                      <a:pt x="4500" y="3360"/>
                      <a:pt x="4879" y="3156"/>
                    </a:cubicBezTo>
                    <a:cubicBezTo>
                      <a:pt x="5124" y="3023"/>
                      <a:pt x="5396" y="2977"/>
                      <a:pt x="5674" y="2977"/>
                    </a:cubicBezTo>
                    <a:cubicBezTo>
                      <a:pt x="5911" y="2977"/>
                      <a:pt x="6153" y="3011"/>
                      <a:pt x="6387" y="3053"/>
                    </a:cubicBezTo>
                    <a:cubicBezTo>
                      <a:pt x="6736" y="3113"/>
                      <a:pt x="7093" y="3188"/>
                      <a:pt x="7446" y="3188"/>
                    </a:cubicBezTo>
                    <a:cubicBezTo>
                      <a:pt x="7604" y="3188"/>
                      <a:pt x="7761" y="3173"/>
                      <a:pt x="7915" y="3135"/>
                    </a:cubicBezTo>
                    <a:cubicBezTo>
                      <a:pt x="8411" y="3012"/>
                      <a:pt x="8882" y="2557"/>
                      <a:pt x="8810" y="2046"/>
                    </a:cubicBezTo>
                    <a:cubicBezTo>
                      <a:pt x="8754" y="1647"/>
                      <a:pt x="8376" y="1346"/>
                      <a:pt x="7977" y="1264"/>
                    </a:cubicBezTo>
                    <a:cubicBezTo>
                      <a:pt x="7856" y="1236"/>
                      <a:pt x="7734" y="1224"/>
                      <a:pt x="7611" y="1224"/>
                    </a:cubicBezTo>
                    <a:cubicBezTo>
                      <a:pt x="7331" y="1224"/>
                      <a:pt x="7047" y="1285"/>
                      <a:pt x="6770" y="1356"/>
                    </a:cubicBezTo>
                    <a:cubicBezTo>
                      <a:pt x="6484" y="891"/>
                      <a:pt x="5983" y="553"/>
                      <a:pt x="5441" y="471"/>
                    </a:cubicBezTo>
                    <a:cubicBezTo>
                      <a:pt x="5264" y="442"/>
                      <a:pt x="5085" y="439"/>
                      <a:pt x="4905" y="439"/>
                    </a:cubicBezTo>
                    <a:cubicBezTo>
                      <a:pt x="4866" y="439"/>
                      <a:pt x="4828" y="439"/>
                      <a:pt x="4789" y="439"/>
                    </a:cubicBezTo>
                    <a:cubicBezTo>
                      <a:pt x="4570" y="439"/>
                      <a:pt x="4352" y="436"/>
                      <a:pt x="4137" y="384"/>
                    </a:cubicBezTo>
                    <a:cubicBezTo>
                      <a:pt x="3728" y="292"/>
                      <a:pt x="3380" y="21"/>
                      <a:pt x="2951" y="1"/>
                    </a:cubicBezTo>
                    <a:cubicBezTo>
                      <a:pt x="2945" y="1"/>
                      <a:pt x="2939" y="1"/>
                      <a:pt x="2933" y="1"/>
                    </a:cubicBezTo>
                    <a:close/>
                  </a:path>
                </a:pathLst>
              </a:custGeom>
              <a:solidFill>
                <a:schemeClr val="accent3"/>
              </a:solidFill>
              <a:ln>
                <a:noFill/>
              </a:ln>
              <a:effectLst>
                <a:outerShdw blurRad="5715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 name="Google Shape;143;p3"/>
              <p:cNvGrpSpPr/>
              <p:nvPr/>
            </p:nvGrpSpPr>
            <p:grpSpPr>
              <a:xfrm>
                <a:off x="6684953" y="128609"/>
                <a:ext cx="2769555" cy="2055717"/>
                <a:chOff x="7710303" y="128597"/>
                <a:chExt cx="2769555" cy="2055717"/>
              </a:xfrm>
            </p:grpSpPr>
            <p:sp>
              <p:nvSpPr>
                <p:cNvPr id="144" name="Google Shape;144;p3"/>
                <p:cNvSpPr/>
                <p:nvPr/>
              </p:nvSpPr>
              <p:spPr>
                <a:xfrm rot="-456988">
                  <a:off x="8132911" y="939468"/>
                  <a:ext cx="1181981" cy="508665"/>
                </a:xfrm>
                <a:custGeom>
                  <a:avLst/>
                  <a:gdLst/>
                  <a:ahLst/>
                  <a:cxnLst/>
                  <a:rect l="l" t="t" r="r" b="b"/>
                  <a:pathLst>
                    <a:path w="25463" h="10958" extrusionOk="0">
                      <a:moveTo>
                        <a:pt x="17085" y="1"/>
                      </a:moveTo>
                      <a:cubicBezTo>
                        <a:pt x="15665" y="1"/>
                        <a:pt x="14166" y="825"/>
                        <a:pt x="13596" y="2363"/>
                      </a:cubicBezTo>
                      <a:cubicBezTo>
                        <a:pt x="12834" y="1800"/>
                        <a:pt x="12067" y="1238"/>
                        <a:pt x="11203" y="911"/>
                      </a:cubicBezTo>
                      <a:cubicBezTo>
                        <a:pt x="10778" y="754"/>
                        <a:pt x="10325" y="661"/>
                        <a:pt x="9873" y="661"/>
                      </a:cubicBezTo>
                      <a:cubicBezTo>
                        <a:pt x="9411" y="661"/>
                        <a:pt x="8950" y="758"/>
                        <a:pt x="8519" y="982"/>
                      </a:cubicBezTo>
                      <a:cubicBezTo>
                        <a:pt x="7675" y="1432"/>
                        <a:pt x="7005" y="2460"/>
                        <a:pt x="7046" y="3534"/>
                      </a:cubicBezTo>
                      <a:cubicBezTo>
                        <a:pt x="5988" y="2900"/>
                        <a:pt x="4853" y="2342"/>
                        <a:pt x="3651" y="2342"/>
                      </a:cubicBezTo>
                      <a:cubicBezTo>
                        <a:pt x="2445" y="2342"/>
                        <a:pt x="1151" y="3007"/>
                        <a:pt x="579" y="4280"/>
                      </a:cubicBezTo>
                      <a:cubicBezTo>
                        <a:pt x="1" y="5553"/>
                        <a:pt x="451" y="7378"/>
                        <a:pt x="1606" y="7746"/>
                      </a:cubicBezTo>
                      <a:cubicBezTo>
                        <a:pt x="1678" y="8984"/>
                        <a:pt x="2470" y="10083"/>
                        <a:pt x="3493" y="10359"/>
                      </a:cubicBezTo>
                      <a:cubicBezTo>
                        <a:pt x="3665" y="10406"/>
                        <a:pt x="3842" y="10428"/>
                        <a:pt x="4020" y="10428"/>
                      </a:cubicBezTo>
                      <a:cubicBezTo>
                        <a:pt x="4896" y="10428"/>
                        <a:pt x="5791" y="9884"/>
                        <a:pt x="6284" y="9004"/>
                      </a:cubicBezTo>
                      <a:cubicBezTo>
                        <a:pt x="6903" y="10180"/>
                        <a:pt x="8048" y="10932"/>
                        <a:pt x="9250" y="10957"/>
                      </a:cubicBezTo>
                      <a:cubicBezTo>
                        <a:pt x="9271" y="10958"/>
                        <a:pt x="9292" y="10958"/>
                        <a:pt x="9313" y="10958"/>
                      </a:cubicBezTo>
                      <a:cubicBezTo>
                        <a:pt x="10489" y="10958"/>
                        <a:pt x="11676" y="10262"/>
                        <a:pt x="12404" y="9137"/>
                      </a:cubicBezTo>
                      <a:cubicBezTo>
                        <a:pt x="13148" y="10136"/>
                        <a:pt x="14271" y="10719"/>
                        <a:pt x="15421" y="10719"/>
                      </a:cubicBezTo>
                      <a:cubicBezTo>
                        <a:pt x="15496" y="10719"/>
                        <a:pt x="15571" y="10717"/>
                        <a:pt x="15646" y="10712"/>
                      </a:cubicBezTo>
                      <a:cubicBezTo>
                        <a:pt x="16873" y="10625"/>
                        <a:pt x="18074" y="9868"/>
                        <a:pt x="18836" y="8703"/>
                      </a:cubicBezTo>
                      <a:cubicBezTo>
                        <a:pt x="19992" y="9372"/>
                        <a:pt x="21285" y="9746"/>
                        <a:pt x="22594" y="9776"/>
                      </a:cubicBezTo>
                      <a:cubicBezTo>
                        <a:pt x="22637" y="9778"/>
                        <a:pt x="22680" y="9778"/>
                        <a:pt x="22724" y="9778"/>
                      </a:cubicBezTo>
                      <a:cubicBezTo>
                        <a:pt x="23178" y="9778"/>
                        <a:pt x="23655" y="9697"/>
                        <a:pt x="24005" y="9347"/>
                      </a:cubicBezTo>
                      <a:cubicBezTo>
                        <a:pt x="24640" y="8711"/>
                        <a:pt x="24381" y="7288"/>
                        <a:pt x="23585" y="7075"/>
                      </a:cubicBezTo>
                      <a:lnTo>
                        <a:pt x="23585" y="7075"/>
                      </a:lnTo>
                      <a:cubicBezTo>
                        <a:pt x="23662" y="7094"/>
                        <a:pt x="23739" y="7104"/>
                        <a:pt x="23816" y="7104"/>
                      </a:cubicBezTo>
                      <a:cubicBezTo>
                        <a:pt x="24596" y="7104"/>
                        <a:pt x="25311" y="6154"/>
                        <a:pt x="25385" y="5195"/>
                      </a:cubicBezTo>
                      <a:cubicBezTo>
                        <a:pt x="25462" y="4142"/>
                        <a:pt x="24992" y="3160"/>
                        <a:pt x="24455" y="2342"/>
                      </a:cubicBezTo>
                      <a:cubicBezTo>
                        <a:pt x="23820" y="1380"/>
                        <a:pt x="23279" y="1038"/>
                        <a:pt x="22579" y="1038"/>
                      </a:cubicBezTo>
                      <a:cubicBezTo>
                        <a:pt x="22208" y="1038"/>
                        <a:pt x="21793" y="1134"/>
                        <a:pt x="21295" y="1284"/>
                      </a:cubicBezTo>
                      <a:cubicBezTo>
                        <a:pt x="21161" y="1325"/>
                        <a:pt x="21026" y="1343"/>
                        <a:pt x="20890" y="1343"/>
                      </a:cubicBezTo>
                      <a:cubicBezTo>
                        <a:pt x="19804" y="1343"/>
                        <a:pt x="18652" y="177"/>
                        <a:pt x="17553" y="31"/>
                      </a:cubicBezTo>
                      <a:cubicBezTo>
                        <a:pt x="17399" y="11"/>
                        <a:pt x="17242" y="1"/>
                        <a:pt x="17085" y="1"/>
                      </a:cubicBezTo>
                      <a:close/>
                    </a:path>
                  </a:pathLst>
                </a:custGeom>
                <a:solidFill>
                  <a:srgbClr val="B2CE54">
                    <a:alpha val="52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rot="-456988">
                  <a:off x="8161447" y="204037"/>
                  <a:ext cx="1173161" cy="522777"/>
                </a:xfrm>
                <a:custGeom>
                  <a:avLst/>
                  <a:gdLst/>
                  <a:ahLst/>
                  <a:cxnLst/>
                  <a:rect l="l" t="t" r="r" b="b"/>
                  <a:pathLst>
                    <a:path w="25273" h="11262" extrusionOk="0">
                      <a:moveTo>
                        <a:pt x="15959" y="0"/>
                      </a:moveTo>
                      <a:cubicBezTo>
                        <a:pt x="15794" y="0"/>
                        <a:pt x="15627" y="7"/>
                        <a:pt x="15461" y="22"/>
                      </a:cubicBezTo>
                      <a:cubicBezTo>
                        <a:pt x="13891" y="155"/>
                        <a:pt x="12271" y="1182"/>
                        <a:pt x="11989" y="2736"/>
                      </a:cubicBezTo>
                      <a:cubicBezTo>
                        <a:pt x="11021" y="1764"/>
                        <a:pt x="9646" y="1224"/>
                        <a:pt x="8276" y="1224"/>
                      </a:cubicBezTo>
                      <a:cubicBezTo>
                        <a:pt x="7888" y="1224"/>
                        <a:pt x="7500" y="1267"/>
                        <a:pt x="7122" y="1356"/>
                      </a:cubicBezTo>
                      <a:cubicBezTo>
                        <a:pt x="5409" y="1760"/>
                        <a:pt x="3947" y="3099"/>
                        <a:pt x="3385" y="4766"/>
                      </a:cubicBezTo>
                      <a:cubicBezTo>
                        <a:pt x="3188" y="4704"/>
                        <a:pt x="2985" y="4675"/>
                        <a:pt x="2782" y="4675"/>
                      </a:cubicBezTo>
                      <a:cubicBezTo>
                        <a:pt x="1775" y="4675"/>
                        <a:pt x="766" y="5391"/>
                        <a:pt x="532" y="6387"/>
                      </a:cubicBezTo>
                      <a:cubicBezTo>
                        <a:pt x="0" y="8616"/>
                        <a:pt x="3129" y="9766"/>
                        <a:pt x="4714" y="10405"/>
                      </a:cubicBezTo>
                      <a:cubicBezTo>
                        <a:pt x="5636" y="10777"/>
                        <a:pt x="6636" y="10968"/>
                        <a:pt x="7634" y="10968"/>
                      </a:cubicBezTo>
                      <a:cubicBezTo>
                        <a:pt x="9104" y="10968"/>
                        <a:pt x="10569" y="10554"/>
                        <a:pt x="11770" y="9695"/>
                      </a:cubicBezTo>
                      <a:cubicBezTo>
                        <a:pt x="12545" y="10715"/>
                        <a:pt x="13829" y="11262"/>
                        <a:pt x="15102" y="11262"/>
                      </a:cubicBezTo>
                      <a:cubicBezTo>
                        <a:pt x="15953" y="11262"/>
                        <a:pt x="16799" y="11018"/>
                        <a:pt x="17486" y="10508"/>
                      </a:cubicBezTo>
                      <a:cubicBezTo>
                        <a:pt x="17905" y="10201"/>
                        <a:pt x="18273" y="9802"/>
                        <a:pt x="18754" y="9613"/>
                      </a:cubicBezTo>
                      <a:cubicBezTo>
                        <a:pt x="19032" y="9500"/>
                        <a:pt x="19322" y="9463"/>
                        <a:pt x="19619" y="9463"/>
                      </a:cubicBezTo>
                      <a:cubicBezTo>
                        <a:pt x="20169" y="9463"/>
                        <a:pt x="20740" y="9589"/>
                        <a:pt x="21295" y="9593"/>
                      </a:cubicBezTo>
                      <a:cubicBezTo>
                        <a:pt x="21309" y="9593"/>
                        <a:pt x="21322" y="9593"/>
                        <a:pt x="21336" y="9593"/>
                      </a:cubicBezTo>
                      <a:cubicBezTo>
                        <a:pt x="22600" y="9593"/>
                        <a:pt x="23843" y="8906"/>
                        <a:pt x="24510" y="7834"/>
                      </a:cubicBezTo>
                      <a:cubicBezTo>
                        <a:pt x="25196" y="6755"/>
                        <a:pt x="25272" y="5323"/>
                        <a:pt x="24710" y="4173"/>
                      </a:cubicBezTo>
                      <a:cubicBezTo>
                        <a:pt x="23866" y="2435"/>
                        <a:pt x="21877" y="1632"/>
                        <a:pt x="20062" y="973"/>
                      </a:cubicBezTo>
                      <a:cubicBezTo>
                        <a:pt x="18736" y="492"/>
                        <a:pt x="17361" y="0"/>
                        <a:pt x="15959" y="0"/>
                      </a:cubicBezTo>
                      <a:close/>
                    </a:path>
                  </a:pathLst>
                </a:custGeom>
                <a:solidFill>
                  <a:srgbClr val="B2CE54">
                    <a:alpha val="52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rot="-456988">
                  <a:off x="9392923" y="547511"/>
                  <a:ext cx="1052609" cy="588043"/>
                </a:xfrm>
                <a:custGeom>
                  <a:avLst/>
                  <a:gdLst/>
                  <a:ahLst/>
                  <a:cxnLst/>
                  <a:rect l="l" t="t" r="r" b="b"/>
                  <a:pathLst>
                    <a:path w="22676" h="12668" extrusionOk="0">
                      <a:moveTo>
                        <a:pt x="12818" y="1"/>
                      </a:moveTo>
                      <a:cubicBezTo>
                        <a:pt x="12368" y="1"/>
                        <a:pt x="11919" y="80"/>
                        <a:pt x="11499" y="240"/>
                      </a:cubicBezTo>
                      <a:cubicBezTo>
                        <a:pt x="10487" y="628"/>
                        <a:pt x="9669" y="1477"/>
                        <a:pt x="9321" y="2499"/>
                      </a:cubicBezTo>
                      <a:cubicBezTo>
                        <a:pt x="8717" y="1829"/>
                        <a:pt x="7809" y="1453"/>
                        <a:pt x="6908" y="1453"/>
                      </a:cubicBezTo>
                      <a:cubicBezTo>
                        <a:pt x="6565" y="1453"/>
                        <a:pt x="6224" y="1507"/>
                        <a:pt x="5900" y="1620"/>
                      </a:cubicBezTo>
                      <a:cubicBezTo>
                        <a:pt x="4725" y="2029"/>
                        <a:pt x="3840" y="3185"/>
                        <a:pt x="3763" y="4432"/>
                      </a:cubicBezTo>
                      <a:cubicBezTo>
                        <a:pt x="3490" y="4162"/>
                        <a:pt x="3109" y="4027"/>
                        <a:pt x="2726" y="4027"/>
                      </a:cubicBezTo>
                      <a:cubicBezTo>
                        <a:pt x="2334" y="4027"/>
                        <a:pt x="1941" y="4168"/>
                        <a:pt x="1662" y="4447"/>
                      </a:cubicBezTo>
                      <a:cubicBezTo>
                        <a:pt x="1105" y="5010"/>
                        <a:pt x="1146" y="5945"/>
                        <a:pt x="1636" y="6533"/>
                      </a:cubicBezTo>
                      <a:cubicBezTo>
                        <a:pt x="1553" y="6519"/>
                        <a:pt x="1472" y="6512"/>
                        <a:pt x="1393" y="6512"/>
                      </a:cubicBezTo>
                      <a:cubicBezTo>
                        <a:pt x="560" y="6512"/>
                        <a:pt x="25" y="7296"/>
                        <a:pt x="16" y="8118"/>
                      </a:cubicBezTo>
                      <a:cubicBezTo>
                        <a:pt x="0" y="8916"/>
                        <a:pt x="568" y="9565"/>
                        <a:pt x="992" y="10194"/>
                      </a:cubicBezTo>
                      <a:cubicBezTo>
                        <a:pt x="1611" y="11107"/>
                        <a:pt x="2614" y="11705"/>
                        <a:pt x="3608" y="11705"/>
                      </a:cubicBezTo>
                      <a:cubicBezTo>
                        <a:pt x="4323" y="11705"/>
                        <a:pt x="5032" y="11395"/>
                        <a:pt x="5589" y="10670"/>
                      </a:cubicBezTo>
                      <a:cubicBezTo>
                        <a:pt x="5931" y="11764"/>
                        <a:pt x="6995" y="12592"/>
                        <a:pt x="8140" y="12663"/>
                      </a:cubicBezTo>
                      <a:cubicBezTo>
                        <a:pt x="8191" y="12666"/>
                        <a:pt x="8242" y="12668"/>
                        <a:pt x="8293" y="12668"/>
                      </a:cubicBezTo>
                      <a:cubicBezTo>
                        <a:pt x="9382" y="12668"/>
                        <a:pt x="10462" y="11998"/>
                        <a:pt x="10916" y="11002"/>
                      </a:cubicBezTo>
                      <a:cubicBezTo>
                        <a:pt x="11898" y="11488"/>
                        <a:pt x="12884" y="11978"/>
                        <a:pt x="13953" y="12183"/>
                      </a:cubicBezTo>
                      <a:cubicBezTo>
                        <a:pt x="14270" y="12244"/>
                        <a:pt x="14597" y="12277"/>
                        <a:pt x="14924" y="12277"/>
                      </a:cubicBezTo>
                      <a:cubicBezTo>
                        <a:pt x="15697" y="12277"/>
                        <a:pt x="16465" y="12090"/>
                        <a:pt x="17087" y="11641"/>
                      </a:cubicBezTo>
                      <a:cubicBezTo>
                        <a:pt x="17966" y="11002"/>
                        <a:pt x="18452" y="9759"/>
                        <a:pt x="18012" y="8762"/>
                      </a:cubicBezTo>
                      <a:lnTo>
                        <a:pt x="18012" y="8762"/>
                      </a:lnTo>
                      <a:cubicBezTo>
                        <a:pt x="18287" y="8841"/>
                        <a:pt x="18568" y="8878"/>
                        <a:pt x="18849" y="8878"/>
                      </a:cubicBezTo>
                      <a:cubicBezTo>
                        <a:pt x="20472" y="8878"/>
                        <a:pt x="22084" y="7643"/>
                        <a:pt x="22358" y="6017"/>
                      </a:cubicBezTo>
                      <a:cubicBezTo>
                        <a:pt x="22675" y="4105"/>
                        <a:pt x="21075" y="2106"/>
                        <a:pt x="19142" y="2003"/>
                      </a:cubicBezTo>
                      <a:cubicBezTo>
                        <a:pt x="19065" y="1999"/>
                        <a:pt x="18988" y="1997"/>
                        <a:pt x="18910" y="1997"/>
                      </a:cubicBezTo>
                      <a:cubicBezTo>
                        <a:pt x="18540" y="1997"/>
                        <a:pt x="18166" y="2041"/>
                        <a:pt x="17796" y="2041"/>
                      </a:cubicBezTo>
                      <a:cubicBezTo>
                        <a:pt x="17564" y="2041"/>
                        <a:pt x="17334" y="2023"/>
                        <a:pt x="17108" y="1968"/>
                      </a:cubicBezTo>
                      <a:cubicBezTo>
                        <a:pt x="16162" y="1748"/>
                        <a:pt x="15482" y="935"/>
                        <a:pt x="14628" y="459"/>
                      </a:cubicBezTo>
                      <a:cubicBezTo>
                        <a:pt x="14076" y="155"/>
                        <a:pt x="13447" y="1"/>
                        <a:pt x="12818" y="1"/>
                      </a:cubicBezTo>
                      <a:close/>
                    </a:path>
                  </a:pathLst>
                </a:custGeom>
                <a:solidFill>
                  <a:srgbClr val="B2CE54">
                    <a:alpha val="52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rot="-456988">
                  <a:off x="9054041" y="1478973"/>
                  <a:ext cx="599462" cy="224995"/>
                </a:xfrm>
                <a:custGeom>
                  <a:avLst/>
                  <a:gdLst/>
                  <a:ahLst/>
                  <a:cxnLst/>
                  <a:rect l="l" t="t" r="r" b="b"/>
                  <a:pathLst>
                    <a:path w="12914" h="4847" extrusionOk="0">
                      <a:moveTo>
                        <a:pt x="9986" y="0"/>
                      </a:moveTo>
                      <a:cubicBezTo>
                        <a:pt x="9357" y="0"/>
                        <a:pt x="8705" y="368"/>
                        <a:pt x="8619" y="976"/>
                      </a:cubicBezTo>
                      <a:cubicBezTo>
                        <a:pt x="8685" y="516"/>
                        <a:pt x="7698" y="107"/>
                        <a:pt x="7376" y="71"/>
                      </a:cubicBezTo>
                      <a:cubicBezTo>
                        <a:pt x="7337" y="68"/>
                        <a:pt x="7297" y="66"/>
                        <a:pt x="7259" y="66"/>
                      </a:cubicBezTo>
                      <a:cubicBezTo>
                        <a:pt x="6806" y="66"/>
                        <a:pt x="6416" y="284"/>
                        <a:pt x="5972" y="284"/>
                      </a:cubicBezTo>
                      <a:cubicBezTo>
                        <a:pt x="5891" y="284"/>
                        <a:pt x="5809" y="277"/>
                        <a:pt x="5725" y="261"/>
                      </a:cubicBezTo>
                      <a:cubicBezTo>
                        <a:pt x="5269" y="171"/>
                        <a:pt x="4818" y="93"/>
                        <a:pt x="4393" y="93"/>
                      </a:cubicBezTo>
                      <a:cubicBezTo>
                        <a:pt x="3630" y="93"/>
                        <a:pt x="2953" y="346"/>
                        <a:pt x="2494" y="1242"/>
                      </a:cubicBezTo>
                      <a:cubicBezTo>
                        <a:pt x="2159" y="967"/>
                        <a:pt x="1725" y="790"/>
                        <a:pt x="1296" y="790"/>
                      </a:cubicBezTo>
                      <a:cubicBezTo>
                        <a:pt x="1207" y="790"/>
                        <a:pt x="1119" y="797"/>
                        <a:pt x="1031" y="813"/>
                      </a:cubicBezTo>
                      <a:cubicBezTo>
                        <a:pt x="520" y="910"/>
                        <a:pt x="65" y="1350"/>
                        <a:pt x="29" y="1871"/>
                      </a:cubicBezTo>
                      <a:cubicBezTo>
                        <a:pt x="1" y="2356"/>
                        <a:pt x="422" y="2836"/>
                        <a:pt x="901" y="2836"/>
                      </a:cubicBezTo>
                      <a:cubicBezTo>
                        <a:pt x="937" y="2836"/>
                        <a:pt x="974" y="2833"/>
                        <a:pt x="1011" y="2827"/>
                      </a:cubicBezTo>
                      <a:lnTo>
                        <a:pt x="1011" y="2827"/>
                      </a:lnTo>
                      <a:cubicBezTo>
                        <a:pt x="566" y="2909"/>
                        <a:pt x="377" y="3507"/>
                        <a:pt x="576" y="3916"/>
                      </a:cubicBezTo>
                      <a:cubicBezTo>
                        <a:pt x="771" y="4325"/>
                        <a:pt x="1215" y="4545"/>
                        <a:pt x="1640" y="4668"/>
                      </a:cubicBezTo>
                      <a:cubicBezTo>
                        <a:pt x="2184" y="4819"/>
                        <a:pt x="2751" y="4847"/>
                        <a:pt x="3318" y="4847"/>
                      </a:cubicBezTo>
                      <a:cubicBezTo>
                        <a:pt x="3497" y="4847"/>
                        <a:pt x="3675" y="4844"/>
                        <a:pt x="3854" y="4842"/>
                      </a:cubicBezTo>
                      <a:lnTo>
                        <a:pt x="4927" y="4821"/>
                      </a:lnTo>
                      <a:cubicBezTo>
                        <a:pt x="5960" y="4806"/>
                        <a:pt x="6998" y="4785"/>
                        <a:pt x="8026" y="4765"/>
                      </a:cubicBezTo>
                      <a:cubicBezTo>
                        <a:pt x="8399" y="4760"/>
                        <a:pt x="8792" y="4744"/>
                        <a:pt x="9099" y="4530"/>
                      </a:cubicBezTo>
                      <a:cubicBezTo>
                        <a:pt x="9406" y="4320"/>
                        <a:pt x="9549" y="3834"/>
                        <a:pt x="9283" y="3569"/>
                      </a:cubicBezTo>
                      <a:lnTo>
                        <a:pt x="9283" y="3569"/>
                      </a:lnTo>
                      <a:cubicBezTo>
                        <a:pt x="9891" y="3816"/>
                        <a:pt x="10526" y="4064"/>
                        <a:pt x="11175" y="4064"/>
                      </a:cubicBezTo>
                      <a:cubicBezTo>
                        <a:pt x="11263" y="4064"/>
                        <a:pt x="11352" y="4059"/>
                        <a:pt x="11441" y="4049"/>
                      </a:cubicBezTo>
                      <a:cubicBezTo>
                        <a:pt x="12182" y="3967"/>
                        <a:pt x="12913" y="3379"/>
                        <a:pt x="12888" y="2628"/>
                      </a:cubicBezTo>
                      <a:cubicBezTo>
                        <a:pt x="12867" y="2086"/>
                        <a:pt x="12468" y="1641"/>
                        <a:pt x="12085" y="1247"/>
                      </a:cubicBezTo>
                      <a:cubicBezTo>
                        <a:pt x="11574" y="731"/>
                        <a:pt x="11016" y="199"/>
                        <a:pt x="10316" y="36"/>
                      </a:cubicBezTo>
                      <a:cubicBezTo>
                        <a:pt x="10209" y="12"/>
                        <a:pt x="10098" y="0"/>
                        <a:pt x="9986" y="0"/>
                      </a:cubicBezTo>
                      <a:close/>
                    </a:path>
                  </a:pathLst>
                </a:custGeom>
                <a:solidFill>
                  <a:srgbClr val="B2CE54">
                    <a:alpha val="52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rot="-456988">
                  <a:off x="7722585" y="1567735"/>
                  <a:ext cx="599415" cy="225228"/>
                </a:xfrm>
                <a:custGeom>
                  <a:avLst/>
                  <a:gdLst/>
                  <a:ahLst/>
                  <a:cxnLst/>
                  <a:rect l="l" t="t" r="r" b="b"/>
                  <a:pathLst>
                    <a:path w="12913" h="4852" extrusionOk="0">
                      <a:moveTo>
                        <a:pt x="9986" y="0"/>
                      </a:moveTo>
                      <a:cubicBezTo>
                        <a:pt x="9356" y="0"/>
                        <a:pt x="8705" y="368"/>
                        <a:pt x="8618" y="976"/>
                      </a:cubicBezTo>
                      <a:cubicBezTo>
                        <a:pt x="8685" y="516"/>
                        <a:pt x="7698" y="107"/>
                        <a:pt x="7376" y="77"/>
                      </a:cubicBezTo>
                      <a:cubicBezTo>
                        <a:pt x="7336" y="73"/>
                        <a:pt x="7297" y="71"/>
                        <a:pt x="7258" y="71"/>
                      </a:cubicBezTo>
                      <a:cubicBezTo>
                        <a:pt x="6809" y="71"/>
                        <a:pt x="6421" y="286"/>
                        <a:pt x="5980" y="286"/>
                      </a:cubicBezTo>
                      <a:cubicBezTo>
                        <a:pt x="5897" y="286"/>
                        <a:pt x="5812" y="279"/>
                        <a:pt x="5724" y="261"/>
                      </a:cubicBezTo>
                      <a:cubicBezTo>
                        <a:pt x="5272" y="171"/>
                        <a:pt x="4823" y="94"/>
                        <a:pt x="4400" y="94"/>
                      </a:cubicBezTo>
                      <a:cubicBezTo>
                        <a:pt x="3634" y="94"/>
                        <a:pt x="2954" y="348"/>
                        <a:pt x="2493" y="1247"/>
                      </a:cubicBezTo>
                      <a:cubicBezTo>
                        <a:pt x="2160" y="973"/>
                        <a:pt x="1732" y="793"/>
                        <a:pt x="1306" y="793"/>
                      </a:cubicBezTo>
                      <a:cubicBezTo>
                        <a:pt x="1216" y="793"/>
                        <a:pt x="1125" y="801"/>
                        <a:pt x="1036" y="818"/>
                      </a:cubicBezTo>
                      <a:cubicBezTo>
                        <a:pt x="525" y="915"/>
                        <a:pt x="65" y="1355"/>
                        <a:pt x="29" y="1871"/>
                      </a:cubicBezTo>
                      <a:cubicBezTo>
                        <a:pt x="0" y="2360"/>
                        <a:pt x="422" y="2841"/>
                        <a:pt x="900" y="2841"/>
                      </a:cubicBezTo>
                      <a:cubicBezTo>
                        <a:pt x="937" y="2841"/>
                        <a:pt x="974" y="2838"/>
                        <a:pt x="1010" y="2832"/>
                      </a:cubicBezTo>
                      <a:lnTo>
                        <a:pt x="1010" y="2832"/>
                      </a:lnTo>
                      <a:cubicBezTo>
                        <a:pt x="566" y="2914"/>
                        <a:pt x="377" y="3507"/>
                        <a:pt x="576" y="3916"/>
                      </a:cubicBezTo>
                      <a:cubicBezTo>
                        <a:pt x="770" y="4325"/>
                        <a:pt x="1215" y="4550"/>
                        <a:pt x="1639" y="4673"/>
                      </a:cubicBezTo>
                      <a:cubicBezTo>
                        <a:pt x="2195" y="4824"/>
                        <a:pt x="2775" y="4851"/>
                        <a:pt x="3354" y="4851"/>
                      </a:cubicBezTo>
                      <a:cubicBezTo>
                        <a:pt x="3521" y="4851"/>
                        <a:pt x="3687" y="4849"/>
                        <a:pt x="3853" y="4847"/>
                      </a:cubicBezTo>
                      <a:lnTo>
                        <a:pt x="4927" y="4826"/>
                      </a:lnTo>
                      <a:cubicBezTo>
                        <a:pt x="5960" y="4806"/>
                        <a:pt x="6997" y="4785"/>
                        <a:pt x="8025" y="4770"/>
                      </a:cubicBezTo>
                      <a:cubicBezTo>
                        <a:pt x="8398" y="4760"/>
                        <a:pt x="8792" y="4750"/>
                        <a:pt x="9099" y="4530"/>
                      </a:cubicBezTo>
                      <a:cubicBezTo>
                        <a:pt x="9406" y="4320"/>
                        <a:pt x="9549" y="3834"/>
                        <a:pt x="9283" y="3574"/>
                      </a:cubicBezTo>
                      <a:lnTo>
                        <a:pt x="9283" y="3574"/>
                      </a:lnTo>
                      <a:cubicBezTo>
                        <a:pt x="9890" y="3821"/>
                        <a:pt x="10526" y="4069"/>
                        <a:pt x="11175" y="4069"/>
                      </a:cubicBezTo>
                      <a:cubicBezTo>
                        <a:pt x="11263" y="4069"/>
                        <a:pt x="11352" y="4064"/>
                        <a:pt x="11440" y="4054"/>
                      </a:cubicBezTo>
                      <a:cubicBezTo>
                        <a:pt x="12182" y="3967"/>
                        <a:pt x="12913" y="3379"/>
                        <a:pt x="12887" y="2633"/>
                      </a:cubicBezTo>
                      <a:cubicBezTo>
                        <a:pt x="12872" y="2091"/>
                        <a:pt x="12468" y="1641"/>
                        <a:pt x="12085" y="1252"/>
                      </a:cubicBezTo>
                      <a:cubicBezTo>
                        <a:pt x="11573" y="736"/>
                        <a:pt x="11016" y="204"/>
                        <a:pt x="10316" y="36"/>
                      </a:cubicBezTo>
                      <a:cubicBezTo>
                        <a:pt x="10209" y="12"/>
                        <a:pt x="10098" y="0"/>
                        <a:pt x="9986" y="0"/>
                      </a:cubicBezTo>
                      <a:close/>
                    </a:path>
                  </a:pathLst>
                </a:custGeom>
                <a:solidFill>
                  <a:srgbClr val="B2CE54">
                    <a:alpha val="52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rot="-456988">
                  <a:off x="8069270" y="1888869"/>
                  <a:ext cx="605218" cy="256468"/>
                </a:xfrm>
                <a:custGeom>
                  <a:avLst/>
                  <a:gdLst/>
                  <a:ahLst/>
                  <a:cxnLst/>
                  <a:rect l="l" t="t" r="r" b="b"/>
                  <a:pathLst>
                    <a:path w="13038" h="5525" extrusionOk="0">
                      <a:moveTo>
                        <a:pt x="4297" y="1"/>
                      </a:moveTo>
                      <a:cubicBezTo>
                        <a:pt x="3892" y="1"/>
                        <a:pt x="3543" y="177"/>
                        <a:pt x="3150" y="277"/>
                      </a:cubicBezTo>
                      <a:cubicBezTo>
                        <a:pt x="2531" y="435"/>
                        <a:pt x="1923" y="522"/>
                        <a:pt x="1345" y="809"/>
                      </a:cubicBezTo>
                      <a:cubicBezTo>
                        <a:pt x="946" y="998"/>
                        <a:pt x="568" y="1264"/>
                        <a:pt x="327" y="1627"/>
                      </a:cubicBezTo>
                      <a:cubicBezTo>
                        <a:pt x="82" y="1995"/>
                        <a:pt x="0" y="2491"/>
                        <a:pt x="210" y="2879"/>
                      </a:cubicBezTo>
                      <a:cubicBezTo>
                        <a:pt x="465" y="3360"/>
                        <a:pt x="1064" y="3549"/>
                        <a:pt x="1595" y="3605"/>
                      </a:cubicBezTo>
                      <a:cubicBezTo>
                        <a:pt x="2142" y="3667"/>
                        <a:pt x="2710" y="3646"/>
                        <a:pt x="3196" y="3897"/>
                      </a:cubicBezTo>
                      <a:cubicBezTo>
                        <a:pt x="3630" y="4117"/>
                        <a:pt x="3932" y="4521"/>
                        <a:pt x="4269" y="4873"/>
                      </a:cubicBezTo>
                      <a:cubicBezTo>
                        <a:pt x="4594" y="5213"/>
                        <a:pt x="5004" y="5524"/>
                        <a:pt x="5468" y="5524"/>
                      </a:cubicBezTo>
                      <a:cubicBezTo>
                        <a:pt x="5486" y="5524"/>
                        <a:pt x="5504" y="5524"/>
                        <a:pt x="5522" y="5523"/>
                      </a:cubicBezTo>
                      <a:cubicBezTo>
                        <a:pt x="6156" y="5492"/>
                        <a:pt x="6596" y="4909"/>
                        <a:pt x="7158" y="4618"/>
                      </a:cubicBezTo>
                      <a:cubicBezTo>
                        <a:pt x="7517" y="4427"/>
                        <a:pt x="7917" y="4360"/>
                        <a:pt x="8327" y="4360"/>
                      </a:cubicBezTo>
                      <a:cubicBezTo>
                        <a:pt x="8676" y="4360"/>
                        <a:pt x="9032" y="4408"/>
                        <a:pt x="9377" y="4469"/>
                      </a:cubicBezTo>
                      <a:cubicBezTo>
                        <a:pt x="9894" y="4559"/>
                        <a:pt x="10424" y="4673"/>
                        <a:pt x="10945" y="4673"/>
                      </a:cubicBezTo>
                      <a:cubicBezTo>
                        <a:pt x="11171" y="4673"/>
                        <a:pt x="11395" y="4651"/>
                        <a:pt x="11616" y="4597"/>
                      </a:cubicBezTo>
                      <a:cubicBezTo>
                        <a:pt x="12353" y="4418"/>
                        <a:pt x="13038" y="3754"/>
                        <a:pt x="12930" y="3007"/>
                      </a:cubicBezTo>
                      <a:cubicBezTo>
                        <a:pt x="12843" y="2419"/>
                        <a:pt x="12291" y="1980"/>
                        <a:pt x="11708" y="1852"/>
                      </a:cubicBezTo>
                      <a:cubicBezTo>
                        <a:pt x="11534" y="1813"/>
                        <a:pt x="11357" y="1797"/>
                        <a:pt x="11179" y="1797"/>
                      </a:cubicBezTo>
                      <a:cubicBezTo>
                        <a:pt x="10764" y="1797"/>
                        <a:pt x="10344" y="1886"/>
                        <a:pt x="9939" y="1990"/>
                      </a:cubicBezTo>
                      <a:cubicBezTo>
                        <a:pt x="9515" y="1300"/>
                        <a:pt x="8789" y="814"/>
                        <a:pt x="7986" y="686"/>
                      </a:cubicBezTo>
                      <a:cubicBezTo>
                        <a:pt x="7735" y="645"/>
                        <a:pt x="7479" y="641"/>
                        <a:pt x="7223" y="641"/>
                      </a:cubicBezTo>
                      <a:cubicBezTo>
                        <a:pt x="7159" y="641"/>
                        <a:pt x="7095" y="641"/>
                        <a:pt x="7031" y="641"/>
                      </a:cubicBezTo>
                      <a:cubicBezTo>
                        <a:pt x="6711" y="641"/>
                        <a:pt x="6391" y="635"/>
                        <a:pt x="6079" y="558"/>
                      </a:cubicBezTo>
                      <a:cubicBezTo>
                        <a:pt x="5476" y="410"/>
                        <a:pt x="4970" y="21"/>
                        <a:pt x="4331" y="1"/>
                      </a:cubicBezTo>
                      <a:cubicBezTo>
                        <a:pt x="4319" y="1"/>
                        <a:pt x="4308" y="1"/>
                        <a:pt x="4297" y="1"/>
                      </a:cubicBezTo>
                      <a:close/>
                    </a:path>
                  </a:pathLst>
                </a:custGeom>
                <a:solidFill>
                  <a:srgbClr val="B2CE54">
                    <a:alpha val="52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rot="-456988">
                  <a:off x="9397032" y="200357"/>
                  <a:ext cx="604986" cy="256422"/>
                </a:xfrm>
                <a:custGeom>
                  <a:avLst/>
                  <a:gdLst/>
                  <a:ahLst/>
                  <a:cxnLst/>
                  <a:rect l="l" t="t" r="r" b="b"/>
                  <a:pathLst>
                    <a:path w="13033" h="5524" extrusionOk="0">
                      <a:moveTo>
                        <a:pt x="4297" y="0"/>
                      </a:moveTo>
                      <a:cubicBezTo>
                        <a:pt x="3887" y="0"/>
                        <a:pt x="3538" y="177"/>
                        <a:pt x="3150" y="277"/>
                      </a:cubicBezTo>
                      <a:cubicBezTo>
                        <a:pt x="2531" y="435"/>
                        <a:pt x="1928" y="522"/>
                        <a:pt x="1340" y="809"/>
                      </a:cubicBezTo>
                      <a:cubicBezTo>
                        <a:pt x="946" y="998"/>
                        <a:pt x="568" y="1264"/>
                        <a:pt x="323" y="1627"/>
                      </a:cubicBezTo>
                      <a:cubicBezTo>
                        <a:pt x="82" y="1995"/>
                        <a:pt x="1" y="2491"/>
                        <a:pt x="210" y="2879"/>
                      </a:cubicBezTo>
                      <a:cubicBezTo>
                        <a:pt x="466" y="3360"/>
                        <a:pt x="1059" y="3549"/>
                        <a:pt x="1596" y="3605"/>
                      </a:cubicBezTo>
                      <a:cubicBezTo>
                        <a:pt x="2138" y="3667"/>
                        <a:pt x="2705" y="3646"/>
                        <a:pt x="3191" y="3897"/>
                      </a:cubicBezTo>
                      <a:cubicBezTo>
                        <a:pt x="3625" y="4117"/>
                        <a:pt x="3927" y="4520"/>
                        <a:pt x="4265" y="4873"/>
                      </a:cubicBezTo>
                      <a:cubicBezTo>
                        <a:pt x="4594" y="5213"/>
                        <a:pt x="5000" y="5524"/>
                        <a:pt x="5463" y="5524"/>
                      </a:cubicBezTo>
                      <a:cubicBezTo>
                        <a:pt x="5481" y="5524"/>
                        <a:pt x="5499" y="5524"/>
                        <a:pt x="5517" y="5523"/>
                      </a:cubicBezTo>
                      <a:cubicBezTo>
                        <a:pt x="6151" y="5492"/>
                        <a:pt x="6591" y="4909"/>
                        <a:pt x="7153" y="4618"/>
                      </a:cubicBezTo>
                      <a:cubicBezTo>
                        <a:pt x="7513" y="4427"/>
                        <a:pt x="7914" y="4360"/>
                        <a:pt x="8325" y="4360"/>
                      </a:cubicBezTo>
                      <a:cubicBezTo>
                        <a:pt x="8674" y="4360"/>
                        <a:pt x="9029" y="4408"/>
                        <a:pt x="9372" y="4469"/>
                      </a:cubicBezTo>
                      <a:cubicBezTo>
                        <a:pt x="9890" y="4562"/>
                        <a:pt x="10416" y="4674"/>
                        <a:pt x="10935" y="4674"/>
                      </a:cubicBezTo>
                      <a:cubicBezTo>
                        <a:pt x="11164" y="4674"/>
                        <a:pt x="11392" y="4652"/>
                        <a:pt x="11617" y="4597"/>
                      </a:cubicBezTo>
                      <a:cubicBezTo>
                        <a:pt x="12353" y="4418"/>
                        <a:pt x="13033" y="3754"/>
                        <a:pt x="12925" y="3007"/>
                      </a:cubicBezTo>
                      <a:cubicBezTo>
                        <a:pt x="12844" y="2419"/>
                        <a:pt x="12286" y="1979"/>
                        <a:pt x="11704" y="1852"/>
                      </a:cubicBezTo>
                      <a:cubicBezTo>
                        <a:pt x="11530" y="1813"/>
                        <a:pt x="11354" y="1797"/>
                        <a:pt x="11177" y="1797"/>
                      </a:cubicBezTo>
                      <a:cubicBezTo>
                        <a:pt x="10763" y="1797"/>
                        <a:pt x="10343" y="1886"/>
                        <a:pt x="9935" y="1990"/>
                      </a:cubicBezTo>
                      <a:cubicBezTo>
                        <a:pt x="9515" y="1299"/>
                        <a:pt x="8784" y="814"/>
                        <a:pt x="7987" y="686"/>
                      </a:cubicBezTo>
                      <a:cubicBezTo>
                        <a:pt x="7733" y="645"/>
                        <a:pt x="7477" y="641"/>
                        <a:pt x="7221" y="641"/>
                      </a:cubicBezTo>
                      <a:cubicBezTo>
                        <a:pt x="7157" y="641"/>
                        <a:pt x="7093" y="641"/>
                        <a:pt x="7029" y="641"/>
                      </a:cubicBezTo>
                      <a:cubicBezTo>
                        <a:pt x="6708" y="641"/>
                        <a:pt x="6389" y="635"/>
                        <a:pt x="6074" y="558"/>
                      </a:cubicBezTo>
                      <a:cubicBezTo>
                        <a:pt x="5476" y="410"/>
                        <a:pt x="4970" y="21"/>
                        <a:pt x="4331" y="1"/>
                      </a:cubicBezTo>
                      <a:cubicBezTo>
                        <a:pt x="4320" y="1"/>
                        <a:pt x="4308" y="0"/>
                        <a:pt x="4297" y="0"/>
                      </a:cubicBezTo>
                      <a:close/>
                    </a:path>
                  </a:pathLst>
                </a:custGeom>
                <a:solidFill>
                  <a:srgbClr val="B2CE54">
                    <a:alpha val="52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1" name="Google Shape;151;p3"/>
            <p:cNvSpPr/>
            <p:nvPr/>
          </p:nvSpPr>
          <p:spPr>
            <a:xfrm rot="-456988">
              <a:off x="6778404" y="1600210"/>
              <a:ext cx="430727" cy="161401"/>
            </a:xfrm>
            <a:custGeom>
              <a:avLst/>
              <a:gdLst/>
              <a:ahLst/>
              <a:cxnLst/>
              <a:rect l="l" t="t" r="r" b="b"/>
              <a:pathLst>
                <a:path w="9279" h="3477" extrusionOk="0">
                  <a:moveTo>
                    <a:pt x="7173" y="1"/>
                  </a:moveTo>
                  <a:cubicBezTo>
                    <a:pt x="6720" y="1"/>
                    <a:pt x="6252" y="266"/>
                    <a:pt x="6196" y="706"/>
                  </a:cubicBezTo>
                  <a:cubicBezTo>
                    <a:pt x="6237" y="373"/>
                    <a:pt x="5526" y="77"/>
                    <a:pt x="5301" y="62"/>
                  </a:cubicBezTo>
                  <a:cubicBezTo>
                    <a:pt x="5270" y="59"/>
                    <a:pt x="5239" y="57"/>
                    <a:pt x="5209" y="57"/>
                  </a:cubicBezTo>
                  <a:cubicBezTo>
                    <a:pt x="4887" y="57"/>
                    <a:pt x="4613" y="212"/>
                    <a:pt x="4296" y="212"/>
                  </a:cubicBezTo>
                  <a:cubicBezTo>
                    <a:pt x="4237" y="212"/>
                    <a:pt x="4177" y="207"/>
                    <a:pt x="4115" y="195"/>
                  </a:cubicBezTo>
                  <a:cubicBezTo>
                    <a:pt x="3781" y="121"/>
                    <a:pt x="3449" y="59"/>
                    <a:pt x="3136" y="59"/>
                  </a:cubicBezTo>
                  <a:cubicBezTo>
                    <a:pt x="2594" y="59"/>
                    <a:pt x="2113" y="245"/>
                    <a:pt x="1789" y="880"/>
                  </a:cubicBezTo>
                  <a:cubicBezTo>
                    <a:pt x="1554" y="682"/>
                    <a:pt x="1250" y="554"/>
                    <a:pt x="942" y="554"/>
                  </a:cubicBezTo>
                  <a:cubicBezTo>
                    <a:pt x="875" y="554"/>
                    <a:pt x="807" y="560"/>
                    <a:pt x="741" y="573"/>
                  </a:cubicBezTo>
                  <a:cubicBezTo>
                    <a:pt x="373" y="644"/>
                    <a:pt x="45" y="956"/>
                    <a:pt x="20" y="1335"/>
                  </a:cubicBezTo>
                  <a:cubicBezTo>
                    <a:pt x="1" y="1681"/>
                    <a:pt x="302" y="2026"/>
                    <a:pt x="644" y="2026"/>
                  </a:cubicBezTo>
                  <a:cubicBezTo>
                    <a:pt x="671" y="2026"/>
                    <a:pt x="698" y="2024"/>
                    <a:pt x="725" y="2020"/>
                  </a:cubicBezTo>
                  <a:lnTo>
                    <a:pt x="725" y="2020"/>
                  </a:lnTo>
                  <a:cubicBezTo>
                    <a:pt x="403" y="2081"/>
                    <a:pt x="270" y="2505"/>
                    <a:pt x="408" y="2802"/>
                  </a:cubicBezTo>
                  <a:cubicBezTo>
                    <a:pt x="551" y="3099"/>
                    <a:pt x="868" y="3257"/>
                    <a:pt x="1175" y="3344"/>
                  </a:cubicBezTo>
                  <a:cubicBezTo>
                    <a:pt x="1557" y="3455"/>
                    <a:pt x="1958" y="3477"/>
                    <a:pt x="2356" y="3477"/>
                  </a:cubicBezTo>
                  <a:cubicBezTo>
                    <a:pt x="2491" y="3477"/>
                    <a:pt x="2626" y="3474"/>
                    <a:pt x="2760" y="3472"/>
                  </a:cubicBezTo>
                  <a:cubicBezTo>
                    <a:pt x="3016" y="3467"/>
                    <a:pt x="3282" y="3462"/>
                    <a:pt x="3537" y="3462"/>
                  </a:cubicBezTo>
                  <a:cubicBezTo>
                    <a:pt x="4279" y="3446"/>
                    <a:pt x="5015" y="3436"/>
                    <a:pt x="5766" y="3416"/>
                  </a:cubicBezTo>
                  <a:cubicBezTo>
                    <a:pt x="6032" y="3410"/>
                    <a:pt x="6314" y="3400"/>
                    <a:pt x="6538" y="3247"/>
                  </a:cubicBezTo>
                  <a:cubicBezTo>
                    <a:pt x="6758" y="3093"/>
                    <a:pt x="6861" y="2746"/>
                    <a:pt x="6671" y="2557"/>
                  </a:cubicBezTo>
                  <a:lnTo>
                    <a:pt x="6671" y="2557"/>
                  </a:lnTo>
                  <a:cubicBezTo>
                    <a:pt x="7103" y="2732"/>
                    <a:pt x="7562" y="2915"/>
                    <a:pt x="8028" y="2915"/>
                  </a:cubicBezTo>
                  <a:cubicBezTo>
                    <a:pt x="8092" y="2915"/>
                    <a:pt x="8156" y="2912"/>
                    <a:pt x="8221" y="2904"/>
                  </a:cubicBezTo>
                  <a:cubicBezTo>
                    <a:pt x="8752" y="2848"/>
                    <a:pt x="9279" y="2419"/>
                    <a:pt x="9264" y="1887"/>
                  </a:cubicBezTo>
                  <a:cubicBezTo>
                    <a:pt x="9248" y="1498"/>
                    <a:pt x="8952" y="1176"/>
                    <a:pt x="8681" y="895"/>
                  </a:cubicBezTo>
                  <a:cubicBezTo>
                    <a:pt x="8318" y="527"/>
                    <a:pt x="7914" y="143"/>
                    <a:pt x="7408" y="26"/>
                  </a:cubicBezTo>
                  <a:cubicBezTo>
                    <a:pt x="7331" y="9"/>
                    <a:pt x="7253" y="1"/>
                    <a:pt x="7173" y="1"/>
                  </a:cubicBezTo>
                  <a:close/>
                </a:path>
              </a:pathLst>
            </a:custGeom>
            <a:solidFill>
              <a:schemeClr val="accent3"/>
            </a:solidFill>
            <a:ln>
              <a:noFill/>
            </a:ln>
            <a:effectLst>
              <a:outerShdw blurRad="5715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 name="Google Shape;152;p3"/>
          <p:cNvGrpSpPr/>
          <p:nvPr/>
        </p:nvGrpSpPr>
        <p:grpSpPr>
          <a:xfrm flipH="1">
            <a:off x="-340304" y="2734203"/>
            <a:ext cx="2470720" cy="2587183"/>
            <a:chOff x="6684953" y="128597"/>
            <a:chExt cx="2769555" cy="2900104"/>
          </a:xfrm>
        </p:grpSpPr>
        <p:grpSp>
          <p:nvGrpSpPr>
            <p:cNvPr id="153" name="Google Shape;153;p3"/>
            <p:cNvGrpSpPr/>
            <p:nvPr/>
          </p:nvGrpSpPr>
          <p:grpSpPr>
            <a:xfrm>
              <a:off x="6684953" y="128597"/>
              <a:ext cx="2769555" cy="2900104"/>
              <a:chOff x="6684953" y="128597"/>
              <a:chExt cx="2769555" cy="2900104"/>
            </a:xfrm>
          </p:grpSpPr>
          <p:sp>
            <p:nvSpPr>
              <p:cNvPr id="154" name="Google Shape;154;p3"/>
              <p:cNvSpPr/>
              <p:nvPr/>
            </p:nvSpPr>
            <p:spPr>
              <a:xfrm rot="-456988">
                <a:off x="6947819" y="407003"/>
                <a:ext cx="2280081" cy="2481542"/>
              </a:xfrm>
              <a:custGeom>
                <a:avLst/>
                <a:gdLst/>
                <a:ahLst/>
                <a:cxnLst/>
                <a:rect l="l" t="t" r="r" b="b"/>
                <a:pathLst>
                  <a:path w="49119" h="53459" extrusionOk="0">
                    <a:moveTo>
                      <a:pt x="24961" y="1"/>
                    </a:moveTo>
                    <a:cubicBezTo>
                      <a:pt x="24680" y="123"/>
                      <a:pt x="24399" y="246"/>
                      <a:pt x="24117" y="374"/>
                    </a:cubicBezTo>
                    <a:cubicBezTo>
                      <a:pt x="24163" y="2501"/>
                      <a:pt x="25109" y="4500"/>
                      <a:pt x="26224" y="6315"/>
                    </a:cubicBezTo>
                    <a:cubicBezTo>
                      <a:pt x="27333" y="8130"/>
                      <a:pt x="28637" y="9837"/>
                      <a:pt x="29532" y="11765"/>
                    </a:cubicBezTo>
                    <a:cubicBezTo>
                      <a:pt x="30774" y="14459"/>
                      <a:pt x="31137" y="17435"/>
                      <a:pt x="31158" y="20369"/>
                    </a:cubicBezTo>
                    <a:cubicBezTo>
                      <a:pt x="31163" y="21873"/>
                      <a:pt x="30989" y="23360"/>
                      <a:pt x="30979" y="24864"/>
                    </a:cubicBezTo>
                    <a:cubicBezTo>
                      <a:pt x="28872" y="24056"/>
                      <a:pt x="26720" y="23345"/>
                      <a:pt x="24792" y="22195"/>
                    </a:cubicBezTo>
                    <a:cubicBezTo>
                      <a:pt x="22783" y="20998"/>
                      <a:pt x="20994" y="19245"/>
                      <a:pt x="20324" y="17005"/>
                    </a:cubicBezTo>
                    <a:cubicBezTo>
                      <a:pt x="20170" y="16504"/>
                      <a:pt x="20073" y="15967"/>
                      <a:pt x="19782" y="15533"/>
                    </a:cubicBezTo>
                    <a:cubicBezTo>
                      <a:pt x="19548" y="15182"/>
                      <a:pt x="19146" y="14914"/>
                      <a:pt x="18745" y="14914"/>
                    </a:cubicBezTo>
                    <a:cubicBezTo>
                      <a:pt x="18638" y="14914"/>
                      <a:pt x="18531" y="14933"/>
                      <a:pt x="18427" y="14976"/>
                    </a:cubicBezTo>
                    <a:cubicBezTo>
                      <a:pt x="19731" y="18079"/>
                      <a:pt x="21137" y="21336"/>
                      <a:pt x="23800" y="23396"/>
                    </a:cubicBezTo>
                    <a:cubicBezTo>
                      <a:pt x="24552" y="23979"/>
                      <a:pt x="25385" y="24444"/>
                      <a:pt x="26239" y="24858"/>
                    </a:cubicBezTo>
                    <a:cubicBezTo>
                      <a:pt x="26013" y="24839"/>
                      <a:pt x="25784" y="24830"/>
                      <a:pt x="25553" y="24830"/>
                    </a:cubicBezTo>
                    <a:cubicBezTo>
                      <a:pt x="23981" y="24830"/>
                      <a:pt x="22317" y="25227"/>
                      <a:pt x="20886" y="25227"/>
                    </a:cubicBezTo>
                    <a:cubicBezTo>
                      <a:pt x="18130" y="25666"/>
                      <a:pt x="15410" y="26402"/>
                      <a:pt x="12619" y="26551"/>
                    </a:cubicBezTo>
                    <a:cubicBezTo>
                      <a:pt x="12274" y="26569"/>
                      <a:pt x="11929" y="26579"/>
                      <a:pt x="11583" y="26579"/>
                    </a:cubicBezTo>
                    <a:cubicBezTo>
                      <a:pt x="7466" y="26579"/>
                      <a:pt x="3355" y="25266"/>
                      <a:pt x="1" y="22875"/>
                    </a:cubicBezTo>
                    <a:lnTo>
                      <a:pt x="1" y="22875"/>
                    </a:lnTo>
                    <a:cubicBezTo>
                      <a:pt x="1054" y="25385"/>
                      <a:pt x="3835" y="26735"/>
                      <a:pt x="6499" y="27302"/>
                    </a:cubicBezTo>
                    <a:cubicBezTo>
                      <a:pt x="8115" y="27650"/>
                      <a:pt x="9757" y="27787"/>
                      <a:pt x="11401" y="27787"/>
                    </a:cubicBezTo>
                    <a:cubicBezTo>
                      <a:pt x="11572" y="27787"/>
                      <a:pt x="11743" y="27786"/>
                      <a:pt x="11913" y="27783"/>
                    </a:cubicBezTo>
                    <a:lnTo>
                      <a:pt x="11913" y="27783"/>
                    </a:lnTo>
                    <a:cubicBezTo>
                      <a:pt x="11648" y="28192"/>
                      <a:pt x="11361" y="28601"/>
                      <a:pt x="11029" y="28933"/>
                    </a:cubicBezTo>
                    <a:cubicBezTo>
                      <a:pt x="10620" y="29404"/>
                      <a:pt x="10175" y="29838"/>
                      <a:pt x="9654" y="30191"/>
                    </a:cubicBezTo>
                    <a:cubicBezTo>
                      <a:pt x="8462" y="31009"/>
                      <a:pt x="6995" y="31316"/>
                      <a:pt x="5574" y="31602"/>
                    </a:cubicBezTo>
                    <a:cubicBezTo>
                      <a:pt x="5916" y="31655"/>
                      <a:pt x="6263" y="31681"/>
                      <a:pt x="6609" y="31681"/>
                    </a:cubicBezTo>
                    <a:cubicBezTo>
                      <a:pt x="8207" y="31681"/>
                      <a:pt x="9807" y="31130"/>
                      <a:pt x="11054" y="30135"/>
                    </a:cubicBezTo>
                    <a:cubicBezTo>
                      <a:pt x="11515" y="29761"/>
                      <a:pt x="11929" y="29337"/>
                      <a:pt x="12281" y="28857"/>
                    </a:cubicBezTo>
                    <a:cubicBezTo>
                      <a:pt x="12517" y="28529"/>
                      <a:pt x="12767" y="28146"/>
                      <a:pt x="12951" y="27742"/>
                    </a:cubicBezTo>
                    <a:cubicBezTo>
                      <a:pt x="15932" y="27599"/>
                      <a:pt x="18923" y="27072"/>
                      <a:pt x="21868" y="26540"/>
                    </a:cubicBezTo>
                    <a:cubicBezTo>
                      <a:pt x="22998" y="26336"/>
                      <a:pt x="24138" y="26131"/>
                      <a:pt x="25268" y="25927"/>
                    </a:cubicBezTo>
                    <a:cubicBezTo>
                      <a:pt x="26009" y="25794"/>
                      <a:pt x="26950" y="25758"/>
                      <a:pt x="27696" y="25518"/>
                    </a:cubicBezTo>
                    <a:cubicBezTo>
                      <a:pt x="28765" y="25988"/>
                      <a:pt x="29839" y="26438"/>
                      <a:pt x="30856" y="27011"/>
                    </a:cubicBezTo>
                    <a:cubicBezTo>
                      <a:pt x="34593" y="29112"/>
                      <a:pt x="37359" y="32850"/>
                      <a:pt x="38300" y="37032"/>
                    </a:cubicBezTo>
                    <a:cubicBezTo>
                      <a:pt x="38295" y="37328"/>
                      <a:pt x="38295" y="37635"/>
                      <a:pt x="38300" y="37942"/>
                    </a:cubicBezTo>
                    <a:cubicBezTo>
                      <a:pt x="38474" y="43704"/>
                      <a:pt x="41935" y="48765"/>
                      <a:pt x="45274" y="53459"/>
                    </a:cubicBezTo>
                    <a:lnTo>
                      <a:pt x="49119" y="53280"/>
                    </a:lnTo>
                    <a:cubicBezTo>
                      <a:pt x="45489" y="48806"/>
                      <a:pt x="41695" y="43985"/>
                      <a:pt x="41143" y="38249"/>
                    </a:cubicBezTo>
                    <a:cubicBezTo>
                      <a:pt x="40862" y="35334"/>
                      <a:pt x="41460" y="32415"/>
                      <a:pt x="42109" y="29557"/>
                    </a:cubicBezTo>
                    <a:cubicBezTo>
                      <a:pt x="42764" y="26704"/>
                      <a:pt x="43484" y="23831"/>
                      <a:pt x="43469" y="20901"/>
                    </a:cubicBezTo>
                    <a:cubicBezTo>
                      <a:pt x="43454" y="17972"/>
                      <a:pt x="42610" y="14924"/>
                      <a:pt x="40529" y="12859"/>
                    </a:cubicBezTo>
                    <a:lnTo>
                      <a:pt x="39374" y="12557"/>
                    </a:lnTo>
                    <a:lnTo>
                      <a:pt x="39374" y="12557"/>
                    </a:lnTo>
                    <a:cubicBezTo>
                      <a:pt x="41312" y="14756"/>
                      <a:pt x="41956" y="17849"/>
                      <a:pt x="41777" y="20778"/>
                    </a:cubicBezTo>
                    <a:cubicBezTo>
                      <a:pt x="41598" y="23698"/>
                      <a:pt x="40693" y="26525"/>
                      <a:pt x="39849" y="29327"/>
                    </a:cubicBezTo>
                    <a:cubicBezTo>
                      <a:pt x="39645" y="30017"/>
                      <a:pt x="39440" y="30707"/>
                      <a:pt x="39251" y="31408"/>
                    </a:cubicBezTo>
                    <a:cubicBezTo>
                      <a:pt x="38827" y="30288"/>
                      <a:pt x="38116" y="29260"/>
                      <a:pt x="37252" y="28422"/>
                    </a:cubicBezTo>
                    <a:cubicBezTo>
                      <a:pt x="36040" y="27241"/>
                      <a:pt x="34563" y="26387"/>
                      <a:pt x="33008" y="25687"/>
                    </a:cubicBezTo>
                    <a:cubicBezTo>
                      <a:pt x="33642" y="21571"/>
                      <a:pt x="32190" y="16785"/>
                      <a:pt x="30779" y="13094"/>
                    </a:cubicBezTo>
                    <a:cubicBezTo>
                      <a:pt x="30150" y="11453"/>
                      <a:pt x="29435" y="9848"/>
                      <a:pt x="28704" y="8252"/>
                    </a:cubicBezTo>
                    <a:cubicBezTo>
                      <a:pt x="29496" y="8068"/>
                      <a:pt x="30299" y="7736"/>
                      <a:pt x="31030" y="7429"/>
                    </a:cubicBezTo>
                    <a:cubicBezTo>
                      <a:pt x="34389" y="6008"/>
                      <a:pt x="37329" y="3585"/>
                      <a:pt x="39312" y="517"/>
                    </a:cubicBezTo>
                    <a:cubicBezTo>
                      <a:pt x="39149" y="440"/>
                      <a:pt x="38990" y="364"/>
                      <a:pt x="38832" y="297"/>
                    </a:cubicBezTo>
                    <a:cubicBezTo>
                      <a:pt x="38831" y="297"/>
                      <a:pt x="38830" y="297"/>
                      <a:pt x="38829" y="297"/>
                    </a:cubicBezTo>
                    <a:cubicBezTo>
                      <a:pt x="38708" y="297"/>
                      <a:pt x="36862" y="2334"/>
                      <a:pt x="36638" y="2531"/>
                    </a:cubicBezTo>
                    <a:cubicBezTo>
                      <a:pt x="35238" y="3789"/>
                      <a:pt x="33704" y="4888"/>
                      <a:pt x="32063" y="5809"/>
                    </a:cubicBezTo>
                    <a:cubicBezTo>
                      <a:pt x="31245" y="6269"/>
                      <a:pt x="30396" y="6688"/>
                      <a:pt x="29532" y="7051"/>
                    </a:cubicBezTo>
                    <a:cubicBezTo>
                      <a:pt x="29138" y="7215"/>
                      <a:pt x="28658" y="7307"/>
                      <a:pt x="28351" y="7506"/>
                    </a:cubicBezTo>
                    <a:cubicBezTo>
                      <a:pt x="27185" y="5016"/>
                      <a:pt x="25984" y="2547"/>
                      <a:pt x="24961" y="1"/>
                    </a:cubicBezTo>
                    <a:close/>
                  </a:path>
                </a:pathLst>
              </a:custGeom>
              <a:solidFill>
                <a:schemeClr val="dk1"/>
              </a:solidFill>
              <a:ln>
                <a:noFill/>
              </a:ln>
              <a:effectLst>
                <a:outerShdw blurRad="5715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 name="Google Shape;155;p3"/>
              <p:cNvGrpSpPr/>
              <p:nvPr/>
            </p:nvGrpSpPr>
            <p:grpSpPr>
              <a:xfrm>
                <a:off x="6684953" y="128597"/>
                <a:ext cx="2769555" cy="2055717"/>
                <a:chOff x="6636028" y="128597"/>
                <a:chExt cx="2769555" cy="2055717"/>
              </a:xfrm>
            </p:grpSpPr>
            <p:sp>
              <p:nvSpPr>
                <p:cNvPr id="156" name="Google Shape;156;p3"/>
                <p:cNvSpPr/>
                <p:nvPr/>
              </p:nvSpPr>
              <p:spPr>
                <a:xfrm rot="-456988">
                  <a:off x="7058636" y="939468"/>
                  <a:ext cx="1181981" cy="508665"/>
                </a:xfrm>
                <a:custGeom>
                  <a:avLst/>
                  <a:gdLst/>
                  <a:ahLst/>
                  <a:cxnLst/>
                  <a:rect l="l" t="t" r="r" b="b"/>
                  <a:pathLst>
                    <a:path w="25463" h="10958" extrusionOk="0">
                      <a:moveTo>
                        <a:pt x="17085" y="1"/>
                      </a:moveTo>
                      <a:cubicBezTo>
                        <a:pt x="15665" y="1"/>
                        <a:pt x="14166" y="825"/>
                        <a:pt x="13596" y="2363"/>
                      </a:cubicBezTo>
                      <a:cubicBezTo>
                        <a:pt x="12834" y="1800"/>
                        <a:pt x="12067" y="1238"/>
                        <a:pt x="11203" y="911"/>
                      </a:cubicBezTo>
                      <a:cubicBezTo>
                        <a:pt x="10778" y="754"/>
                        <a:pt x="10325" y="661"/>
                        <a:pt x="9873" y="661"/>
                      </a:cubicBezTo>
                      <a:cubicBezTo>
                        <a:pt x="9411" y="661"/>
                        <a:pt x="8950" y="758"/>
                        <a:pt x="8519" y="982"/>
                      </a:cubicBezTo>
                      <a:cubicBezTo>
                        <a:pt x="7675" y="1432"/>
                        <a:pt x="7005" y="2460"/>
                        <a:pt x="7046" y="3534"/>
                      </a:cubicBezTo>
                      <a:cubicBezTo>
                        <a:pt x="5988" y="2900"/>
                        <a:pt x="4853" y="2342"/>
                        <a:pt x="3651" y="2342"/>
                      </a:cubicBezTo>
                      <a:cubicBezTo>
                        <a:pt x="2445" y="2342"/>
                        <a:pt x="1151" y="3007"/>
                        <a:pt x="579" y="4280"/>
                      </a:cubicBezTo>
                      <a:cubicBezTo>
                        <a:pt x="1" y="5553"/>
                        <a:pt x="451" y="7378"/>
                        <a:pt x="1606" y="7746"/>
                      </a:cubicBezTo>
                      <a:cubicBezTo>
                        <a:pt x="1678" y="8984"/>
                        <a:pt x="2470" y="10083"/>
                        <a:pt x="3493" y="10359"/>
                      </a:cubicBezTo>
                      <a:cubicBezTo>
                        <a:pt x="3665" y="10406"/>
                        <a:pt x="3842" y="10428"/>
                        <a:pt x="4020" y="10428"/>
                      </a:cubicBezTo>
                      <a:cubicBezTo>
                        <a:pt x="4896" y="10428"/>
                        <a:pt x="5791" y="9884"/>
                        <a:pt x="6284" y="9004"/>
                      </a:cubicBezTo>
                      <a:cubicBezTo>
                        <a:pt x="6903" y="10180"/>
                        <a:pt x="8048" y="10932"/>
                        <a:pt x="9250" y="10957"/>
                      </a:cubicBezTo>
                      <a:cubicBezTo>
                        <a:pt x="9271" y="10958"/>
                        <a:pt x="9292" y="10958"/>
                        <a:pt x="9313" y="10958"/>
                      </a:cubicBezTo>
                      <a:cubicBezTo>
                        <a:pt x="10489" y="10958"/>
                        <a:pt x="11676" y="10262"/>
                        <a:pt x="12404" y="9137"/>
                      </a:cubicBezTo>
                      <a:cubicBezTo>
                        <a:pt x="13148" y="10136"/>
                        <a:pt x="14271" y="10719"/>
                        <a:pt x="15421" y="10719"/>
                      </a:cubicBezTo>
                      <a:cubicBezTo>
                        <a:pt x="15496" y="10719"/>
                        <a:pt x="15571" y="10717"/>
                        <a:pt x="15646" y="10712"/>
                      </a:cubicBezTo>
                      <a:cubicBezTo>
                        <a:pt x="16873" y="10625"/>
                        <a:pt x="18074" y="9868"/>
                        <a:pt x="18836" y="8703"/>
                      </a:cubicBezTo>
                      <a:cubicBezTo>
                        <a:pt x="19992" y="9372"/>
                        <a:pt x="21285" y="9746"/>
                        <a:pt x="22594" y="9776"/>
                      </a:cubicBezTo>
                      <a:cubicBezTo>
                        <a:pt x="22637" y="9778"/>
                        <a:pt x="22680" y="9778"/>
                        <a:pt x="22724" y="9778"/>
                      </a:cubicBezTo>
                      <a:cubicBezTo>
                        <a:pt x="23178" y="9778"/>
                        <a:pt x="23655" y="9697"/>
                        <a:pt x="24005" y="9347"/>
                      </a:cubicBezTo>
                      <a:cubicBezTo>
                        <a:pt x="24640" y="8711"/>
                        <a:pt x="24381" y="7288"/>
                        <a:pt x="23585" y="7075"/>
                      </a:cubicBezTo>
                      <a:lnTo>
                        <a:pt x="23585" y="7075"/>
                      </a:lnTo>
                      <a:cubicBezTo>
                        <a:pt x="23662" y="7094"/>
                        <a:pt x="23739" y="7104"/>
                        <a:pt x="23816" y="7104"/>
                      </a:cubicBezTo>
                      <a:cubicBezTo>
                        <a:pt x="24596" y="7104"/>
                        <a:pt x="25311" y="6154"/>
                        <a:pt x="25385" y="5195"/>
                      </a:cubicBezTo>
                      <a:cubicBezTo>
                        <a:pt x="25462" y="4142"/>
                        <a:pt x="24992" y="3160"/>
                        <a:pt x="24455" y="2342"/>
                      </a:cubicBezTo>
                      <a:cubicBezTo>
                        <a:pt x="23820" y="1380"/>
                        <a:pt x="23279" y="1038"/>
                        <a:pt x="22579" y="1038"/>
                      </a:cubicBezTo>
                      <a:cubicBezTo>
                        <a:pt x="22208" y="1038"/>
                        <a:pt x="21793" y="1134"/>
                        <a:pt x="21295" y="1284"/>
                      </a:cubicBezTo>
                      <a:cubicBezTo>
                        <a:pt x="21161" y="1325"/>
                        <a:pt x="21026" y="1343"/>
                        <a:pt x="20890" y="1343"/>
                      </a:cubicBezTo>
                      <a:cubicBezTo>
                        <a:pt x="19804" y="1343"/>
                        <a:pt x="18652" y="177"/>
                        <a:pt x="17553" y="31"/>
                      </a:cubicBezTo>
                      <a:cubicBezTo>
                        <a:pt x="17399" y="11"/>
                        <a:pt x="17242" y="1"/>
                        <a:pt x="17085" y="1"/>
                      </a:cubicBezTo>
                      <a:close/>
                    </a:path>
                  </a:pathLst>
                </a:custGeom>
                <a:solidFill>
                  <a:schemeClr val="accent4"/>
                </a:solidFill>
                <a:ln>
                  <a:noFill/>
                </a:ln>
                <a:effectLst>
                  <a:outerShdw blurRad="5715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rot="-456988">
                  <a:off x="7087172" y="204037"/>
                  <a:ext cx="1173161" cy="522777"/>
                </a:xfrm>
                <a:custGeom>
                  <a:avLst/>
                  <a:gdLst/>
                  <a:ahLst/>
                  <a:cxnLst/>
                  <a:rect l="l" t="t" r="r" b="b"/>
                  <a:pathLst>
                    <a:path w="25273" h="11262" extrusionOk="0">
                      <a:moveTo>
                        <a:pt x="15959" y="0"/>
                      </a:moveTo>
                      <a:cubicBezTo>
                        <a:pt x="15794" y="0"/>
                        <a:pt x="15627" y="7"/>
                        <a:pt x="15461" y="22"/>
                      </a:cubicBezTo>
                      <a:cubicBezTo>
                        <a:pt x="13891" y="155"/>
                        <a:pt x="12271" y="1182"/>
                        <a:pt x="11989" y="2736"/>
                      </a:cubicBezTo>
                      <a:cubicBezTo>
                        <a:pt x="11021" y="1764"/>
                        <a:pt x="9646" y="1224"/>
                        <a:pt x="8276" y="1224"/>
                      </a:cubicBezTo>
                      <a:cubicBezTo>
                        <a:pt x="7888" y="1224"/>
                        <a:pt x="7500" y="1267"/>
                        <a:pt x="7122" y="1356"/>
                      </a:cubicBezTo>
                      <a:cubicBezTo>
                        <a:pt x="5409" y="1760"/>
                        <a:pt x="3947" y="3099"/>
                        <a:pt x="3385" y="4766"/>
                      </a:cubicBezTo>
                      <a:cubicBezTo>
                        <a:pt x="3188" y="4704"/>
                        <a:pt x="2985" y="4675"/>
                        <a:pt x="2782" y="4675"/>
                      </a:cubicBezTo>
                      <a:cubicBezTo>
                        <a:pt x="1775" y="4675"/>
                        <a:pt x="766" y="5391"/>
                        <a:pt x="532" y="6387"/>
                      </a:cubicBezTo>
                      <a:cubicBezTo>
                        <a:pt x="0" y="8616"/>
                        <a:pt x="3129" y="9766"/>
                        <a:pt x="4714" y="10405"/>
                      </a:cubicBezTo>
                      <a:cubicBezTo>
                        <a:pt x="5636" y="10777"/>
                        <a:pt x="6636" y="10968"/>
                        <a:pt x="7634" y="10968"/>
                      </a:cubicBezTo>
                      <a:cubicBezTo>
                        <a:pt x="9104" y="10968"/>
                        <a:pt x="10569" y="10554"/>
                        <a:pt x="11770" y="9695"/>
                      </a:cubicBezTo>
                      <a:cubicBezTo>
                        <a:pt x="12545" y="10715"/>
                        <a:pt x="13829" y="11262"/>
                        <a:pt x="15102" y="11262"/>
                      </a:cubicBezTo>
                      <a:cubicBezTo>
                        <a:pt x="15953" y="11262"/>
                        <a:pt x="16799" y="11018"/>
                        <a:pt x="17486" y="10508"/>
                      </a:cubicBezTo>
                      <a:cubicBezTo>
                        <a:pt x="17905" y="10201"/>
                        <a:pt x="18273" y="9802"/>
                        <a:pt x="18754" y="9613"/>
                      </a:cubicBezTo>
                      <a:cubicBezTo>
                        <a:pt x="19032" y="9500"/>
                        <a:pt x="19322" y="9463"/>
                        <a:pt x="19619" y="9463"/>
                      </a:cubicBezTo>
                      <a:cubicBezTo>
                        <a:pt x="20169" y="9463"/>
                        <a:pt x="20740" y="9589"/>
                        <a:pt x="21295" y="9593"/>
                      </a:cubicBezTo>
                      <a:cubicBezTo>
                        <a:pt x="21309" y="9593"/>
                        <a:pt x="21322" y="9593"/>
                        <a:pt x="21336" y="9593"/>
                      </a:cubicBezTo>
                      <a:cubicBezTo>
                        <a:pt x="22600" y="9593"/>
                        <a:pt x="23843" y="8906"/>
                        <a:pt x="24510" y="7834"/>
                      </a:cubicBezTo>
                      <a:cubicBezTo>
                        <a:pt x="25196" y="6755"/>
                        <a:pt x="25272" y="5323"/>
                        <a:pt x="24710" y="4173"/>
                      </a:cubicBezTo>
                      <a:cubicBezTo>
                        <a:pt x="23866" y="2435"/>
                        <a:pt x="21877" y="1632"/>
                        <a:pt x="20062" y="973"/>
                      </a:cubicBezTo>
                      <a:cubicBezTo>
                        <a:pt x="18736" y="492"/>
                        <a:pt x="17361" y="0"/>
                        <a:pt x="15959" y="0"/>
                      </a:cubicBezTo>
                      <a:close/>
                    </a:path>
                  </a:pathLst>
                </a:custGeom>
                <a:solidFill>
                  <a:schemeClr val="accent4"/>
                </a:solidFill>
                <a:ln>
                  <a:noFill/>
                </a:ln>
                <a:effectLst>
                  <a:outerShdw blurRad="5715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rot="-456988">
                  <a:off x="8318648" y="547511"/>
                  <a:ext cx="1052609" cy="588043"/>
                </a:xfrm>
                <a:custGeom>
                  <a:avLst/>
                  <a:gdLst/>
                  <a:ahLst/>
                  <a:cxnLst/>
                  <a:rect l="l" t="t" r="r" b="b"/>
                  <a:pathLst>
                    <a:path w="22676" h="12668" extrusionOk="0">
                      <a:moveTo>
                        <a:pt x="12818" y="1"/>
                      </a:moveTo>
                      <a:cubicBezTo>
                        <a:pt x="12368" y="1"/>
                        <a:pt x="11919" y="80"/>
                        <a:pt x="11499" y="240"/>
                      </a:cubicBezTo>
                      <a:cubicBezTo>
                        <a:pt x="10487" y="628"/>
                        <a:pt x="9669" y="1477"/>
                        <a:pt x="9321" y="2499"/>
                      </a:cubicBezTo>
                      <a:cubicBezTo>
                        <a:pt x="8717" y="1829"/>
                        <a:pt x="7809" y="1453"/>
                        <a:pt x="6908" y="1453"/>
                      </a:cubicBezTo>
                      <a:cubicBezTo>
                        <a:pt x="6565" y="1453"/>
                        <a:pt x="6224" y="1507"/>
                        <a:pt x="5900" y="1620"/>
                      </a:cubicBezTo>
                      <a:cubicBezTo>
                        <a:pt x="4725" y="2029"/>
                        <a:pt x="3840" y="3185"/>
                        <a:pt x="3763" y="4432"/>
                      </a:cubicBezTo>
                      <a:cubicBezTo>
                        <a:pt x="3490" y="4162"/>
                        <a:pt x="3109" y="4027"/>
                        <a:pt x="2726" y="4027"/>
                      </a:cubicBezTo>
                      <a:cubicBezTo>
                        <a:pt x="2334" y="4027"/>
                        <a:pt x="1941" y="4168"/>
                        <a:pt x="1662" y="4447"/>
                      </a:cubicBezTo>
                      <a:cubicBezTo>
                        <a:pt x="1105" y="5010"/>
                        <a:pt x="1146" y="5945"/>
                        <a:pt x="1636" y="6533"/>
                      </a:cubicBezTo>
                      <a:cubicBezTo>
                        <a:pt x="1553" y="6519"/>
                        <a:pt x="1472" y="6512"/>
                        <a:pt x="1393" y="6512"/>
                      </a:cubicBezTo>
                      <a:cubicBezTo>
                        <a:pt x="560" y="6512"/>
                        <a:pt x="25" y="7296"/>
                        <a:pt x="16" y="8118"/>
                      </a:cubicBezTo>
                      <a:cubicBezTo>
                        <a:pt x="0" y="8916"/>
                        <a:pt x="568" y="9565"/>
                        <a:pt x="992" y="10194"/>
                      </a:cubicBezTo>
                      <a:cubicBezTo>
                        <a:pt x="1611" y="11107"/>
                        <a:pt x="2614" y="11705"/>
                        <a:pt x="3608" y="11705"/>
                      </a:cubicBezTo>
                      <a:cubicBezTo>
                        <a:pt x="4323" y="11705"/>
                        <a:pt x="5032" y="11395"/>
                        <a:pt x="5589" y="10670"/>
                      </a:cubicBezTo>
                      <a:cubicBezTo>
                        <a:pt x="5931" y="11764"/>
                        <a:pt x="6995" y="12592"/>
                        <a:pt x="8140" y="12663"/>
                      </a:cubicBezTo>
                      <a:cubicBezTo>
                        <a:pt x="8191" y="12666"/>
                        <a:pt x="8242" y="12668"/>
                        <a:pt x="8293" y="12668"/>
                      </a:cubicBezTo>
                      <a:cubicBezTo>
                        <a:pt x="9382" y="12668"/>
                        <a:pt x="10462" y="11998"/>
                        <a:pt x="10916" y="11002"/>
                      </a:cubicBezTo>
                      <a:cubicBezTo>
                        <a:pt x="11898" y="11488"/>
                        <a:pt x="12884" y="11978"/>
                        <a:pt x="13953" y="12183"/>
                      </a:cubicBezTo>
                      <a:cubicBezTo>
                        <a:pt x="14270" y="12244"/>
                        <a:pt x="14597" y="12277"/>
                        <a:pt x="14924" y="12277"/>
                      </a:cubicBezTo>
                      <a:cubicBezTo>
                        <a:pt x="15697" y="12277"/>
                        <a:pt x="16465" y="12090"/>
                        <a:pt x="17087" y="11641"/>
                      </a:cubicBezTo>
                      <a:cubicBezTo>
                        <a:pt x="17966" y="11002"/>
                        <a:pt x="18452" y="9759"/>
                        <a:pt x="18012" y="8762"/>
                      </a:cubicBezTo>
                      <a:lnTo>
                        <a:pt x="18012" y="8762"/>
                      </a:lnTo>
                      <a:cubicBezTo>
                        <a:pt x="18287" y="8841"/>
                        <a:pt x="18568" y="8878"/>
                        <a:pt x="18849" y="8878"/>
                      </a:cubicBezTo>
                      <a:cubicBezTo>
                        <a:pt x="20472" y="8878"/>
                        <a:pt x="22084" y="7643"/>
                        <a:pt x="22358" y="6017"/>
                      </a:cubicBezTo>
                      <a:cubicBezTo>
                        <a:pt x="22675" y="4105"/>
                        <a:pt x="21075" y="2106"/>
                        <a:pt x="19142" y="2003"/>
                      </a:cubicBezTo>
                      <a:cubicBezTo>
                        <a:pt x="19065" y="1999"/>
                        <a:pt x="18988" y="1997"/>
                        <a:pt x="18910" y="1997"/>
                      </a:cubicBezTo>
                      <a:cubicBezTo>
                        <a:pt x="18540" y="1997"/>
                        <a:pt x="18166" y="2041"/>
                        <a:pt x="17796" y="2041"/>
                      </a:cubicBezTo>
                      <a:cubicBezTo>
                        <a:pt x="17564" y="2041"/>
                        <a:pt x="17334" y="2023"/>
                        <a:pt x="17108" y="1968"/>
                      </a:cubicBezTo>
                      <a:cubicBezTo>
                        <a:pt x="16162" y="1748"/>
                        <a:pt x="15482" y="935"/>
                        <a:pt x="14628" y="459"/>
                      </a:cubicBezTo>
                      <a:cubicBezTo>
                        <a:pt x="14076" y="155"/>
                        <a:pt x="13447" y="1"/>
                        <a:pt x="12818" y="1"/>
                      </a:cubicBezTo>
                      <a:close/>
                    </a:path>
                  </a:pathLst>
                </a:custGeom>
                <a:solidFill>
                  <a:schemeClr val="accent4"/>
                </a:solidFill>
                <a:ln>
                  <a:noFill/>
                </a:ln>
                <a:effectLst>
                  <a:outerShdw blurRad="5715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rot="-456988">
                  <a:off x="7979766" y="1478973"/>
                  <a:ext cx="599462" cy="224995"/>
                </a:xfrm>
                <a:custGeom>
                  <a:avLst/>
                  <a:gdLst/>
                  <a:ahLst/>
                  <a:cxnLst/>
                  <a:rect l="l" t="t" r="r" b="b"/>
                  <a:pathLst>
                    <a:path w="12914" h="4847" extrusionOk="0">
                      <a:moveTo>
                        <a:pt x="9986" y="0"/>
                      </a:moveTo>
                      <a:cubicBezTo>
                        <a:pt x="9357" y="0"/>
                        <a:pt x="8705" y="368"/>
                        <a:pt x="8619" y="976"/>
                      </a:cubicBezTo>
                      <a:cubicBezTo>
                        <a:pt x="8685" y="516"/>
                        <a:pt x="7698" y="107"/>
                        <a:pt x="7376" y="71"/>
                      </a:cubicBezTo>
                      <a:cubicBezTo>
                        <a:pt x="7337" y="68"/>
                        <a:pt x="7297" y="66"/>
                        <a:pt x="7259" y="66"/>
                      </a:cubicBezTo>
                      <a:cubicBezTo>
                        <a:pt x="6806" y="66"/>
                        <a:pt x="6416" y="284"/>
                        <a:pt x="5972" y="284"/>
                      </a:cubicBezTo>
                      <a:cubicBezTo>
                        <a:pt x="5891" y="284"/>
                        <a:pt x="5809" y="277"/>
                        <a:pt x="5725" y="261"/>
                      </a:cubicBezTo>
                      <a:cubicBezTo>
                        <a:pt x="5269" y="171"/>
                        <a:pt x="4818" y="93"/>
                        <a:pt x="4393" y="93"/>
                      </a:cubicBezTo>
                      <a:cubicBezTo>
                        <a:pt x="3630" y="93"/>
                        <a:pt x="2953" y="346"/>
                        <a:pt x="2494" y="1242"/>
                      </a:cubicBezTo>
                      <a:cubicBezTo>
                        <a:pt x="2159" y="967"/>
                        <a:pt x="1725" y="790"/>
                        <a:pt x="1296" y="790"/>
                      </a:cubicBezTo>
                      <a:cubicBezTo>
                        <a:pt x="1207" y="790"/>
                        <a:pt x="1119" y="797"/>
                        <a:pt x="1031" y="813"/>
                      </a:cubicBezTo>
                      <a:cubicBezTo>
                        <a:pt x="520" y="910"/>
                        <a:pt x="65" y="1350"/>
                        <a:pt x="29" y="1871"/>
                      </a:cubicBezTo>
                      <a:cubicBezTo>
                        <a:pt x="1" y="2356"/>
                        <a:pt x="422" y="2836"/>
                        <a:pt x="901" y="2836"/>
                      </a:cubicBezTo>
                      <a:cubicBezTo>
                        <a:pt x="937" y="2836"/>
                        <a:pt x="974" y="2833"/>
                        <a:pt x="1011" y="2827"/>
                      </a:cubicBezTo>
                      <a:lnTo>
                        <a:pt x="1011" y="2827"/>
                      </a:lnTo>
                      <a:cubicBezTo>
                        <a:pt x="566" y="2909"/>
                        <a:pt x="377" y="3507"/>
                        <a:pt x="576" y="3916"/>
                      </a:cubicBezTo>
                      <a:cubicBezTo>
                        <a:pt x="771" y="4325"/>
                        <a:pt x="1215" y="4545"/>
                        <a:pt x="1640" y="4668"/>
                      </a:cubicBezTo>
                      <a:cubicBezTo>
                        <a:pt x="2184" y="4819"/>
                        <a:pt x="2751" y="4847"/>
                        <a:pt x="3318" y="4847"/>
                      </a:cubicBezTo>
                      <a:cubicBezTo>
                        <a:pt x="3497" y="4847"/>
                        <a:pt x="3675" y="4844"/>
                        <a:pt x="3854" y="4842"/>
                      </a:cubicBezTo>
                      <a:lnTo>
                        <a:pt x="4927" y="4821"/>
                      </a:lnTo>
                      <a:cubicBezTo>
                        <a:pt x="5960" y="4806"/>
                        <a:pt x="6998" y="4785"/>
                        <a:pt x="8026" y="4765"/>
                      </a:cubicBezTo>
                      <a:cubicBezTo>
                        <a:pt x="8399" y="4760"/>
                        <a:pt x="8792" y="4744"/>
                        <a:pt x="9099" y="4530"/>
                      </a:cubicBezTo>
                      <a:cubicBezTo>
                        <a:pt x="9406" y="4320"/>
                        <a:pt x="9549" y="3834"/>
                        <a:pt x="9283" y="3569"/>
                      </a:cubicBezTo>
                      <a:lnTo>
                        <a:pt x="9283" y="3569"/>
                      </a:lnTo>
                      <a:cubicBezTo>
                        <a:pt x="9891" y="3816"/>
                        <a:pt x="10526" y="4064"/>
                        <a:pt x="11175" y="4064"/>
                      </a:cubicBezTo>
                      <a:cubicBezTo>
                        <a:pt x="11263" y="4064"/>
                        <a:pt x="11352" y="4059"/>
                        <a:pt x="11441" y="4049"/>
                      </a:cubicBezTo>
                      <a:cubicBezTo>
                        <a:pt x="12182" y="3967"/>
                        <a:pt x="12913" y="3379"/>
                        <a:pt x="12888" y="2628"/>
                      </a:cubicBezTo>
                      <a:cubicBezTo>
                        <a:pt x="12867" y="2086"/>
                        <a:pt x="12468" y="1641"/>
                        <a:pt x="12085" y="1247"/>
                      </a:cubicBezTo>
                      <a:cubicBezTo>
                        <a:pt x="11574" y="731"/>
                        <a:pt x="11016" y="199"/>
                        <a:pt x="10316" y="36"/>
                      </a:cubicBezTo>
                      <a:cubicBezTo>
                        <a:pt x="10209" y="12"/>
                        <a:pt x="10098" y="0"/>
                        <a:pt x="9986" y="0"/>
                      </a:cubicBezTo>
                      <a:close/>
                    </a:path>
                  </a:pathLst>
                </a:custGeom>
                <a:solidFill>
                  <a:schemeClr val="accent4"/>
                </a:solidFill>
                <a:ln>
                  <a:noFill/>
                </a:ln>
                <a:effectLst>
                  <a:outerShdw blurRad="5715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rot="-456988">
                  <a:off x="6648310" y="1567735"/>
                  <a:ext cx="599415" cy="225228"/>
                </a:xfrm>
                <a:custGeom>
                  <a:avLst/>
                  <a:gdLst/>
                  <a:ahLst/>
                  <a:cxnLst/>
                  <a:rect l="l" t="t" r="r" b="b"/>
                  <a:pathLst>
                    <a:path w="12913" h="4852" extrusionOk="0">
                      <a:moveTo>
                        <a:pt x="9986" y="0"/>
                      </a:moveTo>
                      <a:cubicBezTo>
                        <a:pt x="9356" y="0"/>
                        <a:pt x="8705" y="368"/>
                        <a:pt x="8618" y="976"/>
                      </a:cubicBezTo>
                      <a:cubicBezTo>
                        <a:pt x="8685" y="516"/>
                        <a:pt x="7698" y="107"/>
                        <a:pt x="7376" y="77"/>
                      </a:cubicBezTo>
                      <a:cubicBezTo>
                        <a:pt x="7336" y="73"/>
                        <a:pt x="7297" y="71"/>
                        <a:pt x="7258" y="71"/>
                      </a:cubicBezTo>
                      <a:cubicBezTo>
                        <a:pt x="6809" y="71"/>
                        <a:pt x="6421" y="286"/>
                        <a:pt x="5980" y="286"/>
                      </a:cubicBezTo>
                      <a:cubicBezTo>
                        <a:pt x="5897" y="286"/>
                        <a:pt x="5812" y="279"/>
                        <a:pt x="5724" y="261"/>
                      </a:cubicBezTo>
                      <a:cubicBezTo>
                        <a:pt x="5272" y="171"/>
                        <a:pt x="4823" y="94"/>
                        <a:pt x="4400" y="94"/>
                      </a:cubicBezTo>
                      <a:cubicBezTo>
                        <a:pt x="3634" y="94"/>
                        <a:pt x="2954" y="348"/>
                        <a:pt x="2493" y="1247"/>
                      </a:cubicBezTo>
                      <a:cubicBezTo>
                        <a:pt x="2160" y="973"/>
                        <a:pt x="1732" y="793"/>
                        <a:pt x="1306" y="793"/>
                      </a:cubicBezTo>
                      <a:cubicBezTo>
                        <a:pt x="1216" y="793"/>
                        <a:pt x="1125" y="801"/>
                        <a:pt x="1036" y="818"/>
                      </a:cubicBezTo>
                      <a:cubicBezTo>
                        <a:pt x="525" y="915"/>
                        <a:pt x="65" y="1355"/>
                        <a:pt x="29" y="1871"/>
                      </a:cubicBezTo>
                      <a:cubicBezTo>
                        <a:pt x="0" y="2360"/>
                        <a:pt x="422" y="2841"/>
                        <a:pt x="900" y="2841"/>
                      </a:cubicBezTo>
                      <a:cubicBezTo>
                        <a:pt x="937" y="2841"/>
                        <a:pt x="974" y="2838"/>
                        <a:pt x="1010" y="2832"/>
                      </a:cubicBezTo>
                      <a:lnTo>
                        <a:pt x="1010" y="2832"/>
                      </a:lnTo>
                      <a:cubicBezTo>
                        <a:pt x="566" y="2914"/>
                        <a:pt x="377" y="3507"/>
                        <a:pt x="576" y="3916"/>
                      </a:cubicBezTo>
                      <a:cubicBezTo>
                        <a:pt x="770" y="4325"/>
                        <a:pt x="1215" y="4550"/>
                        <a:pt x="1639" y="4673"/>
                      </a:cubicBezTo>
                      <a:cubicBezTo>
                        <a:pt x="2195" y="4824"/>
                        <a:pt x="2775" y="4851"/>
                        <a:pt x="3354" y="4851"/>
                      </a:cubicBezTo>
                      <a:cubicBezTo>
                        <a:pt x="3521" y="4851"/>
                        <a:pt x="3687" y="4849"/>
                        <a:pt x="3853" y="4847"/>
                      </a:cubicBezTo>
                      <a:lnTo>
                        <a:pt x="4927" y="4826"/>
                      </a:lnTo>
                      <a:cubicBezTo>
                        <a:pt x="5960" y="4806"/>
                        <a:pt x="6997" y="4785"/>
                        <a:pt x="8025" y="4770"/>
                      </a:cubicBezTo>
                      <a:cubicBezTo>
                        <a:pt x="8398" y="4760"/>
                        <a:pt x="8792" y="4750"/>
                        <a:pt x="9099" y="4530"/>
                      </a:cubicBezTo>
                      <a:cubicBezTo>
                        <a:pt x="9406" y="4320"/>
                        <a:pt x="9549" y="3834"/>
                        <a:pt x="9283" y="3574"/>
                      </a:cubicBezTo>
                      <a:lnTo>
                        <a:pt x="9283" y="3574"/>
                      </a:lnTo>
                      <a:cubicBezTo>
                        <a:pt x="9890" y="3821"/>
                        <a:pt x="10526" y="4069"/>
                        <a:pt x="11175" y="4069"/>
                      </a:cubicBezTo>
                      <a:cubicBezTo>
                        <a:pt x="11263" y="4069"/>
                        <a:pt x="11352" y="4064"/>
                        <a:pt x="11440" y="4054"/>
                      </a:cubicBezTo>
                      <a:cubicBezTo>
                        <a:pt x="12182" y="3967"/>
                        <a:pt x="12913" y="3379"/>
                        <a:pt x="12887" y="2633"/>
                      </a:cubicBezTo>
                      <a:cubicBezTo>
                        <a:pt x="12872" y="2091"/>
                        <a:pt x="12468" y="1641"/>
                        <a:pt x="12085" y="1252"/>
                      </a:cubicBezTo>
                      <a:cubicBezTo>
                        <a:pt x="11573" y="736"/>
                        <a:pt x="11016" y="204"/>
                        <a:pt x="10316" y="36"/>
                      </a:cubicBezTo>
                      <a:cubicBezTo>
                        <a:pt x="10209" y="12"/>
                        <a:pt x="10098" y="0"/>
                        <a:pt x="9986" y="0"/>
                      </a:cubicBezTo>
                      <a:close/>
                    </a:path>
                  </a:pathLst>
                </a:custGeom>
                <a:solidFill>
                  <a:schemeClr val="accent4"/>
                </a:solidFill>
                <a:ln>
                  <a:noFill/>
                </a:ln>
                <a:effectLst>
                  <a:outerShdw blurRad="5715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rot="-456988">
                  <a:off x="6994995" y="1888869"/>
                  <a:ext cx="605218" cy="256468"/>
                </a:xfrm>
                <a:custGeom>
                  <a:avLst/>
                  <a:gdLst/>
                  <a:ahLst/>
                  <a:cxnLst/>
                  <a:rect l="l" t="t" r="r" b="b"/>
                  <a:pathLst>
                    <a:path w="13038" h="5525" extrusionOk="0">
                      <a:moveTo>
                        <a:pt x="4297" y="1"/>
                      </a:moveTo>
                      <a:cubicBezTo>
                        <a:pt x="3892" y="1"/>
                        <a:pt x="3543" y="177"/>
                        <a:pt x="3150" y="277"/>
                      </a:cubicBezTo>
                      <a:cubicBezTo>
                        <a:pt x="2531" y="435"/>
                        <a:pt x="1923" y="522"/>
                        <a:pt x="1345" y="809"/>
                      </a:cubicBezTo>
                      <a:cubicBezTo>
                        <a:pt x="946" y="998"/>
                        <a:pt x="568" y="1264"/>
                        <a:pt x="327" y="1627"/>
                      </a:cubicBezTo>
                      <a:cubicBezTo>
                        <a:pt x="82" y="1995"/>
                        <a:pt x="0" y="2491"/>
                        <a:pt x="210" y="2879"/>
                      </a:cubicBezTo>
                      <a:cubicBezTo>
                        <a:pt x="465" y="3360"/>
                        <a:pt x="1064" y="3549"/>
                        <a:pt x="1595" y="3605"/>
                      </a:cubicBezTo>
                      <a:cubicBezTo>
                        <a:pt x="2142" y="3667"/>
                        <a:pt x="2710" y="3646"/>
                        <a:pt x="3196" y="3897"/>
                      </a:cubicBezTo>
                      <a:cubicBezTo>
                        <a:pt x="3630" y="4117"/>
                        <a:pt x="3932" y="4521"/>
                        <a:pt x="4269" y="4873"/>
                      </a:cubicBezTo>
                      <a:cubicBezTo>
                        <a:pt x="4594" y="5213"/>
                        <a:pt x="5004" y="5524"/>
                        <a:pt x="5468" y="5524"/>
                      </a:cubicBezTo>
                      <a:cubicBezTo>
                        <a:pt x="5486" y="5524"/>
                        <a:pt x="5504" y="5524"/>
                        <a:pt x="5522" y="5523"/>
                      </a:cubicBezTo>
                      <a:cubicBezTo>
                        <a:pt x="6156" y="5492"/>
                        <a:pt x="6596" y="4909"/>
                        <a:pt x="7158" y="4618"/>
                      </a:cubicBezTo>
                      <a:cubicBezTo>
                        <a:pt x="7517" y="4427"/>
                        <a:pt x="7917" y="4360"/>
                        <a:pt x="8327" y="4360"/>
                      </a:cubicBezTo>
                      <a:cubicBezTo>
                        <a:pt x="8676" y="4360"/>
                        <a:pt x="9032" y="4408"/>
                        <a:pt x="9377" y="4469"/>
                      </a:cubicBezTo>
                      <a:cubicBezTo>
                        <a:pt x="9894" y="4559"/>
                        <a:pt x="10424" y="4673"/>
                        <a:pt x="10945" y="4673"/>
                      </a:cubicBezTo>
                      <a:cubicBezTo>
                        <a:pt x="11171" y="4673"/>
                        <a:pt x="11395" y="4651"/>
                        <a:pt x="11616" y="4597"/>
                      </a:cubicBezTo>
                      <a:cubicBezTo>
                        <a:pt x="12353" y="4418"/>
                        <a:pt x="13038" y="3754"/>
                        <a:pt x="12930" y="3007"/>
                      </a:cubicBezTo>
                      <a:cubicBezTo>
                        <a:pt x="12843" y="2419"/>
                        <a:pt x="12291" y="1980"/>
                        <a:pt x="11708" y="1852"/>
                      </a:cubicBezTo>
                      <a:cubicBezTo>
                        <a:pt x="11534" y="1813"/>
                        <a:pt x="11357" y="1797"/>
                        <a:pt x="11179" y="1797"/>
                      </a:cubicBezTo>
                      <a:cubicBezTo>
                        <a:pt x="10764" y="1797"/>
                        <a:pt x="10344" y="1886"/>
                        <a:pt x="9939" y="1990"/>
                      </a:cubicBezTo>
                      <a:cubicBezTo>
                        <a:pt x="9515" y="1300"/>
                        <a:pt x="8789" y="814"/>
                        <a:pt x="7986" y="686"/>
                      </a:cubicBezTo>
                      <a:cubicBezTo>
                        <a:pt x="7735" y="645"/>
                        <a:pt x="7479" y="641"/>
                        <a:pt x="7223" y="641"/>
                      </a:cubicBezTo>
                      <a:cubicBezTo>
                        <a:pt x="7159" y="641"/>
                        <a:pt x="7095" y="641"/>
                        <a:pt x="7031" y="641"/>
                      </a:cubicBezTo>
                      <a:cubicBezTo>
                        <a:pt x="6711" y="641"/>
                        <a:pt x="6391" y="635"/>
                        <a:pt x="6079" y="558"/>
                      </a:cubicBezTo>
                      <a:cubicBezTo>
                        <a:pt x="5476" y="410"/>
                        <a:pt x="4970" y="21"/>
                        <a:pt x="4331" y="1"/>
                      </a:cubicBezTo>
                      <a:cubicBezTo>
                        <a:pt x="4319" y="1"/>
                        <a:pt x="4308" y="1"/>
                        <a:pt x="4297" y="1"/>
                      </a:cubicBezTo>
                      <a:close/>
                    </a:path>
                  </a:pathLst>
                </a:custGeom>
                <a:solidFill>
                  <a:schemeClr val="accent4"/>
                </a:solidFill>
                <a:ln>
                  <a:noFill/>
                </a:ln>
                <a:effectLst>
                  <a:outerShdw blurRad="5715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rot="-456988">
                  <a:off x="8322757" y="200357"/>
                  <a:ext cx="604986" cy="256422"/>
                </a:xfrm>
                <a:custGeom>
                  <a:avLst/>
                  <a:gdLst/>
                  <a:ahLst/>
                  <a:cxnLst/>
                  <a:rect l="l" t="t" r="r" b="b"/>
                  <a:pathLst>
                    <a:path w="13033" h="5524" extrusionOk="0">
                      <a:moveTo>
                        <a:pt x="4297" y="0"/>
                      </a:moveTo>
                      <a:cubicBezTo>
                        <a:pt x="3887" y="0"/>
                        <a:pt x="3538" y="177"/>
                        <a:pt x="3150" y="277"/>
                      </a:cubicBezTo>
                      <a:cubicBezTo>
                        <a:pt x="2531" y="435"/>
                        <a:pt x="1928" y="522"/>
                        <a:pt x="1340" y="809"/>
                      </a:cubicBezTo>
                      <a:cubicBezTo>
                        <a:pt x="946" y="998"/>
                        <a:pt x="568" y="1264"/>
                        <a:pt x="323" y="1627"/>
                      </a:cubicBezTo>
                      <a:cubicBezTo>
                        <a:pt x="82" y="1995"/>
                        <a:pt x="1" y="2491"/>
                        <a:pt x="210" y="2879"/>
                      </a:cubicBezTo>
                      <a:cubicBezTo>
                        <a:pt x="466" y="3360"/>
                        <a:pt x="1059" y="3549"/>
                        <a:pt x="1596" y="3605"/>
                      </a:cubicBezTo>
                      <a:cubicBezTo>
                        <a:pt x="2138" y="3667"/>
                        <a:pt x="2705" y="3646"/>
                        <a:pt x="3191" y="3897"/>
                      </a:cubicBezTo>
                      <a:cubicBezTo>
                        <a:pt x="3625" y="4117"/>
                        <a:pt x="3927" y="4520"/>
                        <a:pt x="4265" y="4873"/>
                      </a:cubicBezTo>
                      <a:cubicBezTo>
                        <a:pt x="4594" y="5213"/>
                        <a:pt x="5000" y="5524"/>
                        <a:pt x="5463" y="5524"/>
                      </a:cubicBezTo>
                      <a:cubicBezTo>
                        <a:pt x="5481" y="5524"/>
                        <a:pt x="5499" y="5524"/>
                        <a:pt x="5517" y="5523"/>
                      </a:cubicBezTo>
                      <a:cubicBezTo>
                        <a:pt x="6151" y="5492"/>
                        <a:pt x="6591" y="4909"/>
                        <a:pt x="7153" y="4618"/>
                      </a:cubicBezTo>
                      <a:cubicBezTo>
                        <a:pt x="7513" y="4427"/>
                        <a:pt x="7914" y="4360"/>
                        <a:pt x="8325" y="4360"/>
                      </a:cubicBezTo>
                      <a:cubicBezTo>
                        <a:pt x="8674" y="4360"/>
                        <a:pt x="9029" y="4408"/>
                        <a:pt x="9372" y="4469"/>
                      </a:cubicBezTo>
                      <a:cubicBezTo>
                        <a:pt x="9890" y="4562"/>
                        <a:pt x="10416" y="4674"/>
                        <a:pt x="10935" y="4674"/>
                      </a:cubicBezTo>
                      <a:cubicBezTo>
                        <a:pt x="11164" y="4674"/>
                        <a:pt x="11392" y="4652"/>
                        <a:pt x="11617" y="4597"/>
                      </a:cubicBezTo>
                      <a:cubicBezTo>
                        <a:pt x="12353" y="4418"/>
                        <a:pt x="13033" y="3754"/>
                        <a:pt x="12925" y="3007"/>
                      </a:cubicBezTo>
                      <a:cubicBezTo>
                        <a:pt x="12844" y="2419"/>
                        <a:pt x="12286" y="1979"/>
                        <a:pt x="11704" y="1852"/>
                      </a:cubicBezTo>
                      <a:cubicBezTo>
                        <a:pt x="11530" y="1813"/>
                        <a:pt x="11354" y="1797"/>
                        <a:pt x="11177" y="1797"/>
                      </a:cubicBezTo>
                      <a:cubicBezTo>
                        <a:pt x="10763" y="1797"/>
                        <a:pt x="10343" y="1886"/>
                        <a:pt x="9935" y="1990"/>
                      </a:cubicBezTo>
                      <a:cubicBezTo>
                        <a:pt x="9515" y="1299"/>
                        <a:pt x="8784" y="814"/>
                        <a:pt x="7987" y="686"/>
                      </a:cubicBezTo>
                      <a:cubicBezTo>
                        <a:pt x="7733" y="645"/>
                        <a:pt x="7477" y="641"/>
                        <a:pt x="7221" y="641"/>
                      </a:cubicBezTo>
                      <a:cubicBezTo>
                        <a:pt x="7157" y="641"/>
                        <a:pt x="7093" y="641"/>
                        <a:pt x="7029" y="641"/>
                      </a:cubicBezTo>
                      <a:cubicBezTo>
                        <a:pt x="6708" y="641"/>
                        <a:pt x="6389" y="635"/>
                        <a:pt x="6074" y="558"/>
                      </a:cubicBezTo>
                      <a:cubicBezTo>
                        <a:pt x="5476" y="410"/>
                        <a:pt x="4970" y="21"/>
                        <a:pt x="4331" y="1"/>
                      </a:cubicBezTo>
                      <a:cubicBezTo>
                        <a:pt x="4320" y="1"/>
                        <a:pt x="4308" y="0"/>
                        <a:pt x="4297" y="0"/>
                      </a:cubicBezTo>
                      <a:close/>
                    </a:path>
                  </a:pathLst>
                </a:custGeom>
                <a:solidFill>
                  <a:schemeClr val="accent4"/>
                </a:solidFill>
                <a:ln>
                  <a:noFill/>
                </a:ln>
                <a:effectLst>
                  <a:outerShdw blurRad="5715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 name="Google Shape;163;p3"/>
              <p:cNvSpPr/>
              <p:nvPr/>
            </p:nvSpPr>
            <p:spPr>
              <a:xfrm rot="-456988">
                <a:off x="7299322" y="1021410"/>
                <a:ext cx="801062" cy="344433"/>
              </a:xfrm>
              <a:custGeom>
                <a:avLst/>
                <a:gdLst/>
                <a:ahLst/>
                <a:cxnLst/>
                <a:rect l="l" t="t" r="r" b="b"/>
                <a:pathLst>
                  <a:path w="17257" h="7420" extrusionOk="0">
                    <a:moveTo>
                      <a:pt x="11575" y="1"/>
                    </a:moveTo>
                    <a:cubicBezTo>
                      <a:pt x="10612" y="1"/>
                      <a:pt x="9600" y="556"/>
                      <a:pt x="9209" y="1596"/>
                    </a:cubicBezTo>
                    <a:cubicBezTo>
                      <a:pt x="8693" y="1223"/>
                      <a:pt x="8171" y="829"/>
                      <a:pt x="7583" y="614"/>
                    </a:cubicBezTo>
                    <a:cubicBezTo>
                      <a:pt x="7297" y="505"/>
                      <a:pt x="6990" y="442"/>
                      <a:pt x="6683" y="442"/>
                    </a:cubicBezTo>
                    <a:cubicBezTo>
                      <a:pt x="6370" y="442"/>
                      <a:pt x="6057" y="508"/>
                      <a:pt x="5768" y="660"/>
                    </a:cubicBezTo>
                    <a:cubicBezTo>
                      <a:pt x="5195" y="967"/>
                      <a:pt x="4740" y="1662"/>
                      <a:pt x="4771" y="2383"/>
                    </a:cubicBezTo>
                    <a:cubicBezTo>
                      <a:pt x="4055" y="1954"/>
                      <a:pt x="3288" y="1581"/>
                      <a:pt x="2470" y="1581"/>
                    </a:cubicBezTo>
                    <a:cubicBezTo>
                      <a:pt x="1652" y="1581"/>
                      <a:pt x="778" y="2030"/>
                      <a:pt x="389" y="2895"/>
                    </a:cubicBezTo>
                    <a:cubicBezTo>
                      <a:pt x="1" y="3759"/>
                      <a:pt x="308" y="4996"/>
                      <a:pt x="1085" y="5241"/>
                    </a:cubicBezTo>
                    <a:cubicBezTo>
                      <a:pt x="1131" y="6080"/>
                      <a:pt x="1673" y="6826"/>
                      <a:pt x="2363" y="7015"/>
                    </a:cubicBezTo>
                    <a:cubicBezTo>
                      <a:pt x="2482" y="7048"/>
                      <a:pt x="2604" y="7063"/>
                      <a:pt x="2726" y="7063"/>
                    </a:cubicBezTo>
                    <a:cubicBezTo>
                      <a:pt x="3318" y="7063"/>
                      <a:pt x="3920" y="6697"/>
                      <a:pt x="4255" y="6095"/>
                    </a:cubicBezTo>
                    <a:cubicBezTo>
                      <a:pt x="4679" y="6898"/>
                      <a:pt x="5451" y="7409"/>
                      <a:pt x="6264" y="7419"/>
                    </a:cubicBezTo>
                    <a:cubicBezTo>
                      <a:pt x="6281" y="7420"/>
                      <a:pt x="6297" y="7420"/>
                      <a:pt x="6314" y="7420"/>
                    </a:cubicBezTo>
                    <a:cubicBezTo>
                      <a:pt x="7106" y="7420"/>
                      <a:pt x="7910" y="6943"/>
                      <a:pt x="8401" y="6187"/>
                    </a:cubicBezTo>
                    <a:cubicBezTo>
                      <a:pt x="8905" y="6863"/>
                      <a:pt x="9670" y="7261"/>
                      <a:pt x="10446" y="7261"/>
                    </a:cubicBezTo>
                    <a:cubicBezTo>
                      <a:pt x="10497" y="7261"/>
                      <a:pt x="10548" y="7259"/>
                      <a:pt x="10600" y="7256"/>
                    </a:cubicBezTo>
                    <a:cubicBezTo>
                      <a:pt x="11433" y="7194"/>
                      <a:pt x="12251" y="6683"/>
                      <a:pt x="12762" y="5891"/>
                    </a:cubicBezTo>
                    <a:cubicBezTo>
                      <a:pt x="13550" y="6346"/>
                      <a:pt x="14424" y="6601"/>
                      <a:pt x="15313" y="6622"/>
                    </a:cubicBezTo>
                    <a:cubicBezTo>
                      <a:pt x="15332" y="6622"/>
                      <a:pt x="15351" y="6622"/>
                      <a:pt x="15369" y="6622"/>
                    </a:cubicBezTo>
                    <a:cubicBezTo>
                      <a:pt x="15686" y="6622"/>
                      <a:pt x="16023" y="6577"/>
                      <a:pt x="16270" y="6335"/>
                    </a:cubicBezTo>
                    <a:cubicBezTo>
                      <a:pt x="16702" y="5903"/>
                      <a:pt x="16522" y="4939"/>
                      <a:pt x="15986" y="4793"/>
                    </a:cubicBezTo>
                    <a:lnTo>
                      <a:pt x="15986" y="4793"/>
                    </a:lnTo>
                    <a:cubicBezTo>
                      <a:pt x="16040" y="4807"/>
                      <a:pt x="16093" y="4814"/>
                      <a:pt x="16147" y="4814"/>
                    </a:cubicBezTo>
                    <a:cubicBezTo>
                      <a:pt x="16674" y="4814"/>
                      <a:pt x="17159" y="4171"/>
                      <a:pt x="17205" y="3523"/>
                    </a:cubicBezTo>
                    <a:cubicBezTo>
                      <a:pt x="17256" y="2808"/>
                      <a:pt x="16934" y="2148"/>
                      <a:pt x="16571" y="1591"/>
                    </a:cubicBezTo>
                    <a:cubicBezTo>
                      <a:pt x="16141" y="937"/>
                      <a:pt x="15774" y="703"/>
                      <a:pt x="15301" y="703"/>
                    </a:cubicBezTo>
                    <a:cubicBezTo>
                      <a:pt x="15049" y="703"/>
                      <a:pt x="14767" y="770"/>
                      <a:pt x="14429" y="875"/>
                    </a:cubicBezTo>
                    <a:cubicBezTo>
                      <a:pt x="14340" y="903"/>
                      <a:pt x="14249" y="915"/>
                      <a:pt x="14158" y="915"/>
                    </a:cubicBezTo>
                    <a:cubicBezTo>
                      <a:pt x="13429" y="915"/>
                      <a:pt x="12643" y="121"/>
                      <a:pt x="11893" y="21"/>
                    </a:cubicBezTo>
                    <a:cubicBezTo>
                      <a:pt x="11788" y="7"/>
                      <a:pt x="11682" y="1"/>
                      <a:pt x="11575" y="1"/>
                    </a:cubicBezTo>
                    <a:close/>
                  </a:path>
                </a:pathLst>
              </a:custGeom>
              <a:solidFill>
                <a:schemeClr val="accent3"/>
              </a:solidFill>
              <a:ln>
                <a:noFill/>
              </a:ln>
              <a:effectLst>
                <a:outerShdw blurRad="5715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rot="-456988">
                <a:off x="7294613" y="273307"/>
                <a:ext cx="860108" cy="383704"/>
              </a:xfrm>
              <a:custGeom>
                <a:avLst/>
                <a:gdLst/>
                <a:ahLst/>
                <a:cxnLst/>
                <a:rect l="l" t="t" r="r" b="b"/>
                <a:pathLst>
                  <a:path w="18529" h="8266" extrusionOk="0">
                    <a:moveTo>
                      <a:pt x="11706" y="0"/>
                    </a:moveTo>
                    <a:cubicBezTo>
                      <a:pt x="11583" y="0"/>
                      <a:pt x="11459" y="6"/>
                      <a:pt x="11335" y="16"/>
                    </a:cubicBezTo>
                    <a:cubicBezTo>
                      <a:pt x="10180" y="119"/>
                      <a:pt x="8999" y="870"/>
                      <a:pt x="8794" y="2010"/>
                    </a:cubicBezTo>
                    <a:cubicBezTo>
                      <a:pt x="8082" y="1302"/>
                      <a:pt x="7076" y="904"/>
                      <a:pt x="6072" y="904"/>
                    </a:cubicBezTo>
                    <a:cubicBezTo>
                      <a:pt x="5786" y="904"/>
                      <a:pt x="5500" y="936"/>
                      <a:pt x="5220" y="1003"/>
                    </a:cubicBezTo>
                    <a:cubicBezTo>
                      <a:pt x="3963" y="1295"/>
                      <a:pt x="2889" y="2281"/>
                      <a:pt x="2480" y="3508"/>
                    </a:cubicBezTo>
                    <a:cubicBezTo>
                      <a:pt x="2336" y="3463"/>
                      <a:pt x="2187" y="3441"/>
                      <a:pt x="2037" y="3441"/>
                    </a:cubicBezTo>
                    <a:cubicBezTo>
                      <a:pt x="1299" y="3441"/>
                      <a:pt x="559" y="3966"/>
                      <a:pt x="389" y="4689"/>
                    </a:cubicBezTo>
                    <a:cubicBezTo>
                      <a:pt x="0" y="6326"/>
                      <a:pt x="2296" y="7169"/>
                      <a:pt x="3457" y="7634"/>
                    </a:cubicBezTo>
                    <a:cubicBezTo>
                      <a:pt x="4130" y="7906"/>
                      <a:pt x="4863" y="8045"/>
                      <a:pt x="5595" y="8045"/>
                    </a:cubicBezTo>
                    <a:cubicBezTo>
                      <a:pt x="6669" y="8045"/>
                      <a:pt x="7742" y="7744"/>
                      <a:pt x="8620" y="7118"/>
                    </a:cubicBezTo>
                    <a:cubicBezTo>
                      <a:pt x="9190" y="7865"/>
                      <a:pt x="10132" y="8266"/>
                      <a:pt x="11066" y="8266"/>
                    </a:cubicBezTo>
                    <a:cubicBezTo>
                      <a:pt x="11692" y="8266"/>
                      <a:pt x="12314" y="8086"/>
                      <a:pt x="12818" y="7711"/>
                    </a:cubicBezTo>
                    <a:cubicBezTo>
                      <a:pt x="13125" y="7491"/>
                      <a:pt x="13396" y="7195"/>
                      <a:pt x="13748" y="7057"/>
                    </a:cubicBezTo>
                    <a:cubicBezTo>
                      <a:pt x="13952" y="6972"/>
                      <a:pt x="14165" y="6945"/>
                      <a:pt x="14384" y="6945"/>
                    </a:cubicBezTo>
                    <a:cubicBezTo>
                      <a:pt x="14787" y="6945"/>
                      <a:pt x="15207" y="7038"/>
                      <a:pt x="15615" y="7041"/>
                    </a:cubicBezTo>
                    <a:cubicBezTo>
                      <a:pt x="15619" y="7041"/>
                      <a:pt x="15624" y="7041"/>
                      <a:pt x="15629" y="7041"/>
                    </a:cubicBezTo>
                    <a:cubicBezTo>
                      <a:pt x="16555" y="7041"/>
                      <a:pt x="17473" y="6541"/>
                      <a:pt x="17972" y="5753"/>
                    </a:cubicBezTo>
                    <a:cubicBezTo>
                      <a:pt x="18468" y="4960"/>
                      <a:pt x="18529" y="3912"/>
                      <a:pt x="18120" y="3069"/>
                    </a:cubicBezTo>
                    <a:cubicBezTo>
                      <a:pt x="17496" y="1796"/>
                      <a:pt x="16039" y="1203"/>
                      <a:pt x="14710" y="717"/>
                    </a:cubicBezTo>
                    <a:cubicBezTo>
                      <a:pt x="13742" y="361"/>
                      <a:pt x="12737" y="0"/>
                      <a:pt x="11706" y="0"/>
                    </a:cubicBezTo>
                    <a:close/>
                  </a:path>
                </a:pathLst>
              </a:custGeom>
              <a:solidFill>
                <a:schemeClr val="accent3"/>
              </a:solidFill>
              <a:ln>
                <a:noFill/>
              </a:ln>
              <a:effectLst>
                <a:outerShdw blurRad="5715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rot="-456988">
                <a:off x="8498992" y="621079"/>
                <a:ext cx="787043" cy="440336"/>
              </a:xfrm>
              <a:custGeom>
                <a:avLst/>
                <a:gdLst/>
                <a:ahLst/>
                <a:cxnLst/>
                <a:rect l="l" t="t" r="r" b="b"/>
                <a:pathLst>
                  <a:path w="16955" h="9486" extrusionOk="0">
                    <a:moveTo>
                      <a:pt x="9578" y="1"/>
                    </a:moveTo>
                    <a:cubicBezTo>
                      <a:pt x="9244" y="1"/>
                      <a:pt x="8910" y="59"/>
                      <a:pt x="8595" y="177"/>
                    </a:cubicBezTo>
                    <a:cubicBezTo>
                      <a:pt x="7844" y="469"/>
                      <a:pt x="7230" y="1108"/>
                      <a:pt x="6969" y="1874"/>
                    </a:cubicBezTo>
                    <a:cubicBezTo>
                      <a:pt x="6515" y="1368"/>
                      <a:pt x="5841" y="1089"/>
                      <a:pt x="5171" y="1089"/>
                    </a:cubicBezTo>
                    <a:cubicBezTo>
                      <a:pt x="4913" y="1089"/>
                      <a:pt x="4657" y="1130"/>
                      <a:pt x="4413" y="1215"/>
                    </a:cubicBezTo>
                    <a:cubicBezTo>
                      <a:pt x="3529" y="1522"/>
                      <a:pt x="2869" y="2386"/>
                      <a:pt x="2813" y="3316"/>
                    </a:cubicBezTo>
                    <a:cubicBezTo>
                      <a:pt x="2608" y="3114"/>
                      <a:pt x="2323" y="3013"/>
                      <a:pt x="2037" y="3013"/>
                    </a:cubicBezTo>
                    <a:cubicBezTo>
                      <a:pt x="1744" y="3013"/>
                      <a:pt x="1450" y="3119"/>
                      <a:pt x="1243" y="3332"/>
                    </a:cubicBezTo>
                    <a:cubicBezTo>
                      <a:pt x="824" y="3751"/>
                      <a:pt x="860" y="4446"/>
                      <a:pt x="1223" y="4891"/>
                    </a:cubicBezTo>
                    <a:cubicBezTo>
                      <a:pt x="1160" y="4880"/>
                      <a:pt x="1099" y="4875"/>
                      <a:pt x="1040" y="4875"/>
                    </a:cubicBezTo>
                    <a:cubicBezTo>
                      <a:pt x="422" y="4875"/>
                      <a:pt x="20" y="5460"/>
                      <a:pt x="6" y="6072"/>
                    </a:cubicBezTo>
                    <a:cubicBezTo>
                      <a:pt x="1" y="6665"/>
                      <a:pt x="425" y="7151"/>
                      <a:pt x="737" y="7626"/>
                    </a:cubicBezTo>
                    <a:cubicBezTo>
                      <a:pt x="1199" y="8317"/>
                      <a:pt x="1953" y="8769"/>
                      <a:pt x="2698" y="8769"/>
                    </a:cubicBezTo>
                    <a:cubicBezTo>
                      <a:pt x="3232" y="8769"/>
                      <a:pt x="3761" y="8537"/>
                      <a:pt x="4173" y="7994"/>
                    </a:cubicBezTo>
                    <a:cubicBezTo>
                      <a:pt x="4439" y="8812"/>
                      <a:pt x="5231" y="9431"/>
                      <a:pt x="6085" y="9482"/>
                    </a:cubicBezTo>
                    <a:cubicBezTo>
                      <a:pt x="6124" y="9485"/>
                      <a:pt x="6163" y="9486"/>
                      <a:pt x="6202" y="9486"/>
                    </a:cubicBezTo>
                    <a:cubicBezTo>
                      <a:pt x="7021" y="9486"/>
                      <a:pt x="7819" y="8981"/>
                      <a:pt x="8161" y="8240"/>
                    </a:cubicBezTo>
                    <a:cubicBezTo>
                      <a:pt x="8892" y="8603"/>
                      <a:pt x="9633" y="8966"/>
                      <a:pt x="10431" y="9119"/>
                    </a:cubicBezTo>
                    <a:cubicBezTo>
                      <a:pt x="10667" y="9165"/>
                      <a:pt x="10910" y="9189"/>
                      <a:pt x="11153" y="9189"/>
                    </a:cubicBezTo>
                    <a:cubicBezTo>
                      <a:pt x="11732" y="9189"/>
                      <a:pt x="12308" y="9049"/>
                      <a:pt x="12772" y="8710"/>
                    </a:cubicBezTo>
                    <a:cubicBezTo>
                      <a:pt x="13427" y="8230"/>
                      <a:pt x="13795" y="7304"/>
                      <a:pt x="13468" y="6558"/>
                    </a:cubicBezTo>
                    <a:lnTo>
                      <a:pt x="13468" y="6558"/>
                    </a:lnTo>
                    <a:cubicBezTo>
                      <a:pt x="13672" y="6615"/>
                      <a:pt x="13881" y="6643"/>
                      <a:pt x="14090" y="6643"/>
                    </a:cubicBezTo>
                    <a:cubicBezTo>
                      <a:pt x="15305" y="6643"/>
                      <a:pt x="16519" y="5719"/>
                      <a:pt x="16719" y="4497"/>
                    </a:cubicBezTo>
                    <a:cubicBezTo>
                      <a:pt x="16955" y="3076"/>
                      <a:pt x="15763" y="1573"/>
                      <a:pt x="14316" y="1496"/>
                    </a:cubicBezTo>
                    <a:cubicBezTo>
                      <a:pt x="14266" y="1494"/>
                      <a:pt x="14216" y="1493"/>
                      <a:pt x="14166" y="1493"/>
                    </a:cubicBezTo>
                    <a:cubicBezTo>
                      <a:pt x="13879" y="1493"/>
                      <a:pt x="13590" y="1528"/>
                      <a:pt x="13303" y="1528"/>
                    </a:cubicBezTo>
                    <a:cubicBezTo>
                      <a:pt x="13133" y="1528"/>
                      <a:pt x="12965" y="1515"/>
                      <a:pt x="12798" y="1476"/>
                    </a:cubicBezTo>
                    <a:cubicBezTo>
                      <a:pt x="12087" y="1312"/>
                      <a:pt x="11576" y="704"/>
                      <a:pt x="10942" y="346"/>
                    </a:cubicBezTo>
                    <a:cubicBezTo>
                      <a:pt x="10525" y="118"/>
                      <a:pt x="10052" y="1"/>
                      <a:pt x="9578" y="1"/>
                    </a:cubicBezTo>
                    <a:close/>
                  </a:path>
                </a:pathLst>
              </a:custGeom>
              <a:solidFill>
                <a:schemeClr val="accent3"/>
              </a:solidFill>
              <a:ln>
                <a:noFill/>
              </a:ln>
              <a:effectLst>
                <a:outerShdw blurRad="5715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rot="-456988">
                <a:off x="8113266" y="1511444"/>
                <a:ext cx="430727" cy="161308"/>
              </a:xfrm>
              <a:custGeom>
                <a:avLst/>
                <a:gdLst/>
                <a:ahLst/>
                <a:cxnLst/>
                <a:rect l="l" t="t" r="r" b="b"/>
                <a:pathLst>
                  <a:path w="9279" h="3475" extrusionOk="0">
                    <a:moveTo>
                      <a:pt x="7170" y="1"/>
                    </a:moveTo>
                    <a:cubicBezTo>
                      <a:pt x="6718" y="1"/>
                      <a:pt x="6251" y="263"/>
                      <a:pt x="6190" y="706"/>
                    </a:cubicBezTo>
                    <a:cubicBezTo>
                      <a:pt x="6236" y="368"/>
                      <a:pt x="5526" y="77"/>
                      <a:pt x="5295" y="57"/>
                    </a:cubicBezTo>
                    <a:cubicBezTo>
                      <a:pt x="5268" y="54"/>
                      <a:pt x="5241" y="53"/>
                      <a:pt x="5215" y="53"/>
                    </a:cubicBezTo>
                    <a:cubicBezTo>
                      <a:pt x="4892" y="53"/>
                      <a:pt x="4615" y="212"/>
                      <a:pt x="4295" y="212"/>
                    </a:cubicBezTo>
                    <a:cubicBezTo>
                      <a:pt x="4236" y="212"/>
                      <a:pt x="4176" y="207"/>
                      <a:pt x="4114" y="195"/>
                    </a:cubicBezTo>
                    <a:cubicBezTo>
                      <a:pt x="3779" y="119"/>
                      <a:pt x="3444" y="56"/>
                      <a:pt x="3129" y="56"/>
                    </a:cubicBezTo>
                    <a:cubicBezTo>
                      <a:pt x="2591" y="56"/>
                      <a:pt x="2111" y="242"/>
                      <a:pt x="1788" y="875"/>
                    </a:cubicBezTo>
                    <a:cubicBezTo>
                      <a:pt x="1551" y="679"/>
                      <a:pt x="1242" y="551"/>
                      <a:pt x="931" y="551"/>
                    </a:cubicBezTo>
                    <a:cubicBezTo>
                      <a:pt x="867" y="551"/>
                      <a:pt x="803" y="557"/>
                      <a:pt x="740" y="568"/>
                    </a:cubicBezTo>
                    <a:cubicBezTo>
                      <a:pt x="372" y="639"/>
                      <a:pt x="45" y="951"/>
                      <a:pt x="19" y="1330"/>
                    </a:cubicBezTo>
                    <a:cubicBezTo>
                      <a:pt x="0" y="1682"/>
                      <a:pt x="305" y="2026"/>
                      <a:pt x="644" y="2026"/>
                    </a:cubicBezTo>
                    <a:cubicBezTo>
                      <a:pt x="669" y="2026"/>
                      <a:pt x="694" y="2024"/>
                      <a:pt x="720" y="2020"/>
                    </a:cubicBezTo>
                    <a:lnTo>
                      <a:pt x="720" y="2020"/>
                    </a:lnTo>
                    <a:cubicBezTo>
                      <a:pt x="403" y="2076"/>
                      <a:pt x="270" y="2506"/>
                      <a:pt x="408" y="2802"/>
                    </a:cubicBezTo>
                    <a:cubicBezTo>
                      <a:pt x="551" y="3093"/>
                      <a:pt x="868" y="3252"/>
                      <a:pt x="1175" y="3344"/>
                    </a:cubicBezTo>
                    <a:cubicBezTo>
                      <a:pt x="1563" y="3457"/>
                      <a:pt x="1969" y="3475"/>
                      <a:pt x="2375" y="3475"/>
                    </a:cubicBezTo>
                    <a:cubicBezTo>
                      <a:pt x="2504" y="3475"/>
                      <a:pt x="2632" y="3473"/>
                      <a:pt x="2760" y="3472"/>
                    </a:cubicBezTo>
                    <a:cubicBezTo>
                      <a:pt x="3015" y="3467"/>
                      <a:pt x="3276" y="3456"/>
                      <a:pt x="3532" y="3456"/>
                    </a:cubicBezTo>
                    <a:cubicBezTo>
                      <a:pt x="4273" y="3446"/>
                      <a:pt x="5014" y="3431"/>
                      <a:pt x="5766" y="3410"/>
                    </a:cubicBezTo>
                    <a:cubicBezTo>
                      <a:pt x="6032" y="3405"/>
                      <a:pt x="6313" y="3400"/>
                      <a:pt x="6538" y="3247"/>
                    </a:cubicBezTo>
                    <a:cubicBezTo>
                      <a:pt x="6753" y="3093"/>
                      <a:pt x="6855" y="2741"/>
                      <a:pt x="6671" y="2557"/>
                    </a:cubicBezTo>
                    <a:lnTo>
                      <a:pt x="6671" y="2557"/>
                    </a:lnTo>
                    <a:cubicBezTo>
                      <a:pt x="7098" y="2730"/>
                      <a:pt x="7553" y="2912"/>
                      <a:pt x="8014" y="2912"/>
                    </a:cubicBezTo>
                    <a:cubicBezTo>
                      <a:pt x="8083" y="2912"/>
                      <a:pt x="8151" y="2908"/>
                      <a:pt x="8220" y="2899"/>
                    </a:cubicBezTo>
                    <a:cubicBezTo>
                      <a:pt x="8747" y="2843"/>
                      <a:pt x="9278" y="2413"/>
                      <a:pt x="9258" y="1887"/>
                    </a:cubicBezTo>
                    <a:cubicBezTo>
                      <a:pt x="9248" y="1493"/>
                      <a:pt x="8951" y="1176"/>
                      <a:pt x="8680" y="895"/>
                    </a:cubicBezTo>
                    <a:cubicBezTo>
                      <a:pt x="8317" y="527"/>
                      <a:pt x="7913" y="143"/>
                      <a:pt x="7407" y="26"/>
                    </a:cubicBezTo>
                    <a:cubicBezTo>
                      <a:pt x="7330" y="9"/>
                      <a:pt x="7250" y="1"/>
                      <a:pt x="7170" y="1"/>
                    </a:cubicBezTo>
                    <a:close/>
                  </a:path>
                </a:pathLst>
              </a:custGeom>
              <a:solidFill>
                <a:schemeClr val="accent3"/>
              </a:solidFill>
              <a:ln>
                <a:noFill/>
              </a:ln>
              <a:effectLst>
                <a:outerShdw blurRad="5715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rot="-456988">
                <a:off x="7139722" y="1929074"/>
                <a:ext cx="412066" cy="175234"/>
              </a:xfrm>
              <a:custGeom>
                <a:avLst/>
                <a:gdLst/>
                <a:ahLst/>
                <a:cxnLst/>
                <a:rect l="l" t="t" r="r" b="b"/>
                <a:pathLst>
                  <a:path w="8877" h="3775" extrusionOk="0">
                    <a:moveTo>
                      <a:pt x="2928" y="1"/>
                    </a:moveTo>
                    <a:cubicBezTo>
                      <a:pt x="2649" y="1"/>
                      <a:pt x="2408" y="120"/>
                      <a:pt x="2143" y="185"/>
                    </a:cubicBezTo>
                    <a:cubicBezTo>
                      <a:pt x="1734" y="313"/>
                      <a:pt x="1315" y="374"/>
                      <a:pt x="921" y="563"/>
                    </a:cubicBezTo>
                    <a:cubicBezTo>
                      <a:pt x="650" y="696"/>
                      <a:pt x="389" y="870"/>
                      <a:pt x="226" y="1121"/>
                    </a:cubicBezTo>
                    <a:cubicBezTo>
                      <a:pt x="57" y="1371"/>
                      <a:pt x="1" y="1709"/>
                      <a:pt x="139" y="1974"/>
                    </a:cubicBezTo>
                    <a:cubicBezTo>
                      <a:pt x="313" y="2302"/>
                      <a:pt x="717" y="2429"/>
                      <a:pt x="1085" y="2470"/>
                    </a:cubicBezTo>
                    <a:cubicBezTo>
                      <a:pt x="1458" y="2506"/>
                      <a:pt x="1846" y="2496"/>
                      <a:pt x="2174" y="2660"/>
                    </a:cubicBezTo>
                    <a:cubicBezTo>
                      <a:pt x="2465" y="2813"/>
                      <a:pt x="2680" y="3089"/>
                      <a:pt x="2910" y="3324"/>
                    </a:cubicBezTo>
                    <a:cubicBezTo>
                      <a:pt x="3135" y="3564"/>
                      <a:pt x="3418" y="3774"/>
                      <a:pt x="3741" y="3774"/>
                    </a:cubicBezTo>
                    <a:cubicBezTo>
                      <a:pt x="3748" y="3774"/>
                      <a:pt x="3756" y="3774"/>
                      <a:pt x="3764" y="3774"/>
                    </a:cubicBezTo>
                    <a:cubicBezTo>
                      <a:pt x="4193" y="3754"/>
                      <a:pt x="4500" y="3355"/>
                      <a:pt x="4878" y="3150"/>
                    </a:cubicBezTo>
                    <a:cubicBezTo>
                      <a:pt x="5121" y="3021"/>
                      <a:pt x="5394" y="2976"/>
                      <a:pt x="5674" y="2976"/>
                    </a:cubicBezTo>
                    <a:cubicBezTo>
                      <a:pt x="5911" y="2976"/>
                      <a:pt x="6154" y="3008"/>
                      <a:pt x="6387" y="3048"/>
                    </a:cubicBezTo>
                    <a:cubicBezTo>
                      <a:pt x="6730" y="3111"/>
                      <a:pt x="7085" y="3184"/>
                      <a:pt x="7435" y="3184"/>
                    </a:cubicBezTo>
                    <a:cubicBezTo>
                      <a:pt x="7595" y="3184"/>
                      <a:pt x="7754" y="3169"/>
                      <a:pt x="7910" y="3130"/>
                    </a:cubicBezTo>
                    <a:cubicBezTo>
                      <a:pt x="8411" y="3012"/>
                      <a:pt x="8876" y="2557"/>
                      <a:pt x="8805" y="2046"/>
                    </a:cubicBezTo>
                    <a:cubicBezTo>
                      <a:pt x="8749" y="1642"/>
                      <a:pt x="8370" y="1340"/>
                      <a:pt x="7977" y="1259"/>
                    </a:cubicBezTo>
                    <a:cubicBezTo>
                      <a:pt x="7859" y="1233"/>
                      <a:pt x="7739" y="1222"/>
                      <a:pt x="7619" y="1222"/>
                    </a:cubicBezTo>
                    <a:cubicBezTo>
                      <a:pt x="7334" y="1222"/>
                      <a:pt x="7047" y="1284"/>
                      <a:pt x="6770" y="1356"/>
                    </a:cubicBezTo>
                    <a:cubicBezTo>
                      <a:pt x="6479" y="891"/>
                      <a:pt x="5983" y="548"/>
                      <a:pt x="5441" y="466"/>
                    </a:cubicBezTo>
                    <a:cubicBezTo>
                      <a:pt x="5283" y="442"/>
                      <a:pt x="5122" y="438"/>
                      <a:pt x="4961" y="438"/>
                    </a:cubicBezTo>
                    <a:cubicBezTo>
                      <a:pt x="4891" y="438"/>
                      <a:pt x="4820" y="439"/>
                      <a:pt x="4750" y="439"/>
                    </a:cubicBezTo>
                    <a:cubicBezTo>
                      <a:pt x="4543" y="439"/>
                      <a:pt x="4337" y="433"/>
                      <a:pt x="4137" y="384"/>
                    </a:cubicBezTo>
                    <a:cubicBezTo>
                      <a:pt x="3728" y="287"/>
                      <a:pt x="3380" y="16"/>
                      <a:pt x="2946" y="1"/>
                    </a:cubicBezTo>
                    <a:cubicBezTo>
                      <a:pt x="2940" y="1"/>
                      <a:pt x="2934" y="1"/>
                      <a:pt x="2928" y="1"/>
                    </a:cubicBezTo>
                    <a:close/>
                  </a:path>
                </a:pathLst>
              </a:custGeom>
              <a:solidFill>
                <a:schemeClr val="accent3"/>
              </a:solidFill>
              <a:ln>
                <a:noFill/>
              </a:ln>
              <a:effectLst>
                <a:outerShdw blurRad="5715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rot="-456988">
                <a:off x="8467285" y="240793"/>
                <a:ext cx="412298" cy="175234"/>
              </a:xfrm>
              <a:custGeom>
                <a:avLst/>
                <a:gdLst/>
                <a:ahLst/>
                <a:cxnLst/>
                <a:rect l="l" t="t" r="r" b="b"/>
                <a:pathLst>
                  <a:path w="8882" h="3775" extrusionOk="0">
                    <a:moveTo>
                      <a:pt x="2933" y="1"/>
                    </a:moveTo>
                    <a:cubicBezTo>
                      <a:pt x="2650" y="1"/>
                      <a:pt x="2414" y="120"/>
                      <a:pt x="2143" y="190"/>
                    </a:cubicBezTo>
                    <a:cubicBezTo>
                      <a:pt x="1734" y="308"/>
                      <a:pt x="1325" y="369"/>
                      <a:pt x="921" y="563"/>
                    </a:cubicBezTo>
                    <a:cubicBezTo>
                      <a:pt x="655" y="701"/>
                      <a:pt x="395" y="870"/>
                      <a:pt x="226" y="1121"/>
                    </a:cubicBezTo>
                    <a:cubicBezTo>
                      <a:pt x="62" y="1371"/>
                      <a:pt x="1" y="1709"/>
                      <a:pt x="144" y="1980"/>
                    </a:cubicBezTo>
                    <a:cubicBezTo>
                      <a:pt x="313" y="2302"/>
                      <a:pt x="717" y="2430"/>
                      <a:pt x="1090" y="2470"/>
                    </a:cubicBezTo>
                    <a:cubicBezTo>
                      <a:pt x="1458" y="2506"/>
                      <a:pt x="1852" y="2496"/>
                      <a:pt x="2174" y="2660"/>
                    </a:cubicBezTo>
                    <a:cubicBezTo>
                      <a:pt x="2470" y="2813"/>
                      <a:pt x="2680" y="3089"/>
                      <a:pt x="2910" y="3324"/>
                    </a:cubicBezTo>
                    <a:cubicBezTo>
                      <a:pt x="3135" y="3564"/>
                      <a:pt x="3423" y="3775"/>
                      <a:pt x="3746" y="3775"/>
                    </a:cubicBezTo>
                    <a:cubicBezTo>
                      <a:pt x="3754" y="3775"/>
                      <a:pt x="3761" y="3774"/>
                      <a:pt x="3769" y="3774"/>
                    </a:cubicBezTo>
                    <a:cubicBezTo>
                      <a:pt x="4193" y="3754"/>
                      <a:pt x="4500" y="3360"/>
                      <a:pt x="4879" y="3156"/>
                    </a:cubicBezTo>
                    <a:cubicBezTo>
                      <a:pt x="5124" y="3023"/>
                      <a:pt x="5396" y="2977"/>
                      <a:pt x="5674" y="2977"/>
                    </a:cubicBezTo>
                    <a:cubicBezTo>
                      <a:pt x="5911" y="2977"/>
                      <a:pt x="6153" y="3011"/>
                      <a:pt x="6387" y="3053"/>
                    </a:cubicBezTo>
                    <a:cubicBezTo>
                      <a:pt x="6736" y="3113"/>
                      <a:pt x="7093" y="3188"/>
                      <a:pt x="7446" y="3188"/>
                    </a:cubicBezTo>
                    <a:cubicBezTo>
                      <a:pt x="7604" y="3188"/>
                      <a:pt x="7761" y="3173"/>
                      <a:pt x="7915" y="3135"/>
                    </a:cubicBezTo>
                    <a:cubicBezTo>
                      <a:pt x="8411" y="3012"/>
                      <a:pt x="8882" y="2557"/>
                      <a:pt x="8810" y="2046"/>
                    </a:cubicBezTo>
                    <a:cubicBezTo>
                      <a:pt x="8754" y="1647"/>
                      <a:pt x="8376" y="1346"/>
                      <a:pt x="7977" y="1264"/>
                    </a:cubicBezTo>
                    <a:cubicBezTo>
                      <a:pt x="7856" y="1236"/>
                      <a:pt x="7734" y="1224"/>
                      <a:pt x="7611" y="1224"/>
                    </a:cubicBezTo>
                    <a:cubicBezTo>
                      <a:pt x="7331" y="1224"/>
                      <a:pt x="7047" y="1285"/>
                      <a:pt x="6770" y="1356"/>
                    </a:cubicBezTo>
                    <a:cubicBezTo>
                      <a:pt x="6484" y="891"/>
                      <a:pt x="5983" y="553"/>
                      <a:pt x="5441" y="471"/>
                    </a:cubicBezTo>
                    <a:cubicBezTo>
                      <a:pt x="5264" y="442"/>
                      <a:pt x="5085" y="439"/>
                      <a:pt x="4905" y="439"/>
                    </a:cubicBezTo>
                    <a:cubicBezTo>
                      <a:pt x="4866" y="439"/>
                      <a:pt x="4828" y="439"/>
                      <a:pt x="4789" y="439"/>
                    </a:cubicBezTo>
                    <a:cubicBezTo>
                      <a:pt x="4570" y="439"/>
                      <a:pt x="4352" y="436"/>
                      <a:pt x="4137" y="384"/>
                    </a:cubicBezTo>
                    <a:cubicBezTo>
                      <a:pt x="3728" y="292"/>
                      <a:pt x="3380" y="21"/>
                      <a:pt x="2951" y="1"/>
                    </a:cubicBezTo>
                    <a:cubicBezTo>
                      <a:pt x="2945" y="1"/>
                      <a:pt x="2939" y="1"/>
                      <a:pt x="2933" y="1"/>
                    </a:cubicBezTo>
                    <a:close/>
                  </a:path>
                </a:pathLst>
              </a:custGeom>
              <a:solidFill>
                <a:schemeClr val="accent3"/>
              </a:solidFill>
              <a:ln>
                <a:noFill/>
              </a:ln>
              <a:effectLst>
                <a:outerShdw blurRad="5715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9" name="Google Shape;169;p3"/>
              <p:cNvGrpSpPr/>
              <p:nvPr/>
            </p:nvGrpSpPr>
            <p:grpSpPr>
              <a:xfrm>
                <a:off x="6684953" y="128609"/>
                <a:ext cx="2769555" cy="2055717"/>
                <a:chOff x="7710303" y="128597"/>
                <a:chExt cx="2769555" cy="2055717"/>
              </a:xfrm>
            </p:grpSpPr>
            <p:sp>
              <p:nvSpPr>
                <p:cNvPr id="170" name="Google Shape;170;p3"/>
                <p:cNvSpPr/>
                <p:nvPr/>
              </p:nvSpPr>
              <p:spPr>
                <a:xfrm rot="-456988">
                  <a:off x="8132911" y="939468"/>
                  <a:ext cx="1181981" cy="508665"/>
                </a:xfrm>
                <a:custGeom>
                  <a:avLst/>
                  <a:gdLst/>
                  <a:ahLst/>
                  <a:cxnLst/>
                  <a:rect l="l" t="t" r="r" b="b"/>
                  <a:pathLst>
                    <a:path w="25463" h="10958" extrusionOk="0">
                      <a:moveTo>
                        <a:pt x="17085" y="1"/>
                      </a:moveTo>
                      <a:cubicBezTo>
                        <a:pt x="15665" y="1"/>
                        <a:pt x="14166" y="825"/>
                        <a:pt x="13596" y="2363"/>
                      </a:cubicBezTo>
                      <a:cubicBezTo>
                        <a:pt x="12834" y="1800"/>
                        <a:pt x="12067" y="1238"/>
                        <a:pt x="11203" y="911"/>
                      </a:cubicBezTo>
                      <a:cubicBezTo>
                        <a:pt x="10778" y="754"/>
                        <a:pt x="10325" y="661"/>
                        <a:pt x="9873" y="661"/>
                      </a:cubicBezTo>
                      <a:cubicBezTo>
                        <a:pt x="9411" y="661"/>
                        <a:pt x="8950" y="758"/>
                        <a:pt x="8519" y="982"/>
                      </a:cubicBezTo>
                      <a:cubicBezTo>
                        <a:pt x="7675" y="1432"/>
                        <a:pt x="7005" y="2460"/>
                        <a:pt x="7046" y="3534"/>
                      </a:cubicBezTo>
                      <a:cubicBezTo>
                        <a:pt x="5988" y="2900"/>
                        <a:pt x="4853" y="2342"/>
                        <a:pt x="3651" y="2342"/>
                      </a:cubicBezTo>
                      <a:cubicBezTo>
                        <a:pt x="2445" y="2342"/>
                        <a:pt x="1151" y="3007"/>
                        <a:pt x="579" y="4280"/>
                      </a:cubicBezTo>
                      <a:cubicBezTo>
                        <a:pt x="1" y="5553"/>
                        <a:pt x="451" y="7378"/>
                        <a:pt x="1606" y="7746"/>
                      </a:cubicBezTo>
                      <a:cubicBezTo>
                        <a:pt x="1678" y="8984"/>
                        <a:pt x="2470" y="10083"/>
                        <a:pt x="3493" y="10359"/>
                      </a:cubicBezTo>
                      <a:cubicBezTo>
                        <a:pt x="3665" y="10406"/>
                        <a:pt x="3842" y="10428"/>
                        <a:pt x="4020" y="10428"/>
                      </a:cubicBezTo>
                      <a:cubicBezTo>
                        <a:pt x="4896" y="10428"/>
                        <a:pt x="5791" y="9884"/>
                        <a:pt x="6284" y="9004"/>
                      </a:cubicBezTo>
                      <a:cubicBezTo>
                        <a:pt x="6903" y="10180"/>
                        <a:pt x="8048" y="10932"/>
                        <a:pt x="9250" y="10957"/>
                      </a:cubicBezTo>
                      <a:cubicBezTo>
                        <a:pt x="9271" y="10958"/>
                        <a:pt x="9292" y="10958"/>
                        <a:pt x="9313" y="10958"/>
                      </a:cubicBezTo>
                      <a:cubicBezTo>
                        <a:pt x="10489" y="10958"/>
                        <a:pt x="11676" y="10262"/>
                        <a:pt x="12404" y="9137"/>
                      </a:cubicBezTo>
                      <a:cubicBezTo>
                        <a:pt x="13148" y="10136"/>
                        <a:pt x="14271" y="10719"/>
                        <a:pt x="15421" y="10719"/>
                      </a:cubicBezTo>
                      <a:cubicBezTo>
                        <a:pt x="15496" y="10719"/>
                        <a:pt x="15571" y="10717"/>
                        <a:pt x="15646" y="10712"/>
                      </a:cubicBezTo>
                      <a:cubicBezTo>
                        <a:pt x="16873" y="10625"/>
                        <a:pt x="18074" y="9868"/>
                        <a:pt x="18836" y="8703"/>
                      </a:cubicBezTo>
                      <a:cubicBezTo>
                        <a:pt x="19992" y="9372"/>
                        <a:pt x="21285" y="9746"/>
                        <a:pt x="22594" y="9776"/>
                      </a:cubicBezTo>
                      <a:cubicBezTo>
                        <a:pt x="22637" y="9778"/>
                        <a:pt x="22680" y="9778"/>
                        <a:pt x="22724" y="9778"/>
                      </a:cubicBezTo>
                      <a:cubicBezTo>
                        <a:pt x="23178" y="9778"/>
                        <a:pt x="23655" y="9697"/>
                        <a:pt x="24005" y="9347"/>
                      </a:cubicBezTo>
                      <a:cubicBezTo>
                        <a:pt x="24640" y="8711"/>
                        <a:pt x="24381" y="7288"/>
                        <a:pt x="23585" y="7075"/>
                      </a:cubicBezTo>
                      <a:lnTo>
                        <a:pt x="23585" y="7075"/>
                      </a:lnTo>
                      <a:cubicBezTo>
                        <a:pt x="23662" y="7094"/>
                        <a:pt x="23739" y="7104"/>
                        <a:pt x="23816" y="7104"/>
                      </a:cubicBezTo>
                      <a:cubicBezTo>
                        <a:pt x="24596" y="7104"/>
                        <a:pt x="25311" y="6154"/>
                        <a:pt x="25385" y="5195"/>
                      </a:cubicBezTo>
                      <a:cubicBezTo>
                        <a:pt x="25462" y="4142"/>
                        <a:pt x="24992" y="3160"/>
                        <a:pt x="24455" y="2342"/>
                      </a:cubicBezTo>
                      <a:cubicBezTo>
                        <a:pt x="23820" y="1380"/>
                        <a:pt x="23279" y="1038"/>
                        <a:pt x="22579" y="1038"/>
                      </a:cubicBezTo>
                      <a:cubicBezTo>
                        <a:pt x="22208" y="1038"/>
                        <a:pt x="21793" y="1134"/>
                        <a:pt x="21295" y="1284"/>
                      </a:cubicBezTo>
                      <a:cubicBezTo>
                        <a:pt x="21161" y="1325"/>
                        <a:pt x="21026" y="1343"/>
                        <a:pt x="20890" y="1343"/>
                      </a:cubicBezTo>
                      <a:cubicBezTo>
                        <a:pt x="19804" y="1343"/>
                        <a:pt x="18652" y="177"/>
                        <a:pt x="17553" y="31"/>
                      </a:cubicBezTo>
                      <a:cubicBezTo>
                        <a:pt x="17399" y="11"/>
                        <a:pt x="17242" y="1"/>
                        <a:pt x="17085" y="1"/>
                      </a:cubicBezTo>
                      <a:close/>
                    </a:path>
                  </a:pathLst>
                </a:custGeom>
                <a:solidFill>
                  <a:srgbClr val="B2CE54">
                    <a:alpha val="52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rot="-456988">
                  <a:off x="8161447" y="204037"/>
                  <a:ext cx="1173161" cy="522777"/>
                </a:xfrm>
                <a:custGeom>
                  <a:avLst/>
                  <a:gdLst/>
                  <a:ahLst/>
                  <a:cxnLst/>
                  <a:rect l="l" t="t" r="r" b="b"/>
                  <a:pathLst>
                    <a:path w="25273" h="11262" extrusionOk="0">
                      <a:moveTo>
                        <a:pt x="15959" y="0"/>
                      </a:moveTo>
                      <a:cubicBezTo>
                        <a:pt x="15794" y="0"/>
                        <a:pt x="15627" y="7"/>
                        <a:pt x="15461" y="22"/>
                      </a:cubicBezTo>
                      <a:cubicBezTo>
                        <a:pt x="13891" y="155"/>
                        <a:pt x="12271" y="1182"/>
                        <a:pt x="11989" y="2736"/>
                      </a:cubicBezTo>
                      <a:cubicBezTo>
                        <a:pt x="11021" y="1764"/>
                        <a:pt x="9646" y="1224"/>
                        <a:pt x="8276" y="1224"/>
                      </a:cubicBezTo>
                      <a:cubicBezTo>
                        <a:pt x="7888" y="1224"/>
                        <a:pt x="7500" y="1267"/>
                        <a:pt x="7122" y="1356"/>
                      </a:cubicBezTo>
                      <a:cubicBezTo>
                        <a:pt x="5409" y="1760"/>
                        <a:pt x="3947" y="3099"/>
                        <a:pt x="3385" y="4766"/>
                      </a:cubicBezTo>
                      <a:cubicBezTo>
                        <a:pt x="3188" y="4704"/>
                        <a:pt x="2985" y="4675"/>
                        <a:pt x="2782" y="4675"/>
                      </a:cubicBezTo>
                      <a:cubicBezTo>
                        <a:pt x="1775" y="4675"/>
                        <a:pt x="766" y="5391"/>
                        <a:pt x="532" y="6387"/>
                      </a:cubicBezTo>
                      <a:cubicBezTo>
                        <a:pt x="0" y="8616"/>
                        <a:pt x="3129" y="9766"/>
                        <a:pt x="4714" y="10405"/>
                      </a:cubicBezTo>
                      <a:cubicBezTo>
                        <a:pt x="5636" y="10777"/>
                        <a:pt x="6636" y="10968"/>
                        <a:pt x="7634" y="10968"/>
                      </a:cubicBezTo>
                      <a:cubicBezTo>
                        <a:pt x="9104" y="10968"/>
                        <a:pt x="10569" y="10554"/>
                        <a:pt x="11770" y="9695"/>
                      </a:cubicBezTo>
                      <a:cubicBezTo>
                        <a:pt x="12545" y="10715"/>
                        <a:pt x="13829" y="11262"/>
                        <a:pt x="15102" y="11262"/>
                      </a:cubicBezTo>
                      <a:cubicBezTo>
                        <a:pt x="15953" y="11262"/>
                        <a:pt x="16799" y="11018"/>
                        <a:pt x="17486" y="10508"/>
                      </a:cubicBezTo>
                      <a:cubicBezTo>
                        <a:pt x="17905" y="10201"/>
                        <a:pt x="18273" y="9802"/>
                        <a:pt x="18754" y="9613"/>
                      </a:cubicBezTo>
                      <a:cubicBezTo>
                        <a:pt x="19032" y="9500"/>
                        <a:pt x="19322" y="9463"/>
                        <a:pt x="19619" y="9463"/>
                      </a:cubicBezTo>
                      <a:cubicBezTo>
                        <a:pt x="20169" y="9463"/>
                        <a:pt x="20740" y="9589"/>
                        <a:pt x="21295" y="9593"/>
                      </a:cubicBezTo>
                      <a:cubicBezTo>
                        <a:pt x="21309" y="9593"/>
                        <a:pt x="21322" y="9593"/>
                        <a:pt x="21336" y="9593"/>
                      </a:cubicBezTo>
                      <a:cubicBezTo>
                        <a:pt x="22600" y="9593"/>
                        <a:pt x="23843" y="8906"/>
                        <a:pt x="24510" y="7834"/>
                      </a:cubicBezTo>
                      <a:cubicBezTo>
                        <a:pt x="25196" y="6755"/>
                        <a:pt x="25272" y="5323"/>
                        <a:pt x="24710" y="4173"/>
                      </a:cubicBezTo>
                      <a:cubicBezTo>
                        <a:pt x="23866" y="2435"/>
                        <a:pt x="21877" y="1632"/>
                        <a:pt x="20062" y="973"/>
                      </a:cubicBezTo>
                      <a:cubicBezTo>
                        <a:pt x="18736" y="492"/>
                        <a:pt x="17361" y="0"/>
                        <a:pt x="15959" y="0"/>
                      </a:cubicBezTo>
                      <a:close/>
                    </a:path>
                  </a:pathLst>
                </a:custGeom>
                <a:solidFill>
                  <a:srgbClr val="B2CE54">
                    <a:alpha val="52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rot="-456988">
                  <a:off x="9392923" y="547511"/>
                  <a:ext cx="1052609" cy="588043"/>
                </a:xfrm>
                <a:custGeom>
                  <a:avLst/>
                  <a:gdLst/>
                  <a:ahLst/>
                  <a:cxnLst/>
                  <a:rect l="l" t="t" r="r" b="b"/>
                  <a:pathLst>
                    <a:path w="22676" h="12668" extrusionOk="0">
                      <a:moveTo>
                        <a:pt x="12818" y="1"/>
                      </a:moveTo>
                      <a:cubicBezTo>
                        <a:pt x="12368" y="1"/>
                        <a:pt x="11919" y="80"/>
                        <a:pt x="11499" y="240"/>
                      </a:cubicBezTo>
                      <a:cubicBezTo>
                        <a:pt x="10487" y="628"/>
                        <a:pt x="9669" y="1477"/>
                        <a:pt x="9321" y="2499"/>
                      </a:cubicBezTo>
                      <a:cubicBezTo>
                        <a:pt x="8717" y="1829"/>
                        <a:pt x="7809" y="1453"/>
                        <a:pt x="6908" y="1453"/>
                      </a:cubicBezTo>
                      <a:cubicBezTo>
                        <a:pt x="6565" y="1453"/>
                        <a:pt x="6224" y="1507"/>
                        <a:pt x="5900" y="1620"/>
                      </a:cubicBezTo>
                      <a:cubicBezTo>
                        <a:pt x="4725" y="2029"/>
                        <a:pt x="3840" y="3185"/>
                        <a:pt x="3763" y="4432"/>
                      </a:cubicBezTo>
                      <a:cubicBezTo>
                        <a:pt x="3490" y="4162"/>
                        <a:pt x="3109" y="4027"/>
                        <a:pt x="2726" y="4027"/>
                      </a:cubicBezTo>
                      <a:cubicBezTo>
                        <a:pt x="2334" y="4027"/>
                        <a:pt x="1941" y="4168"/>
                        <a:pt x="1662" y="4447"/>
                      </a:cubicBezTo>
                      <a:cubicBezTo>
                        <a:pt x="1105" y="5010"/>
                        <a:pt x="1146" y="5945"/>
                        <a:pt x="1636" y="6533"/>
                      </a:cubicBezTo>
                      <a:cubicBezTo>
                        <a:pt x="1553" y="6519"/>
                        <a:pt x="1472" y="6512"/>
                        <a:pt x="1393" y="6512"/>
                      </a:cubicBezTo>
                      <a:cubicBezTo>
                        <a:pt x="560" y="6512"/>
                        <a:pt x="25" y="7296"/>
                        <a:pt x="16" y="8118"/>
                      </a:cubicBezTo>
                      <a:cubicBezTo>
                        <a:pt x="0" y="8916"/>
                        <a:pt x="568" y="9565"/>
                        <a:pt x="992" y="10194"/>
                      </a:cubicBezTo>
                      <a:cubicBezTo>
                        <a:pt x="1611" y="11107"/>
                        <a:pt x="2614" y="11705"/>
                        <a:pt x="3608" y="11705"/>
                      </a:cubicBezTo>
                      <a:cubicBezTo>
                        <a:pt x="4323" y="11705"/>
                        <a:pt x="5032" y="11395"/>
                        <a:pt x="5589" y="10670"/>
                      </a:cubicBezTo>
                      <a:cubicBezTo>
                        <a:pt x="5931" y="11764"/>
                        <a:pt x="6995" y="12592"/>
                        <a:pt x="8140" y="12663"/>
                      </a:cubicBezTo>
                      <a:cubicBezTo>
                        <a:pt x="8191" y="12666"/>
                        <a:pt x="8242" y="12668"/>
                        <a:pt x="8293" y="12668"/>
                      </a:cubicBezTo>
                      <a:cubicBezTo>
                        <a:pt x="9382" y="12668"/>
                        <a:pt x="10462" y="11998"/>
                        <a:pt x="10916" y="11002"/>
                      </a:cubicBezTo>
                      <a:cubicBezTo>
                        <a:pt x="11898" y="11488"/>
                        <a:pt x="12884" y="11978"/>
                        <a:pt x="13953" y="12183"/>
                      </a:cubicBezTo>
                      <a:cubicBezTo>
                        <a:pt x="14270" y="12244"/>
                        <a:pt x="14597" y="12277"/>
                        <a:pt x="14924" y="12277"/>
                      </a:cubicBezTo>
                      <a:cubicBezTo>
                        <a:pt x="15697" y="12277"/>
                        <a:pt x="16465" y="12090"/>
                        <a:pt x="17087" y="11641"/>
                      </a:cubicBezTo>
                      <a:cubicBezTo>
                        <a:pt x="17966" y="11002"/>
                        <a:pt x="18452" y="9759"/>
                        <a:pt x="18012" y="8762"/>
                      </a:cubicBezTo>
                      <a:lnTo>
                        <a:pt x="18012" y="8762"/>
                      </a:lnTo>
                      <a:cubicBezTo>
                        <a:pt x="18287" y="8841"/>
                        <a:pt x="18568" y="8878"/>
                        <a:pt x="18849" y="8878"/>
                      </a:cubicBezTo>
                      <a:cubicBezTo>
                        <a:pt x="20472" y="8878"/>
                        <a:pt x="22084" y="7643"/>
                        <a:pt x="22358" y="6017"/>
                      </a:cubicBezTo>
                      <a:cubicBezTo>
                        <a:pt x="22675" y="4105"/>
                        <a:pt x="21075" y="2106"/>
                        <a:pt x="19142" y="2003"/>
                      </a:cubicBezTo>
                      <a:cubicBezTo>
                        <a:pt x="19065" y="1999"/>
                        <a:pt x="18988" y="1997"/>
                        <a:pt x="18910" y="1997"/>
                      </a:cubicBezTo>
                      <a:cubicBezTo>
                        <a:pt x="18540" y="1997"/>
                        <a:pt x="18166" y="2041"/>
                        <a:pt x="17796" y="2041"/>
                      </a:cubicBezTo>
                      <a:cubicBezTo>
                        <a:pt x="17564" y="2041"/>
                        <a:pt x="17334" y="2023"/>
                        <a:pt x="17108" y="1968"/>
                      </a:cubicBezTo>
                      <a:cubicBezTo>
                        <a:pt x="16162" y="1748"/>
                        <a:pt x="15482" y="935"/>
                        <a:pt x="14628" y="459"/>
                      </a:cubicBezTo>
                      <a:cubicBezTo>
                        <a:pt x="14076" y="155"/>
                        <a:pt x="13447" y="1"/>
                        <a:pt x="12818" y="1"/>
                      </a:cubicBezTo>
                      <a:close/>
                    </a:path>
                  </a:pathLst>
                </a:custGeom>
                <a:solidFill>
                  <a:srgbClr val="B2CE54">
                    <a:alpha val="52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rot="-456988">
                  <a:off x="9054041" y="1478973"/>
                  <a:ext cx="599462" cy="224995"/>
                </a:xfrm>
                <a:custGeom>
                  <a:avLst/>
                  <a:gdLst/>
                  <a:ahLst/>
                  <a:cxnLst/>
                  <a:rect l="l" t="t" r="r" b="b"/>
                  <a:pathLst>
                    <a:path w="12914" h="4847" extrusionOk="0">
                      <a:moveTo>
                        <a:pt x="9986" y="0"/>
                      </a:moveTo>
                      <a:cubicBezTo>
                        <a:pt x="9357" y="0"/>
                        <a:pt x="8705" y="368"/>
                        <a:pt x="8619" y="976"/>
                      </a:cubicBezTo>
                      <a:cubicBezTo>
                        <a:pt x="8685" y="516"/>
                        <a:pt x="7698" y="107"/>
                        <a:pt x="7376" y="71"/>
                      </a:cubicBezTo>
                      <a:cubicBezTo>
                        <a:pt x="7337" y="68"/>
                        <a:pt x="7297" y="66"/>
                        <a:pt x="7259" y="66"/>
                      </a:cubicBezTo>
                      <a:cubicBezTo>
                        <a:pt x="6806" y="66"/>
                        <a:pt x="6416" y="284"/>
                        <a:pt x="5972" y="284"/>
                      </a:cubicBezTo>
                      <a:cubicBezTo>
                        <a:pt x="5891" y="284"/>
                        <a:pt x="5809" y="277"/>
                        <a:pt x="5725" y="261"/>
                      </a:cubicBezTo>
                      <a:cubicBezTo>
                        <a:pt x="5269" y="171"/>
                        <a:pt x="4818" y="93"/>
                        <a:pt x="4393" y="93"/>
                      </a:cubicBezTo>
                      <a:cubicBezTo>
                        <a:pt x="3630" y="93"/>
                        <a:pt x="2953" y="346"/>
                        <a:pt x="2494" y="1242"/>
                      </a:cubicBezTo>
                      <a:cubicBezTo>
                        <a:pt x="2159" y="967"/>
                        <a:pt x="1725" y="790"/>
                        <a:pt x="1296" y="790"/>
                      </a:cubicBezTo>
                      <a:cubicBezTo>
                        <a:pt x="1207" y="790"/>
                        <a:pt x="1119" y="797"/>
                        <a:pt x="1031" y="813"/>
                      </a:cubicBezTo>
                      <a:cubicBezTo>
                        <a:pt x="520" y="910"/>
                        <a:pt x="65" y="1350"/>
                        <a:pt x="29" y="1871"/>
                      </a:cubicBezTo>
                      <a:cubicBezTo>
                        <a:pt x="1" y="2356"/>
                        <a:pt x="422" y="2836"/>
                        <a:pt x="901" y="2836"/>
                      </a:cubicBezTo>
                      <a:cubicBezTo>
                        <a:pt x="937" y="2836"/>
                        <a:pt x="974" y="2833"/>
                        <a:pt x="1011" y="2827"/>
                      </a:cubicBezTo>
                      <a:lnTo>
                        <a:pt x="1011" y="2827"/>
                      </a:lnTo>
                      <a:cubicBezTo>
                        <a:pt x="566" y="2909"/>
                        <a:pt x="377" y="3507"/>
                        <a:pt x="576" y="3916"/>
                      </a:cubicBezTo>
                      <a:cubicBezTo>
                        <a:pt x="771" y="4325"/>
                        <a:pt x="1215" y="4545"/>
                        <a:pt x="1640" y="4668"/>
                      </a:cubicBezTo>
                      <a:cubicBezTo>
                        <a:pt x="2184" y="4819"/>
                        <a:pt x="2751" y="4847"/>
                        <a:pt x="3318" y="4847"/>
                      </a:cubicBezTo>
                      <a:cubicBezTo>
                        <a:pt x="3497" y="4847"/>
                        <a:pt x="3675" y="4844"/>
                        <a:pt x="3854" y="4842"/>
                      </a:cubicBezTo>
                      <a:lnTo>
                        <a:pt x="4927" y="4821"/>
                      </a:lnTo>
                      <a:cubicBezTo>
                        <a:pt x="5960" y="4806"/>
                        <a:pt x="6998" y="4785"/>
                        <a:pt x="8026" y="4765"/>
                      </a:cubicBezTo>
                      <a:cubicBezTo>
                        <a:pt x="8399" y="4760"/>
                        <a:pt x="8792" y="4744"/>
                        <a:pt x="9099" y="4530"/>
                      </a:cubicBezTo>
                      <a:cubicBezTo>
                        <a:pt x="9406" y="4320"/>
                        <a:pt x="9549" y="3834"/>
                        <a:pt x="9283" y="3569"/>
                      </a:cubicBezTo>
                      <a:lnTo>
                        <a:pt x="9283" y="3569"/>
                      </a:lnTo>
                      <a:cubicBezTo>
                        <a:pt x="9891" y="3816"/>
                        <a:pt x="10526" y="4064"/>
                        <a:pt x="11175" y="4064"/>
                      </a:cubicBezTo>
                      <a:cubicBezTo>
                        <a:pt x="11263" y="4064"/>
                        <a:pt x="11352" y="4059"/>
                        <a:pt x="11441" y="4049"/>
                      </a:cubicBezTo>
                      <a:cubicBezTo>
                        <a:pt x="12182" y="3967"/>
                        <a:pt x="12913" y="3379"/>
                        <a:pt x="12888" y="2628"/>
                      </a:cubicBezTo>
                      <a:cubicBezTo>
                        <a:pt x="12867" y="2086"/>
                        <a:pt x="12468" y="1641"/>
                        <a:pt x="12085" y="1247"/>
                      </a:cubicBezTo>
                      <a:cubicBezTo>
                        <a:pt x="11574" y="731"/>
                        <a:pt x="11016" y="199"/>
                        <a:pt x="10316" y="36"/>
                      </a:cubicBezTo>
                      <a:cubicBezTo>
                        <a:pt x="10209" y="12"/>
                        <a:pt x="10098" y="0"/>
                        <a:pt x="9986" y="0"/>
                      </a:cubicBezTo>
                      <a:close/>
                    </a:path>
                  </a:pathLst>
                </a:custGeom>
                <a:solidFill>
                  <a:srgbClr val="B2CE54">
                    <a:alpha val="52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rot="-456988">
                  <a:off x="7722585" y="1567735"/>
                  <a:ext cx="599415" cy="225228"/>
                </a:xfrm>
                <a:custGeom>
                  <a:avLst/>
                  <a:gdLst/>
                  <a:ahLst/>
                  <a:cxnLst/>
                  <a:rect l="l" t="t" r="r" b="b"/>
                  <a:pathLst>
                    <a:path w="12913" h="4852" extrusionOk="0">
                      <a:moveTo>
                        <a:pt x="9986" y="0"/>
                      </a:moveTo>
                      <a:cubicBezTo>
                        <a:pt x="9356" y="0"/>
                        <a:pt x="8705" y="368"/>
                        <a:pt x="8618" y="976"/>
                      </a:cubicBezTo>
                      <a:cubicBezTo>
                        <a:pt x="8685" y="516"/>
                        <a:pt x="7698" y="107"/>
                        <a:pt x="7376" y="77"/>
                      </a:cubicBezTo>
                      <a:cubicBezTo>
                        <a:pt x="7336" y="73"/>
                        <a:pt x="7297" y="71"/>
                        <a:pt x="7258" y="71"/>
                      </a:cubicBezTo>
                      <a:cubicBezTo>
                        <a:pt x="6809" y="71"/>
                        <a:pt x="6421" y="286"/>
                        <a:pt x="5980" y="286"/>
                      </a:cubicBezTo>
                      <a:cubicBezTo>
                        <a:pt x="5897" y="286"/>
                        <a:pt x="5812" y="279"/>
                        <a:pt x="5724" y="261"/>
                      </a:cubicBezTo>
                      <a:cubicBezTo>
                        <a:pt x="5272" y="171"/>
                        <a:pt x="4823" y="94"/>
                        <a:pt x="4400" y="94"/>
                      </a:cubicBezTo>
                      <a:cubicBezTo>
                        <a:pt x="3634" y="94"/>
                        <a:pt x="2954" y="348"/>
                        <a:pt x="2493" y="1247"/>
                      </a:cubicBezTo>
                      <a:cubicBezTo>
                        <a:pt x="2160" y="973"/>
                        <a:pt x="1732" y="793"/>
                        <a:pt x="1306" y="793"/>
                      </a:cubicBezTo>
                      <a:cubicBezTo>
                        <a:pt x="1216" y="793"/>
                        <a:pt x="1125" y="801"/>
                        <a:pt x="1036" y="818"/>
                      </a:cubicBezTo>
                      <a:cubicBezTo>
                        <a:pt x="525" y="915"/>
                        <a:pt x="65" y="1355"/>
                        <a:pt x="29" y="1871"/>
                      </a:cubicBezTo>
                      <a:cubicBezTo>
                        <a:pt x="0" y="2360"/>
                        <a:pt x="422" y="2841"/>
                        <a:pt x="900" y="2841"/>
                      </a:cubicBezTo>
                      <a:cubicBezTo>
                        <a:pt x="937" y="2841"/>
                        <a:pt x="974" y="2838"/>
                        <a:pt x="1010" y="2832"/>
                      </a:cubicBezTo>
                      <a:lnTo>
                        <a:pt x="1010" y="2832"/>
                      </a:lnTo>
                      <a:cubicBezTo>
                        <a:pt x="566" y="2914"/>
                        <a:pt x="377" y="3507"/>
                        <a:pt x="576" y="3916"/>
                      </a:cubicBezTo>
                      <a:cubicBezTo>
                        <a:pt x="770" y="4325"/>
                        <a:pt x="1215" y="4550"/>
                        <a:pt x="1639" y="4673"/>
                      </a:cubicBezTo>
                      <a:cubicBezTo>
                        <a:pt x="2195" y="4824"/>
                        <a:pt x="2775" y="4851"/>
                        <a:pt x="3354" y="4851"/>
                      </a:cubicBezTo>
                      <a:cubicBezTo>
                        <a:pt x="3521" y="4851"/>
                        <a:pt x="3687" y="4849"/>
                        <a:pt x="3853" y="4847"/>
                      </a:cubicBezTo>
                      <a:lnTo>
                        <a:pt x="4927" y="4826"/>
                      </a:lnTo>
                      <a:cubicBezTo>
                        <a:pt x="5960" y="4806"/>
                        <a:pt x="6997" y="4785"/>
                        <a:pt x="8025" y="4770"/>
                      </a:cubicBezTo>
                      <a:cubicBezTo>
                        <a:pt x="8398" y="4760"/>
                        <a:pt x="8792" y="4750"/>
                        <a:pt x="9099" y="4530"/>
                      </a:cubicBezTo>
                      <a:cubicBezTo>
                        <a:pt x="9406" y="4320"/>
                        <a:pt x="9549" y="3834"/>
                        <a:pt x="9283" y="3574"/>
                      </a:cubicBezTo>
                      <a:lnTo>
                        <a:pt x="9283" y="3574"/>
                      </a:lnTo>
                      <a:cubicBezTo>
                        <a:pt x="9890" y="3821"/>
                        <a:pt x="10526" y="4069"/>
                        <a:pt x="11175" y="4069"/>
                      </a:cubicBezTo>
                      <a:cubicBezTo>
                        <a:pt x="11263" y="4069"/>
                        <a:pt x="11352" y="4064"/>
                        <a:pt x="11440" y="4054"/>
                      </a:cubicBezTo>
                      <a:cubicBezTo>
                        <a:pt x="12182" y="3967"/>
                        <a:pt x="12913" y="3379"/>
                        <a:pt x="12887" y="2633"/>
                      </a:cubicBezTo>
                      <a:cubicBezTo>
                        <a:pt x="12872" y="2091"/>
                        <a:pt x="12468" y="1641"/>
                        <a:pt x="12085" y="1252"/>
                      </a:cubicBezTo>
                      <a:cubicBezTo>
                        <a:pt x="11573" y="736"/>
                        <a:pt x="11016" y="204"/>
                        <a:pt x="10316" y="36"/>
                      </a:cubicBezTo>
                      <a:cubicBezTo>
                        <a:pt x="10209" y="12"/>
                        <a:pt x="10098" y="0"/>
                        <a:pt x="9986" y="0"/>
                      </a:cubicBezTo>
                      <a:close/>
                    </a:path>
                  </a:pathLst>
                </a:custGeom>
                <a:solidFill>
                  <a:srgbClr val="B2CE54">
                    <a:alpha val="52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rot="-456988">
                  <a:off x="8069270" y="1888869"/>
                  <a:ext cx="605218" cy="256468"/>
                </a:xfrm>
                <a:custGeom>
                  <a:avLst/>
                  <a:gdLst/>
                  <a:ahLst/>
                  <a:cxnLst/>
                  <a:rect l="l" t="t" r="r" b="b"/>
                  <a:pathLst>
                    <a:path w="13038" h="5525" extrusionOk="0">
                      <a:moveTo>
                        <a:pt x="4297" y="1"/>
                      </a:moveTo>
                      <a:cubicBezTo>
                        <a:pt x="3892" y="1"/>
                        <a:pt x="3543" y="177"/>
                        <a:pt x="3150" y="277"/>
                      </a:cubicBezTo>
                      <a:cubicBezTo>
                        <a:pt x="2531" y="435"/>
                        <a:pt x="1923" y="522"/>
                        <a:pt x="1345" y="809"/>
                      </a:cubicBezTo>
                      <a:cubicBezTo>
                        <a:pt x="946" y="998"/>
                        <a:pt x="568" y="1264"/>
                        <a:pt x="327" y="1627"/>
                      </a:cubicBezTo>
                      <a:cubicBezTo>
                        <a:pt x="82" y="1995"/>
                        <a:pt x="0" y="2491"/>
                        <a:pt x="210" y="2879"/>
                      </a:cubicBezTo>
                      <a:cubicBezTo>
                        <a:pt x="465" y="3360"/>
                        <a:pt x="1064" y="3549"/>
                        <a:pt x="1595" y="3605"/>
                      </a:cubicBezTo>
                      <a:cubicBezTo>
                        <a:pt x="2142" y="3667"/>
                        <a:pt x="2710" y="3646"/>
                        <a:pt x="3196" y="3897"/>
                      </a:cubicBezTo>
                      <a:cubicBezTo>
                        <a:pt x="3630" y="4117"/>
                        <a:pt x="3932" y="4521"/>
                        <a:pt x="4269" y="4873"/>
                      </a:cubicBezTo>
                      <a:cubicBezTo>
                        <a:pt x="4594" y="5213"/>
                        <a:pt x="5004" y="5524"/>
                        <a:pt x="5468" y="5524"/>
                      </a:cubicBezTo>
                      <a:cubicBezTo>
                        <a:pt x="5486" y="5524"/>
                        <a:pt x="5504" y="5524"/>
                        <a:pt x="5522" y="5523"/>
                      </a:cubicBezTo>
                      <a:cubicBezTo>
                        <a:pt x="6156" y="5492"/>
                        <a:pt x="6596" y="4909"/>
                        <a:pt x="7158" y="4618"/>
                      </a:cubicBezTo>
                      <a:cubicBezTo>
                        <a:pt x="7517" y="4427"/>
                        <a:pt x="7917" y="4360"/>
                        <a:pt x="8327" y="4360"/>
                      </a:cubicBezTo>
                      <a:cubicBezTo>
                        <a:pt x="8676" y="4360"/>
                        <a:pt x="9032" y="4408"/>
                        <a:pt x="9377" y="4469"/>
                      </a:cubicBezTo>
                      <a:cubicBezTo>
                        <a:pt x="9894" y="4559"/>
                        <a:pt x="10424" y="4673"/>
                        <a:pt x="10945" y="4673"/>
                      </a:cubicBezTo>
                      <a:cubicBezTo>
                        <a:pt x="11171" y="4673"/>
                        <a:pt x="11395" y="4651"/>
                        <a:pt x="11616" y="4597"/>
                      </a:cubicBezTo>
                      <a:cubicBezTo>
                        <a:pt x="12353" y="4418"/>
                        <a:pt x="13038" y="3754"/>
                        <a:pt x="12930" y="3007"/>
                      </a:cubicBezTo>
                      <a:cubicBezTo>
                        <a:pt x="12843" y="2419"/>
                        <a:pt x="12291" y="1980"/>
                        <a:pt x="11708" y="1852"/>
                      </a:cubicBezTo>
                      <a:cubicBezTo>
                        <a:pt x="11534" y="1813"/>
                        <a:pt x="11357" y="1797"/>
                        <a:pt x="11179" y="1797"/>
                      </a:cubicBezTo>
                      <a:cubicBezTo>
                        <a:pt x="10764" y="1797"/>
                        <a:pt x="10344" y="1886"/>
                        <a:pt x="9939" y="1990"/>
                      </a:cubicBezTo>
                      <a:cubicBezTo>
                        <a:pt x="9515" y="1300"/>
                        <a:pt x="8789" y="814"/>
                        <a:pt x="7986" y="686"/>
                      </a:cubicBezTo>
                      <a:cubicBezTo>
                        <a:pt x="7735" y="645"/>
                        <a:pt x="7479" y="641"/>
                        <a:pt x="7223" y="641"/>
                      </a:cubicBezTo>
                      <a:cubicBezTo>
                        <a:pt x="7159" y="641"/>
                        <a:pt x="7095" y="641"/>
                        <a:pt x="7031" y="641"/>
                      </a:cubicBezTo>
                      <a:cubicBezTo>
                        <a:pt x="6711" y="641"/>
                        <a:pt x="6391" y="635"/>
                        <a:pt x="6079" y="558"/>
                      </a:cubicBezTo>
                      <a:cubicBezTo>
                        <a:pt x="5476" y="410"/>
                        <a:pt x="4970" y="21"/>
                        <a:pt x="4331" y="1"/>
                      </a:cubicBezTo>
                      <a:cubicBezTo>
                        <a:pt x="4319" y="1"/>
                        <a:pt x="4308" y="1"/>
                        <a:pt x="4297" y="1"/>
                      </a:cubicBezTo>
                      <a:close/>
                    </a:path>
                  </a:pathLst>
                </a:custGeom>
                <a:solidFill>
                  <a:srgbClr val="B2CE54">
                    <a:alpha val="52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rot="-456988">
                  <a:off x="9397032" y="200357"/>
                  <a:ext cx="604986" cy="256422"/>
                </a:xfrm>
                <a:custGeom>
                  <a:avLst/>
                  <a:gdLst/>
                  <a:ahLst/>
                  <a:cxnLst/>
                  <a:rect l="l" t="t" r="r" b="b"/>
                  <a:pathLst>
                    <a:path w="13033" h="5524" extrusionOk="0">
                      <a:moveTo>
                        <a:pt x="4297" y="0"/>
                      </a:moveTo>
                      <a:cubicBezTo>
                        <a:pt x="3887" y="0"/>
                        <a:pt x="3538" y="177"/>
                        <a:pt x="3150" y="277"/>
                      </a:cubicBezTo>
                      <a:cubicBezTo>
                        <a:pt x="2531" y="435"/>
                        <a:pt x="1928" y="522"/>
                        <a:pt x="1340" y="809"/>
                      </a:cubicBezTo>
                      <a:cubicBezTo>
                        <a:pt x="946" y="998"/>
                        <a:pt x="568" y="1264"/>
                        <a:pt x="323" y="1627"/>
                      </a:cubicBezTo>
                      <a:cubicBezTo>
                        <a:pt x="82" y="1995"/>
                        <a:pt x="1" y="2491"/>
                        <a:pt x="210" y="2879"/>
                      </a:cubicBezTo>
                      <a:cubicBezTo>
                        <a:pt x="466" y="3360"/>
                        <a:pt x="1059" y="3549"/>
                        <a:pt x="1596" y="3605"/>
                      </a:cubicBezTo>
                      <a:cubicBezTo>
                        <a:pt x="2138" y="3667"/>
                        <a:pt x="2705" y="3646"/>
                        <a:pt x="3191" y="3897"/>
                      </a:cubicBezTo>
                      <a:cubicBezTo>
                        <a:pt x="3625" y="4117"/>
                        <a:pt x="3927" y="4520"/>
                        <a:pt x="4265" y="4873"/>
                      </a:cubicBezTo>
                      <a:cubicBezTo>
                        <a:pt x="4594" y="5213"/>
                        <a:pt x="5000" y="5524"/>
                        <a:pt x="5463" y="5524"/>
                      </a:cubicBezTo>
                      <a:cubicBezTo>
                        <a:pt x="5481" y="5524"/>
                        <a:pt x="5499" y="5524"/>
                        <a:pt x="5517" y="5523"/>
                      </a:cubicBezTo>
                      <a:cubicBezTo>
                        <a:pt x="6151" y="5492"/>
                        <a:pt x="6591" y="4909"/>
                        <a:pt x="7153" y="4618"/>
                      </a:cubicBezTo>
                      <a:cubicBezTo>
                        <a:pt x="7513" y="4427"/>
                        <a:pt x="7914" y="4360"/>
                        <a:pt x="8325" y="4360"/>
                      </a:cubicBezTo>
                      <a:cubicBezTo>
                        <a:pt x="8674" y="4360"/>
                        <a:pt x="9029" y="4408"/>
                        <a:pt x="9372" y="4469"/>
                      </a:cubicBezTo>
                      <a:cubicBezTo>
                        <a:pt x="9890" y="4562"/>
                        <a:pt x="10416" y="4674"/>
                        <a:pt x="10935" y="4674"/>
                      </a:cubicBezTo>
                      <a:cubicBezTo>
                        <a:pt x="11164" y="4674"/>
                        <a:pt x="11392" y="4652"/>
                        <a:pt x="11617" y="4597"/>
                      </a:cubicBezTo>
                      <a:cubicBezTo>
                        <a:pt x="12353" y="4418"/>
                        <a:pt x="13033" y="3754"/>
                        <a:pt x="12925" y="3007"/>
                      </a:cubicBezTo>
                      <a:cubicBezTo>
                        <a:pt x="12844" y="2419"/>
                        <a:pt x="12286" y="1979"/>
                        <a:pt x="11704" y="1852"/>
                      </a:cubicBezTo>
                      <a:cubicBezTo>
                        <a:pt x="11530" y="1813"/>
                        <a:pt x="11354" y="1797"/>
                        <a:pt x="11177" y="1797"/>
                      </a:cubicBezTo>
                      <a:cubicBezTo>
                        <a:pt x="10763" y="1797"/>
                        <a:pt x="10343" y="1886"/>
                        <a:pt x="9935" y="1990"/>
                      </a:cubicBezTo>
                      <a:cubicBezTo>
                        <a:pt x="9515" y="1299"/>
                        <a:pt x="8784" y="814"/>
                        <a:pt x="7987" y="686"/>
                      </a:cubicBezTo>
                      <a:cubicBezTo>
                        <a:pt x="7733" y="645"/>
                        <a:pt x="7477" y="641"/>
                        <a:pt x="7221" y="641"/>
                      </a:cubicBezTo>
                      <a:cubicBezTo>
                        <a:pt x="7157" y="641"/>
                        <a:pt x="7093" y="641"/>
                        <a:pt x="7029" y="641"/>
                      </a:cubicBezTo>
                      <a:cubicBezTo>
                        <a:pt x="6708" y="641"/>
                        <a:pt x="6389" y="635"/>
                        <a:pt x="6074" y="558"/>
                      </a:cubicBezTo>
                      <a:cubicBezTo>
                        <a:pt x="5476" y="410"/>
                        <a:pt x="4970" y="21"/>
                        <a:pt x="4331" y="1"/>
                      </a:cubicBezTo>
                      <a:cubicBezTo>
                        <a:pt x="4320" y="1"/>
                        <a:pt x="4308" y="0"/>
                        <a:pt x="4297" y="0"/>
                      </a:cubicBezTo>
                      <a:close/>
                    </a:path>
                  </a:pathLst>
                </a:custGeom>
                <a:solidFill>
                  <a:srgbClr val="B2CE54">
                    <a:alpha val="52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7" name="Google Shape;177;p3"/>
            <p:cNvSpPr/>
            <p:nvPr/>
          </p:nvSpPr>
          <p:spPr>
            <a:xfrm rot="-456988">
              <a:off x="6778404" y="1600210"/>
              <a:ext cx="430727" cy="161401"/>
            </a:xfrm>
            <a:custGeom>
              <a:avLst/>
              <a:gdLst/>
              <a:ahLst/>
              <a:cxnLst/>
              <a:rect l="l" t="t" r="r" b="b"/>
              <a:pathLst>
                <a:path w="9279" h="3477" extrusionOk="0">
                  <a:moveTo>
                    <a:pt x="7173" y="1"/>
                  </a:moveTo>
                  <a:cubicBezTo>
                    <a:pt x="6720" y="1"/>
                    <a:pt x="6252" y="266"/>
                    <a:pt x="6196" y="706"/>
                  </a:cubicBezTo>
                  <a:cubicBezTo>
                    <a:pt x="6237" y="373"/>
                    <a:pt x="5526" y="77"/>
                    <a:pt x="5301" y="62"/>
                  </a:cubicBezTo>
                  <a:cubicBezTo>
                    <a:pt x="5270" y="59"/>
                    <a:pt x="5239" y="57"/>
                    <a:pt x="5209" y="57"/>
                  </a:cubicBezTo>
                  <a:cubicBezTo>
                    <a:pt x="4887" y="57"/>
                    <a:pt x="4613" y="212"/>
                    <a:pt x="4296" y="212"/>
                  </a:cubicBezTo>
                  <a:cubicBezTo>
                    <a:pt x="4237" y="212"/>
                    <a:pt x="4177" y="207"/>
                    <a:pt x="4115" y="195"/>
                  </a:cubicBezTo>
                  <a:cubicBezTo>
                    <a:pt x="3781" y="121"/>
                    <a:pt x="3449" y="59"/>
                    <a:pt x="3136" y="59"/>
                  </a:cubicBezTo>
                  <a:cubicBezTo>
                    <a:pt x="2594" y="59"/>
                    <a:pt x="2113" y="245"/>
                    <a:pt x="1789" y="880"/>
                  </a:cubicBezTo>
                  <a:cubicBezTo>
                    <a:pt x="1554" y="682"/>
                    <a:pt x="1250" y="554"/>
                    <a:pt x="942" y="554"/>
                  </a:cubicBezTo>
                  <a:cubicBezTo>
                    <a:pt x="875" y="554"/>
                    <a:pt x="807" y="560"/>
                    <a:pt x="741" y="573"/>
                  </a:cubicBezTo>
                  <a:cubicBezTo>
                    <a:pt x="373" y="644"/>
                    <a:pt x="45" y="956"/>
                    <a:pt x="20" y="1335"/>
                  </a:cubicBezTo>
                  <a:cubicBezTo>
                    <a:pt x="1" y="1681"/>
                    <a:pt x="302" y="2026"/>
                    <a:pt x="644" y="2026"/>
                  </a:cubicBezTo>
                  <a:cubicBezTo>
                    <a:pt x="671" y="2026"/>
                    <a:pt x="698" y="2024"/>
                    <a:pt x="725" y="2020"/>
                  </a:cubicBezTo>
                  <a:lnTo>
                    <a:pt x="725" y="2020"/>
                  </a:lnTo>
                  <a:cubicBezTo>
                    <a:pt x="403" y="2081"/>
                    <a:pt x="270" y="2505"/>
                    <a:pt x="408" y="2802"/>
                  </a:cubicBezTo>
                  <a:cubicBezTo>
                    <a:pt x="551" y="3099"/>
                    <a:pt x="868" y="3257"/>
                    <a:pt x="1175" y="3344"/>
                  </a:cubicBezTo>
                  <a:cubicBezTo>
                    <a:pt x="1557" y="3455"/>
                    <a:pt x="1958" y="3477"/>
                    <a:pt x="2356" y="3477"/>
                  </a:cubicBezTo>
                  <a:cubicBezTo>
                    <a:pt x="2491" y="3477"/>
                    <a:pt x="2626" y="3474"/>
                    <a:pt x="2760" y="3472"/>
                  </a:cubicBezTo>
                  <a:cubicBezTo>
                    <a:pt x="3016" y="3467"/>
                    <a:pt x="3282" y="3462"/>
                    <a:pt x="3537" y="3462"/>
                  </a:cubicBezTo>
                  <a:cubicBezTo>
                    <a:pt x="4279" y="3446"/>
                    <a:pt x="5015" y="3436"/>
                    <a:pt x="5766" y="3416"/>
                  </a:cubicBezTo>
                  <a:cubicBezTo>
                    <a:pt x="6032" y="3410"/>
                    <a:pt x="6314" y="3400"/>
                    <a:pt x="6538" y="3247"/>
                  </a:cubicBezTo>
                  <a:cubicBezTo>
                    <a:pt x="6758" y="3093"/>
                    <a:pt x="6861" y="2746"/>
                    <a:pt x="6671" y="2557"/>
                  </a:cubicBezTo>
                  <a:lnTo>
                    <a:pt x="6671" y="2557"/>
                  </a:lnTo>
                  <a:cubicBezTo>
                    <a:pt x="7103" y="2732"/>
                    <a:pt x="7562" y="2915"/>
                    <a:pt x="8028" y="2915"/>
                  </a:cubicBezTo>
                  <a:cubicBezTo>
                    <a:pt x="8092" y="2915"/>
                    <a:pt x="8156" y="2912"/>
                    <a:pt x="8221" y="2904"/>
                  </a:cubicBezTo>
                  <a:cubicBezTo>
                    <a:pt x="8752" y="2848"/>
                    <a:pt x="9279" y="2419"/>
                    <a:pt x="9264" y="1887"/>
                  </a:cubicBezTo>
                  <a:cubicBezTo>
                    <a:pt x="9248" y="1498"/>
                    <a:pt x="8952" y="1176"/>
                    <a:pt x="8681" y="895"/>
                  </a:cubicBezTo>
                  <a:cubicBezTo>
                    <a:pt x="8318" y="527"/>
                    <a:pt x="7914" y="143"/>
                    <a:pt x="7408" y="26"/>
                  </a:cubicBezTo>
                  <a:cubicBezTo>
                    <a:pt x="7331" y="9"/>
                    <a:pt x="7253" y="1"/>
                    <a:pt x="7173" y="1"/>
                  </a:cubicBezTo>
                  <a:close/>
                </a:path>
              </a:pathLst>
            </a:custGeom>
            <a:solidFill>
              <a:schemeClr val="accent3"/>
            </a:solidFill>
            <a:ln>
              <a:noFill/>
            </a:ln>
            <a:effectLst>
              <a:outerShdw blurRad="5715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3"/>
          <p:cNvGrpSpPr/>
          <p:nvPr/>
        </p:nvGrpSpPr>
        <p:grpSpPr>
          <a:xfrm rot="3851570">
            <a:off x="1018528" y="2601348"/>
            <a:ext cx="515389" cy="522873"/>
            <a:chOff x="314888" y="1788230"/>
            <a:chExt cx="470479" cy="435151"/>
          </a:xfrm>
        </p:grpSpPr>
        <p:sp>
          <p:nvSpPr>
            <p:cNvPr id="179" name="Google Shape;179;p3"/>
            <p:cNvSpPr/>
            <p:nvPr/>
          </p:nvSpPr>
          <p:spPr>
            <a:xfrm rot="-1111104">
              <a:off x="337754" y="1804789"/>
              <a:ext cx="131243" cy="165355"/>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4"/>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347023" y="1802511"/>
              <a:ext cx="438344" cy="420869"/>
            </a:xfrm>
            <a:custGeom>
              <a:avLst/>
              <a:gdLst/>
              <a:ahLst/>
              <a:cxnLst/>
              <a:rect l="l" t="t" r="r" b="b"/>
              <a:pathLst>
                <a:path w="18412" h="17678" extrusionOk="0">
                  <a:moveTo>
                    <a:pt x="9740" y="8161"/>
                  </a:moveTo>
                  <a:lnTo>
                    <a:pt x="9720" y="8243"/>
                  </a:lnTo>
                  <a:cubicBezTo>
                    <a:pt x="9909" y="8642"/>
                    <a:pt x="10160" y="9010"/>
                    <a:pt x="10456" y="9337"/>
                  </a:cubicBezTo>
                  <a:cubicBezTo>
                    <a:pt x="10139" y="9283"/>
                    <a:pt x="9820" y="9252"/>
                    <a:pt x="9501" y="9252"/>
                  </a:cubicBezTo>
                  <a:cubicBezTo>
                    <a:pt x="9311" y="9252"/>
                    <a:pt x="9122" y="9263"/>
                    <a:pt x="8932" y="9286"/>
                  </a:cubicBezTo>
                  <a:lnTo>
                    <a:pt x="8595" y="9225"/>
                  </a:lnTo>
                  <a:cubicBezTo>
                    <a:pt x="8590" y="9230"/>
                    <a:pt x="8580" y="9230"/>
                    <a:pt x="8575" y="9235"/>
                  </a:cubicBezTo>
                  <a:cubicBezTo>
                    <a:pt x="8447" y="8892"/>
                    <a:pt x="8283" y="8565"/>
                    <a:pt x="8084" y="8263"/>
                  </a:cubicBezTo>
                  <a:lnTo>
                    <a:pt x="8084" y="8263"/>
                  </a:lnTo>
                  <a:cubicBezTo>
                    <a:pt x="8299" y="8299"/>
                    <a:pt x="8517" y="8320"/>
                    <a:pt x="8736" y="8320"/>
                  </a:cubicBezTo>
                  <a:cubicBezTo>
                    <a:pt x="8798" y="8320"/>
                    <a:pt x="8860" y="8318"/>
                    <a:pt x="8922" y="8315"/>
                  </a:cubicBezTo>
                  <a:lnTo>
                    <a:pt x="9255" y="8412"/>
                  </a:lnTo>
                  <a:cubicBezTo>
                    <a:pt x="9418" y="8335"/>
                    <a:pt x="9577" y="8253"/>
                    <a:pt x="9740" y="8161"/>
                  </a:cubicBezTo>
                  <a:close/>
                  <a:moveTo>
                    <a:pt x="10023" y="1"/>
                  </a:moveTo>
                  <a:cubicBezTo>
                    <a:pt x="9613" y="1"/>
                    <a:pt x="9206" y="116"/>
                    <a:pt x="8876" y="359"/>
                  </a:cubicBezTo>
                  <a:cubicBezTo>
                    <a:pt x="8258" y="814"/>
                    <a:pt x="7864" y="1632"/>
                    <a:pt x="7112" y="1806"/>
                  </a:cubicBezTo>
                  <a:cubicBezTo>
                    <a:pt x="7013" y="1829"/>
                    <a:pt x="6913" y="1840"/>
                    <a:pt x="6813" y="1840"/>
                  </a:cubicBezTo>
                  <a:cubicBezTo>
                    <a:pt x="6071" y="1840"/>
                    <a:pt x="5325" y="1276"/>
                    <a:pt x="4607" y="1276"/>
                  </a:cubicBezTo>
                  <a:cubicBezTo>
                    <a:pt x="4464" y="1276"/>
                    <a:pt x="4323" y="1298"/>
                    <a:pt x="4183" y="1351"/>
                  </a:cubicBezTo>
                  <a:cubicBezTo>
                    <a:pt x="3764" y="1510"/>
                    <a:pt x="3482" y="1934"/>
                    <a:pt x="3385" y="2374"/>
                  </a:cubicBezTo>
                  <a:cubicBezTo>
                    <a:pt x="3288" y="2813"/>
                    <a:pt x="3360" y="3274"/>
                    <a:pt x="3467" y="3708"/>
                  </a:cubicBezTo>
                  <a:cubicBezTo>
                    <a:pt x="3666" y="4506"/>
                    <a:pt x="4004" y="5273"/>
                    <a:pt x="4474" y="5947"/>
                  </a:cubicBezTo>
                  <a:cubicBezTo>
                    <a:pt x="4050" y="5864"/>
                    <a:pt x="3623" y="5825"/>
                    <a:pt x="3196" y="5825"/>
                  </a:cubicBezTo>
                  <a:cubicBezTo>
                    <a:pt x="2995" y="5825"/>
                    <a:pt x="2794" y="5834"/>
                    <a:pt x="2593" y="5850"/>
                  </a:cubicBezTo>
                  <a:cubicBezTo>
                    <a:pt x="2133" y="5886"/>
                    <a:pt x="1667" y="5978"/>
                    <a:pt x="1263" y="6208"/>
                  </a:cubicBezTo>
                  <a:cubicBezTo>
                    <a:pt x="343" y="6745"/>
                    <a:pt x="1" y="8074"/>
                    <a:pt x="548" y="8989"/>
                  </a:cubicBezTo>
                  <a:cubicBezTo>
                    <a:pt x="946" y="9644"/>
                    <a:pt x="1724" y="10104"/>
                    <a:pt x="1831" y="10871"/>
                  </a:cubicBezTo>
                  <a:cubicBezTo>
                    <a:pt x="1974" y="11868"/>
                    <a:pt x="849" y="12778"/>
                    <a:pt x="1125" y="13749"/>
                  </a:cubicBezTo>
                  <a:cubicBezTo>
                    <a:pt x="1243" y="14184"/>
                    <a:pt x="1642" y="14501"/>
                    <a:pt x="2071" y="14629"/>
                  </a:cubicBezTo>
                  <a:cubicBezTo>
                    <a:pt x="2291" y="14700"/>
                    <a:pt x="2524" y="14728"/>
                    <a:pt x="2758" y="14728"/>
                  </a:cubicBezTo>
                  <a:cubicBezTo>
                    <a:pt x="2975" y="14728"/>
                    <a:pt x="3194" y="14704"/>
                    <a:pt x="3406" y="14670"/>
                  </a:cubicBezTo>
                  <a:cubicBezTo>
                    <a:pt x="4336" y="14521"/>
                    <a:pt x="5246" y="14189"/>
                    <a:pt x="6034" y="13678"/>
                  </a:cubicBezTo>
                  <a:lnTo>
                    <a:pt x="6034" y="13678"/>
                  </a:lnTo>
                  <a:cubicBezTo>
                    <a:pt x="6008" y="14383"/>
                    <a:pt x="6095" y="15089"/>
                    <a:pt x="6279" y="15769"/>
                  </a:cubicBezTo>
                  <a:cubicBezTo>
                    <a:pt x="6402" y="16214"/>
                    <a:pt x="6576" y="16659"/>
                    <a:pt x="6877" y="17006"/>
                  </a:cubicBezTo>
                  <a:cubicBezTo>
                    <a:pt x="7258" y="17449"/>
                    <a:pt x="7843" y="17678"/>
                    <a:pt x="8425" y="17678"/>
                  </a:cubicBezTo>
                  <a:cubicBezTo>
                    <a:pt x="8904" y="17678"/>
                    <a:pt x="9382" y="17522"/>
                    <a:pt x="9740" y="17200"/>
                  </a:cubicBezTo>
                  <a:cubicBezTo>
                    <a:pt x="10313" y="16689"/>
                    <a:pt x="10620" y="15840"/>
                    <a:pt x="11351" y="15590"/>
                  </a:cubicBezTo>
                  <a:cubicBezTo>
                    <a:pt x="11495" y="15541"/>
                    <a:pt x="11643" y="15521"/>
                    <a:pt x="11793" y="15521"/>
                  </a:cubicBezTo>
                  <a:cubicBezTo>
                    <a:pt x="12432" y="15521"/>
                    <a:pt x="13111" y="15880"/>
                    <a:pt x="13737" y="15880"/>
                  </a:cubicBezTo>
                  <a:cubicBezTo>
                    <a:pt x="13933" y="15880"/>
                    <a:pt x="14123" y="15845"/>
                    <a:pt x="14306" y="15754"/>
                  </a:cubicBezTo>
                  <a:cubicBezTo>
                    <a:pt x="14710" y="15559"/>
                    <a:pt x="14955" y="15109"/>
                    <a:pt x="15006" y="14665"/>
                  </a:cubicBezTo>
                  <a:cubicBezTo>
                    <a:pt x="15058" y="14215"/>
                    <a:pt x="14945" y="13770"/>
                    <a:pt x="14792" y="13340"/>
                  </a:cubicBezTo>
                  <a:cubicBezTo>
                    <a:pt x="14485" y="12476"/>
                    <a:pt x="14015" y="11663"/>
                    <a:pt x="13386" y="10999"/>
                  </a:cubicBezTo>
                  <a:lnTo>
                    <a:pt x="13386" y="10999"/>
                  </a:lnTo>
                  <a:cubicBezTo>
                    <a:pt x="13812" y="11085"/>
                    <a:pt x="14249" y="11127"/>
                    <a:pt x="14686" y="11127"/>
                  </a:cubicBezTo>
                  <a:cubicBezTo>
                    <a:pt x="15155" y="11127"/>
                    <a:pt x="15625" y="11079"/>
                    <a:pt x="16085" y="10983"/>
                  </a:cubicBezTo>
                  <a:cubicBezTo>
                    <a:pt x="16540" y="10886"/>
                    <a:pt x="16990" y="10743"/>
                    <a:pt x="17358" y="10472"/>
                  </a:cubicBezTo>
                  <a:cubicBezTo>
                    <a:pt x="18227" y="9838"/>
                    <a:pt x="18411" y="8478"/>
                    <a:pt x="17752" y="7635"/>
                  </a:cubicBezTo>
                  <a:cubicBezTo>
                    <a:pt x="17282" y="7026"/>
                    <a:pt x="16448" y="6663"/>
                    <a:pt x="16259" y="5912"/>
                  </a:cubicBezTo>
                  <a:cubicBezTo>
                    <a:pt x="16003" y="4935"/>
                    <a:pt x="17011" y="3907"/>
                    <a:pt x="16622" y="2972"/>
                  </a:cubicBezTo>
                  <a:cubicBezTo>
                    <a:pt x="16448" y="2558"/>
                    <a:pt x="16019" y="2287"/>
                    <a:pt x="15579" y="2205"/>
                  </a:cubicBezTo>
                  <a:cubicBezTo>
                    <a:pt x="15456" y="2182"/>
                    <a:pt x="15332" y="2172"/>
                    <a:pt x="15207" y="2172"/>
                  </a:cubicBezTo>
                  <a:cubicBezTo>
                    <a:pt x="14884" y="2172"/>
                    <a:pt x="14558" y="2239"/>
                    <a:pt x="14245" y="2328"/>
                  </a:cubicBezTo>
                  <a:cubicBezTo>
                    <a:pt x="13554" y="2522"/>
                    <a:pt x="12885" y="2818"/>
                    <a:pt x="12286" y="3222"/>
                  </a:cubicBezTo>
                  <a:cubicBezTo>
                    <a:pt x="12281" y="2854"/>
                    <a:pt x="12246" y="2481"/>
                    <a:pt x="12179" y="2118"/>
                  </a:cubicBezTo>
                  <a:cubicBezTo>
                    <a:pt x="12097" y="1663"/>
                    <a:pt x="11969" y="1203"/>
                    <a:pt x="11709" y="825"/>
                  </a:cubicBezTo>
                  <a:cubicBezTo>
                    <a:pt x="11332" y="291"/>
                    <a:pt x="10673" y="1"/>
                    <a:pt x="10023" y="1"/>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405095" y="1850844"/>
              <a:ext cx="317711" cy="311878"/>
            </a:xfrm>
            <a:custGeom>
              <a:avLst/>
              <a:gdLst/>
              <a:ahLst/>
              <a:cxnLst/>
              <a:rect l="l" t="t" r="r" b="b"/>
              <a:pathLst>
                <a:path w="13345" h="13100" extrusionOk="0">
                  <a:moveTo>
                    <a:pt x="7087" y="5671"/>
                  </a:moveTo>
                  <a:cubicBezTo>
                    <a:pt x="7005" y="6039"/>
                    <a:pt x="6974" y="6412"/>
                    <a:pt x="7005" y="6786"/>
                  </a:cubicBezTo>
                  <a:lnTo>
                    <a:pt x="6949" y="7031"/>
                  </a:lnTo>
                  <a:cubicBezTo>
                    <a:pt x="6949" y="7041"/>
                    <a:pt x="6954" y="7046"/>
                    <a:pt x="6954" y="7052"/>
                  </a:cubicBezTo>
                  <a:cubicBezTo>
                    <a:pt x="6703" y="7128"/>
                    <a:pt x="6463" y="7246"/>
                    <a:pt x="6233" y="7384"/>
                  </a:cubicBezTo>
                  <a:cubicBezTo>
                    <a:pt x="6269" y="7179"/>
                    <a:pt x="6289" y="6975"/>
                    <a:pt x="6294" y="6770"/>
                  </a:cubicBezTo>
                  <a:lnTo>
                    <a:pt x="6371" y="6530"/>
                  </a:lnTo>
                  <a:cubicBezTo>
                    <a:pt x="6320" y="6407"/>
                    <a:pt x="6263" y="6285"/>
                    <a:pt x="6202" y="6167"/>
                  </a:cubicBezTo>
                  <a:lnTo>
                    <a:pt x="6202" y="6167"/>
                  </a:lnTo>
                  <a:lnTo>
                    <a:pt x="6263" y="6182"/>
                  </a:lnTo>
                  <a:cubicBezTo>
                    <a:pt x="6565" y="6055"/>
                    <a:pt x="6841" y="5876"/>
                    <a:pt x="7087" y="5671"/>
                  </a:cubicBezTo>
                  <a:close/>
                  <a:moveTo>
                    <a:pt x="6865" y="0"/>
                  </a:moveTo>
                  <a:cubicBezTo>
                    <a:pt x="6568" y="0"/>
                    <a:pt x="6272" y="83"/>
                    <a:pt x="6028" y="257"/>
                  </a:cubicBezTo>
                  <a:cubicBezTo>
                    <a:pt x="5568" y="594"/>
                    <a:pt x="5282" y="1192"/>
                    <a:pt x="4724" y="1315"/>
                  </a:cubicBezTo>
                  <a:cubicBezTo>
                    <a:pt x="4656" y="1330"/>
                    <a:pt x="4587" y="1337"/>
                    <a:pt x="4518" y="1337"/>
                  </a:cubicBezTo>
                  <a:cubicBezTo>
                    <a:pt x="3971" y="1337"/>
                    <a:pt x="3417" y="913"/>
                    <a:pt x="2885" y="913"/>
                  </a:cubicBezTo>
                  <a:cubicBezTo>
                    <a:pt x="2782" y="913"/>
                    <a:pt x="2679" y="929"/>
                    <a:pt x="2577" y="967"/>
                  </a:cubicBezTo>
                  <a:cubicBezTo>
                    <a:pt x="2265" y="1085"/>
                    <a:pt x="2061" y="1392"/>
                    <a:pt x="1984" y="1719"/>
                  </a:cubicBezTo>
                  <a:cubicBezTo>
                    <a:pt x="1912" y="2041"/>
                    <a:pt x="1958" y="2373"/>
                    <a:pt x="2035" y="2701"/>
                  </a:cubicBezTo>
                  <a:cubicBezTo>
                    <a:pt x="2153" y="3217"/>
                    <a:pt x="2368" y="3708"/>
                    <a:pt x="2638" y="4163"/>
                  </a:cubicBezTo>
                  <a:cubicBezTo>
                    <a:pt x="2605" y="4162"/>
                    <a:pt x="2571" y="4162"/>
                    <a:pt x="2537" y="4162"/>
                  </a:cubicBezTo>
                  <a:cubicBezTo>
                    <a:pt x="2298" y="4162"/>
                    <a:pt x="2057" y="4178"/>
                    <a:pt x="1815" y="4209"/>
                  </a:cubicBezTo>
                  <a:cubicBezTo>
                    <a:pt x="1478" y="4255"/>
                    <a:pt x="1140" y="4337"/>
                    <a:pt x="859" y="4521"/>
                  </a:cubicBezTo>
                  <a:cubicBezTo>
                    <a:pt x="200" y="4950"/>
                    <a:pt x="0" y="5942"/>
                    <a:pt x="435" y="6591"/>
                  </a:cubicBezTo>
                  <a:cubicBezTo>
                    <a:pt x="757" y="7062"/>
                    <a:pt x="1345" y="7374"/>
                    <a:pt x="1452" y="7921"/>
                  </a:cubicBezTo>
                  <a:cubicBezTo>
                    <a:pt x="1590" y="8652"/>
                    <a:pt x="798" y="9362"/>
                    <a:pt x="1043" y="10063"/>
                  </a:cubicBezTo>
                  <a:cubicBezTo>
                    <a:pt x="1151" y="10375"/>
                    <a:pt x="1452" y="10595"/>
                    <a:pt x="1769" y="10676"/>
                  </a:cubicBezTo>
                  <a:cubicBezTo>
                    <a:pt x="1900" y="10710"/>
                    <a:pt x="2033" y="10723"/>
                    <a:pt x="2166" y="10723"/>
                  </a:cubicBezTo>
                  <a:cubicBezTo>
                    <a:pt x="2363" y="10723"/>
                    <a:pt x="2561" y="10693"/>
                    <a:pt x="2756" y="10651"/>
                  </a:cubicBezTo>
                  <a:cubicBezTo>
                    <a:pt x="3349" y="10528"/>
                    <a:pt x="3917" y="10298"/>
                    <a:pt x="4428" y="9966"/>
                  </a:cubicBezTo>
                  <a:lnTo>
                    <a:pt x="4428" y="9966"/>
                  </a:lnTo>
                  <a:cubicBezTo>
                    <a:pt x="4326" y="10421"/>
                    <a:pt x="4290" y="10886"/>
                    <a:pt x="4310" y="11346"/>
                  </a:cubicBezTo>
                  <a:cubicBezTo>
                    <a:pt x="4326" y="11684"/>
                    <a:pt x="4377" y="12031"/>
                    <a:pt x="4540" y="12333"/>
                  </a:cubicBezTo>
                  <a:cubicBezTo>
                    <a:pt x="4797" y="12814"/>
                    <a:pt x="5345" y="13099"/>
                    <a:pt x="5887" y="13099"/>
                  </a:cubicBezTo>
                  <a:cubicBezTo>
                    <a:pt x="6122" y="13099"/>
                    <a:pt x="6356" y="13046"/>
                    <a:pt x="6565" y="12931"/>
                  </a:cubicBezTo>
                  <a:cubicBezTo>
                    <a:pt x="7061" y="12660"/>
                    <a:pt x="7419" y="12093"/>
                    <a:pt x="7981" y="12036"/>
                  </a:cubicBezTo>
                  <a:cubicBezTo>
                    <a:pt x="8013" y="12033"/>
                    <a:pt x="8045" y="12032"/>
                    <a:pt x="8076" y="12032"/>
                  </a:cubicBezTo>
                  <a:cubicBezTo>
                    <a:pt x="8705" y="12032"/>
                    <a:pt x="9268" y="12663"/>
                    <a:pt x="9879" y="12663"/>
                  </a:cubicBezTo>
                  <a:cubicBezTo>
                    <a:pt x="9944" y="12663"/>
                    <a:pt x="10011" y="12656"/>
                    <a:pt x="10077" y="12640"/>
                  </a:cubicBezTo>
                  <a:cubicBezTo>
                    <a:pt x="10400" y="12563"/>
                    <a:pt x="10650" y="12282"/>
                    <a:pt x="10757" y="11965"/>
                  </a:cubicBezTo>
                  <a:cubicBezTo>
                    <a:pt x="10865" y="11653"/>
                    <a:pt x="10860" y="11316"/>
                    <a:pt x="10819" y="10983"/>
                  </a:cubicBezTo>
                  <a:cubicBezTo>
                    <a:pt x="10737" y="10293"/>
                    <a:pt x="10522" y="9618"/>
                    <a:pt x="10164" y="9020"/>
                  </a:cubicBezTo>
                  <a:lnTo>
                    <a:pt x="10164" y="9020"/>
                  </a:lnTo>
                  <a:cubicBezTo>
                    <a:pt x="10288" y="9030"/>
                    <a:pt x="10411" y="9034"/>
                    <a:pt x="10535" y="9034"/>
                  </a:cubicBezTo>
                  <a:cubicBezTo>
                    <a:pt x="10929" y="9034"/>
                    <a:pt x="11323" y="8986"/>
                    <a:pt x="11708" y="8892"/>
                  </a:cubicBezTo>
                  <a:cubicBezTo>
                    <a:pt x="12041" y="8815"/>
                    <a:pt x="12368" y="8703"/>
                    <a:pt x="12634" y="8483"/>
                  </a:cubicBezTo>
                  <a:cubicBezTo>
                    <a:pt x="13237" y="8008"/>
                    <a:pt x="13345" y="7000"/>
                    <a:pt x="12849" y="6397"/>
                  </a:cubicBezTo>
                  <a:cubicBezTo>
                    <a:pt x="12491" y="5963"/>
                    <a:pt x="11867" y="5712"/>
                    <a:pt x="11708" y="5165"/>
                  </a:cubicBezTo>
                  <a:cubicBezTo>
                    <a:pt x="11499" y="4459"/>
                    <a:pt x="12215" y="3672"/>
                    <a:pt x="11913" y="3002"/>
                  </a:cubicBezTo>
                  <a:cubicBezTo>
                    <a:pt x="11780" y="2701"/>
                    <a:pt x="11453" y="2506"/>
                    <a:pt x="11126" y="2465"/>
                  </a:cubicBezTo>
                  <a:cubicBezTo>
                    <a:pt x="11051" y="2455"/>
                    <a:pt x="10976" y="2450"/>
                    <a:pt x="10901" y="2450"/>
                  </a:cubicBezTo>
                  <a:cubicBezTo>
                    <a:pt x="10651" y="2450"/>
                    <a:pt x="10397" y="2504"/>
                    <a:pt x="10149" y="2583"/>
                  </a:cubicBezTo>
                  <a:cubicBezTo>
                    <a:pt x="9505" y="2793"/>
                    <a:pt x="8896" y="3115"/>
                    <a:pt x="8390" y="3560"/>
                  </a:cubicBezTo>
                  <a:cubicBezTo>
                    <a:pt x="8554" y="2910"/>
                    <a:pt x="8564" y="2230"/>
                    <a:pt x="8457" y="1571"/>
                  </a:cubicBezTo>
                  <a:cubicBezTo>
                    <a:pt x="8401" y="1238"/>
                    <a:pt x="8308" y="896"/>
                    <a:pt x="8109" y="620"/>
                  </a:cubicBezTo>
                  <a:cubicBezTo>
                    <a:pt x="7834" y="218"/>
                    <a:pt x="7348" y="0"/>
                    <a:pt x="6865" y="0"/>
                  </a:cubicBezTo>
                  <a:close/>
                </a:path>
              </a:pathLst>
            </a:custGeom>
            <a:solidFill>
              <a:schemeClr val="accent6"/>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462905" y="1903699"/>
              <a:ext cx="189912" cy="180532"/>
            </a:xfrm>
            <a:custGeom>
              <a:avLst/>
              <a:gdLst/>
              <a:ahLst/>
              <a:cxnLst/>
              <a:rect l="l" t="t" r="r" b="b"/>
              <a:pathLst>
                <a:path w="7977" h="7583" extrusionOk="0">
                  <a:moveTo>
                    <a:pt x="4009" y="0"/>
                  </a:moveTo>
                  <a:lnTo>
                    <a:pt x="4009" y="0"/>
                  </a:lnTo>
                  <a:cubicBezTo>
                    <a:pt x="4035" y="297"/>
                    <a:pt x="4065" y="583"/>
                    <a:pt x="4086" y="869"/>
                  </a:cubicBezTo>
                  <a:cubicBezTo>
                    <a:pt x="4106" y="1161"/>
                    <a:pt x="4117" y="1442"/>
                    <a:pt x="4117" y="1728"/>
                  </a:cubicBezTo>
                  <a:cubicBezTo>
                    <a:pt x="4122" y="2014"/>
                    <a:pt x="4111" y="2296"/>
                    <a:pt x="4091" y="2582"/>
                  </a:cubicBezTo>
                  <a:cubicBezTo>
                    <a:pt x="4081" y="2781"/>
                    <a:pt x="4065" y="2976"/>
                    <a:pt x="4045" y="3170"/>
                  </a:cubicBezTo>
                  <a:cubicBezTo>
                    <a:pt x="3979" y="3180"/>
                    <a:pt x="3907" y="3190"/>
                    <a:pt x="3835" y="3211"/>
                  </a:cubicBezTo>
                  <a:cubicBezTo>
                    <a:pt x="3830" y="3190"/>
                    <a:pt x="3815" y="3170"/>
                    <a:pt x="3810" y="3144"/>
                  </a:cubicBezTo>
                  <a:cubicBezTo>
                    <a:pt x="3728" y="2960"/>
                    <a:pt x="3646" y="2776"/>
                    <a:pt x="3554" y="2592"/>
                  </a:cubicBezTo>
                  <a:cubicBezTo>
                    <a:pt x="3467" y="2403"/>
                    <a:pt x="3380" y="2224"/>
                    <a:pt x="3288" y="2040"/>
                  </a:cubicBezTo>
                  <a:cubicBezTo>
                    <a:pt x="3196" y="1856"/>
                    <a:pt x="3099" y="1677"/>
                    <a:pt x="2987" y="1498"/>
                  </a:cubicBezTo>
                  <a:lnTo>
                    <a:pt x="2987" y="1498"/>
                  </a:lnTo>
                  <a:cubicBezTo>
                    <a:pt x="2997" y="1708"/>
                    <a:pt x="3038" y="1917"/>
                    <a:pt x="3094" y="2117"/>
                  </a:cubicBezTo>
                  <a:cubicBezTo>
                    <a:pt x="3150" y="2321"/>
                    <a:pt x="3227" y="2515"/>
                    <a:pt x="3319" y="2705"/>
                  </a:cubicBezTo>
                  <a:cubicBezTo>
                    <a:pt x="3406" y="2889"/>
                    <a:pt x="3508" y="3078"/>
                    <a:pt x="3631" y="3247"/>
                  </a:cubicBezTo>
                  <a:cubicBezTo>
                    <a:pt x="3636" y="3257"/>
                    <a:pt x="3646" y="3262"/>
                    <a:pt x="3651" y="3272"/>
                  </a:cubicBezTo>
                  <a:cubicBezTo>
                    <a:pt x="3498" y="3339"/>
                    <a:pt x="3350" y="3441"/>
                    <a:pt x="3222" y="3569"/>
                  </a:cubicBezTo>
                  <a:cubicBezTo>
                    <a:pt x="3048" y="3748"/>
                    <a:pt x="2936" y="3973"/>
                    <a:pt x="2884" y="4203"/>
                  </a:cubicBezTo>
                  <a:cubicBezTo>
                    <a:pt x="2767" y="4177"/>
                    <a:pt x="2649" y="4152"/>
                    <a:pt x="2527" y="4131"/>
                  </a:cubicBezTo>
                  <a:cubicBezTo>
                    <a:pt x="2245" y="4085"/>
                    <a:pt x="1969" y="4054"/>
                    <a:pt x="1688" y="4034"/>
                  </a:cubicBezTo>
                  <a:cubicBezTo>
                    <a:pt x="1492" y="4027"/>
                    <a:pt x="1297" y="4017"/>
                    <a:pt x="1101" y="4017"/>
                  </a:cubicBezTo>
                  <a:cubicBezTo>
                    <a:pt x="1015" y="4017"/>
                    <a:pt x="930" y="4019"/>
                    <a:pt x="844" y="4024"/>
                  </a:cubicBezTo>
                  <a:cubicBezTo>
                    <a:pt x="563" y="4029"/>
                    <a:pt x="282" y="4054"/>
                    <a:pt x="1" y="4106"/>
                  </a:cubicBezTo>
                  <a:cubicBezTo>
                    <a:pt x="282" y="4162"/>
                    <a:pt x="558" y="4192"/>
                    <a:pt x="839" y="4223"/>
                  </a:cubicBezTo>
                  <a:cubicBezTo>
                    <a:pt x="1121" y="4259"/>
                    <a:pt x="1397" y="4274"/>
                    <a:pt x="1678" y="4295"/>
                  </a:cubicBezTo>
                  <a:cubicBezTo>
                    <a:pt x="1959" y="4310"/>
                    <a:pt x="2230" y="4330"/>
                    <a:pt x="2511" y="4336"/>
                  </a:cubicBezTo>
                  <a:cubicBezTo>
                    <a:pt x="2629" y="4336"/>
                    <a:pt x="2752" y="4341"/>
                    <a:pt x="2864" y="4341"/>
                  </a:cubicBezTo>
                  <a:cubicBezTo>
                    <a:pt x="2838" y="4561"/>
                    <a:pt x="2869" y="4775"/>
                    <a:pt x="2956" y="4980"/>
                  </a:cubicBezTo>
                  <a:cubicBezTo>
                    <a:pt x="2879" y="5026"/>
                    <a:pt x="2808" y="5072"/>
                    <a:pt x="2731" y="5123"/>
                  </a:cubicBezTo>
                  <a:cubicBezTo>
                    <a:pt x="2573" y="5225"/>
                    <a:pt x="2409" y="5327"/>
                    <a:pt x="2256" y="5440"/>
                  </a:cubicBezTo>
                  <a:cubicBezTo>
                    <a:pt x="2102" y="5547"/>
                    <a:pt x="1944" y="5665"/>
                    <a:pt x="1795" y="5798"/>
                  </a:cubicBezTo>
                  <a:cubicBezTo>
                    <a:pt x="1995" y="5762"/>
                    <a:pt x="2179" y="5696"/>
                    <a:pt x="2358" y="5619"/>
                  </a:cubicBezTo>
                  <a:cubicBezTo>
                    <a:pt x="2537" y="5542"/>
                    <a:pt x="2711" y="5445"/>
                    <a:pt x="2869" y="5343"/>
                  </a:cubicBezTo>
                  <a:cubicBezTo>
                    <a:pt x="2936" y="5302"/>
                    <a:pt x="3002" y="5256"/>
                    <a:pt x="3069" y="5205"/>
                  </a:cubicBezTo>
                  <a:cubicBezTo>
                    <a:pt x="3120" y="5281"/>
                    <a:pt x="3176" y="5358"/>
                    <a:pt x="3247" y="5419"/>
                  </a:cubicBezTo>
                  <a:cubicBezTo>
                    <a:pt x="3488" y="5660"/>
                    <a:pt x="3815" y="5793"/>
                    <a:pt x="4152" y="5793"/>
                  </a:cubicBezTo>
                  <a:lnTo>
                    <a:pt x="4198" y="5793"/>
                  </a:lnTo>
                  <a:cubicBezTo>
                    <a:pt x="4178" y="5869"/>
                    <a:pt x="4163" y="5946"/>
                    <a:pt x="4147" y="6028"/>
                  </a:cubicBezTo>
                  <a:cubicBezTo>
                    <a:pt x="4117" y="6202"/>
                    <a:pt x="4117" y="6381"/>
                    <a:pt x="4117" y="6560"/>
                  </a:cubicBezTo>
                  <a:cubicBezTo>
                    <a:pt x="4127" y="6739"/>
                    <a:pt x="4147" y="6912"/>
                    <a:pt x="4193" y="7081"/>
                  </a:cubicBezTo>
                  <a:cubicBezTo>
                    <a:pt x="4239" y="7255"/>
                    <a:pt x="4296" y="7424"/>
                    <a:pt x="4393" y="7582"/>
                  </a:cubicBezTo>
                  <a:cubicBezTo>
                    <a:pt x="4403" y="7403"/>
                    <a:pt x="4403" y="7229"/>
                    <a:pt x="4398" y="7056"/>
                  </a:cubicBezTo>
                  <a:cubicBezTo>
                    <a:pt x="4398" y="6887"/>
                    <a:pt x="4382" y="6718"/>
                    <a:pt x="4377" y="6544"/>
                  </a:cubicBezTo>
                  <a:cubicBezTo>
                    <a:pt x="4367" y="6381"/>
                    <a:pt x="4357" y="6207"/>
                    <a:pt x="4347" y="6033"/>
                  </a:cubicBezTo>
                  <a:cubicBezTo>
                    <a:pt x="4342" y="5951"/>
                    <a:pt x="4331" y="5864"/>
                    <a:pt x="4326" y="5777"/>
                  </a:cubicBezTo>
                  <a:cubicBezTo>
                    <a:pt x="4485" y="5752"/>
                    <a:pt x="4648" y="5701"/>
                    <a:pt x="4786" y="5624"/>
                  </a:cubicBezTo>
                  <a:cubicBezTo>
                    <a:pt x="4812" y="5685"/>
                    <a:pt x="4838" y="5747"/>
                    <a:pt x="4868" y="5803"/>
                  </a:cubicBezTo>
                  <a:cubicBezTo>
                    <a:pt x="4965" y="6007"/>
                    <a:pt x="5073" y="6207"/>
                    <a:pt x="5190" y="6406"/>
                  </a:cubicBezTo>
                  <a:cubicBezTo>
                    <a:pt x="5303" y="6595"/>
                    <a:pt x="5425" y="6795"/>
                    <a:pt x="5553" y="6979"/>
                  </a:cubicBezTo>
                  <a:cubicBezTo>
                    <a:pt x="5681" y="7163"/>
                    <a:pt x="5824" y="7352"/>
                    <a:pt x="5983" y="7516"/>
                  </a:cubicBezTo>
                  <a:cubicBezTo>
                    <a:pt x="5916" y="7291"/>
                    <a:pt x="5829" y="7081"/>
                    <a:pt x="5727" y="6877"/>
                  </a:cubicBezTo>
                  <a:cubicBezTo>
                    <a:pt x="5630" y="6672"/>
                    <a:pt x="5523" y="6478"/>
                    <a:pt x="5405" y="6278"/>
                  </a:cubicBezTo>
                  <a:cubicBezTo>
                    <a:pt x="5293" y="6084"/>
                    <a:pt x="5170" y="5885"/>
                    <a:pt x="5037" y="5701"/>
                  </a:cubicBezTo>
                  <a:cubicBezTo>
                    <a:pt x="5001" y="5644"/>
                    <a:pt x="4960" y="5593"/>
                    <a:pt x="4914" y="5537"/>
                  </a:cubicBezTo>
                  <a:cubicBezTo>
                    <a:pt x="4976" y="5491"/>
                    <a:pt x="5022" y="5445"/>
                    <a:pt x="5073" y="5394"/>
                  </a:cubicBezTo>
                  <a:cubicBezTo>
                    <a:pt x="5272" y="5189"/>
                    <a:pt x="5395" y="4934"/>
                    <a:pt x="5425" y="4658"/>
                  </a:cubicBezTo>
                  <a:cubicBezTo>
                    <a:pt x="5530" y="4665"/>
                    <a:pt x="5636" y="4669"/>
                    <a:pt x="5742" y="4669"/>
                  </a:cubicBezTo>
                  <a:cubicBezTo>
                    <a:pt x="5849" y="4669"/>
                    <a:pt x="5955" y="4665"/>
                    <a:pt x="6059" y="4658"/>
                  </a:cubicBezTo>
                  <a:cubicBezTo>
                    <a:pt x="6284" y="4647"/>
                    <a:pt x="6509" y="4622"/>
                    <a:pt x="6724" y="4581"/>
                  </a:cubicBezTo>
                  <a:cubicBezTo>
                    <a:pt x="6944" y="4545"/>
                    <a:pt x="7164" y="4489"/>
                    <a:pt x="7379" y="4412"/>
                  </a:cubicBezTo>
                  <a:cubicBezTo>
                    <a:pt x="7212" y="4393"/>
                    <a:pt x="7045" y="4383"/>
                    <a:pt x="6878" y="4383"/>
                  </a:cubicBezTo>
                  <a:cubicBezTo>
                    <a:pt x="6820" y="4383"/>
                    <a:pt x="6762" y="4384"/>
                    <a:pt x="6704" y="4387"/>
                  </a:cubicBezTo>
                  <a:cubicBezTo>
                    <a:pt x="6612" y="4372"/>
                    <a:pt x="6513" y="4367"/>
                    <a:pt x="6411" y="4367"/>
                  </a:cubicBezTo>
                  <a:cubicBezTo>
                    <a:pt x="6298" y="4367"/>
                    <a:pt x="6180" y="4374"/>
                    <a:pt x="6065" y="4382"/>
                  </a:cubicBezTo>
                  <a:cubicBezTo>
                    <a:pt x="5860" y="4392"/>
                    <a:pt x="5666" y="4407"/>
                    <a:pt x="5461" y="4433"/>
                  </a:cubicBezTo>
                  <a:cubicBezTo>
                    <a:pt x="5451" y="4162"/>
                    <a:pt x="5364" y="3911"/>
                    <a:pt x="5211" y="3697"/>
                  </a:cubicBezTo>
                  <a:cubicBezTo>
                    <a:pt x="5247" y="3671"/>
                    <a:pt x="5293" y="3640"/>
                    <a:pt x="5333" y="3615"/>
                  </a:cubicBezTo>
                  <a:cubicBezTo>
                    <a:pt x="5604" y="3436"/>
                    <a:pt x="5886" y="3262"/>
                    <a:pt x="6177" y="3109"/>
                  </a:cubicBezTo>
                  <a:cubicBezTo>
                    <a:pt x="6463" y="2950"/>
                    <a:pt x="6755" y="2807"/>
                    <a:pt x="7056" y="2669"/>
                  </a:cubicBezTo>
                  <a:cubicBezTo>
                    <a:pt x="7358" y="2531"/>
                    <a:pt x="7665" y="2403"/>
                    <a:pt x="7977" y="2275"/>
                  </a:cubicBezTo>
                  <a:lnTo>
                    <a:pt x="7977" y="2275"/>
                  </a:lnTo>
                  <a:cubicBezTo>
                    <a:pt x="7639" y="2301"/>
                    <a:pt x="7307" y="2372"/>
                    <a:pt x="6985" y="2475"/>
                  </a:cubicBezTo>
                  <a:cubicBezTo>
                    <a:pt x="6663" y="2577"/>
                    <a:pt x="6356" y="2720"/>
                    <a:pt x="6054" y="2878"/>
                  </a:cubicBezTo>
                  <a:cubicBezTo>
                    <a:pt x="5758" y="3042"/>
                    <a:pt x="5471" y="3231"/>
                    <a:pt x="5216" y="3446"/>
                  </a:cubicBezTo>
                  <a:cubicBezTo>
                    <a:pt x="5180" y="3477"/>
                    <a:pt x="5134" y="3518"/>
                    <a:pt x="5093" y="3553"/>
                  </a:cubicBezTo>
                  <a:cubicBezTo>
                    <a:pt x="5083" y="3543"/>
                    <a:pt x="5078" y="3528"/>
                    <a:pt x="5062" y="3523"/>
                  </a:cubicBezTo>
                  <a:cubicBezTo>
                    <a:pt x="4812" y="3277"/>
                    <a:pt x="4483" y="3160"/>
                    <a:pt x="4158" y="3160"/>
                  </a:cubicBezTo>
                  <a:cubicBezTo>
                    <a:pt x="4151" y="3160"/>
                    <a:pt x="4144" y="3160"/>
                    <a:pt x="4137" y="3160"/>
                  </a:cubicBezTo>
                  <a:cubicBezTo>
                    <a:pt x="4198" y="2981"/>
                    <a:pt x="4250" y="2786"/>
                    <a:pt x="4290" y="2602"/>
                  </a:cubicBezTo>
                  <a:cubicBezTo>
                    <a:pt x="4347" y="2316"/>
                    <a:pt x="4372" y="2014"/>
                    <a:pt x="4372" y="1723"/>
                  </a:cubicBezTo>
                  <a:cubicBezTo>
                    <a:pt x="4367" y="1426"/>
                    <a:pt x="4342" y="1125"/>
                    <a:pt x="4285" y="839"/>
                  </a:cubicBezTo>
                  <a:cubicBezTo>
                    <a:pt x="4224" y="552"/>
                    <a:pt x="4137" y="266"/>
                    <a:pt x="4009" y="0"/>
                  </a:cubicBezTo>
                  <a:close/>
                </a:path>
              </a:pathLst>
            </a:custGeom>
            <a:solidFill>
              <a:schemeClr val="lt2"/>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 name="Google Shape;183;p3"/>
          <p:cNvGrpSpPr/>
          <p:nvPr/>
        </p:nvGrpSpPr>
        <p:grpSpPr>
          <a:xfrm rot="3851711">
            <a:off x="187914" y="2669593"/>
            <a:ext cx="280683" cy="284731"/>
            <a:chOff x="314888" y="1788230"/>
            <a:chExt cx="470479" cy="435151"/>
          </a:xfrm>
        </p:grpSpPr>
        <p:sp>
          <p:nvSpPr>
            <p:cNvPr id="184" name="Google Shape;184;p3"/>
            <p:cNvSpPr/>
            <p:nvPr/>
          </p:nvSpPr>
          <p:spPr>
            <a:xfrm rot="-1111104">
              <a:off x="337754" y="1804789"/>
              <a:ext cx="131243" cy="165355"/>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4"/>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347023" y="1802511"/>
              <a:ext cx="438344" cy="420869"/>
            </a:xfrm>
            <a:custGeom>
              <a:avLst/>
              <a:gdLst/>
              <a:ahLst/>
              <a:cxnLst/>
              <a:rect l="l" t="t" r="r" b="b"/>
              <a:pathLst>
                <a:path w="18412" h="17678" extrusionOk="0">
                  <a:moveTo>
                    <a:pt x="9740" y="8161"/>
                  </a:moveTo>
                  <a:lnTo>
                    <a:pt x="9720" y="8243"/>
                  </a:lnTo>
                  <a:cubicBezTo>
                    <a:pt x="9909" y="8642"/>
                    <a:pt x="10160" y="9010"/>
                    <a:pt x="10456" y="9337"/>
                  </a:cubicBezTo>
                  <a:cubicBezTo>
                    <a:pt x="10139" y="9283"/>
                    <a:pt x="9820" y="9252"/>
                    <a:pt x="9501" y="9252"/>
                  </a:cubicBezTo>
                  <a:cubicBezTo>
                    <a:pt x="9311" y="9252"/>
                    <a:pt x="9122" y="9263"/>
                    <a:pt x="8932" y="9286"/>
                  </a:cubicBezTo>
                  <a:lnTo>
                    <a:pt x="8595" y="9225"/>
                  </a:lnTo>
                  <a:cubicBezTo>
                    <a:pt x="8590" y="9230"/>
                    <a:pt x="8580" y="9230"/>
                    <a:pt x="8575" y="9235"/>
                  </a:cubicBezTo>
                  <a:cubicBezTo>
                    <a:pt x="8447" y="8892"/>
                    <a:pt x="8283" y="8565"/>
                    <a:pt x="8084" y="8263"/>
                  </a:cubicBezTo>
                  <a:lnTo>
                    <a:pt x="8084" y="8263"/>
                  </a:lnTo>
                  <a:cubicBezTo>
                    <a:pt x="8299" y="8299"/>
                    <a:pt x="8517" y="8320"/>
                    <a:pt x="8736" y="8320"/>
                  </a:cubicBezTo>
                  <a:cubicBezTo>
                    <a:pt x="8798" y="8320"/>
                    <a:pt x="8860" y="8318"/>
                    <a:pt x="8922" y="8315"/>
                  </a:cubicBezTo>
                  <a:lnTo>
                    <a:pt x="9255" y="8412"/>
                  </a:lnTo>
                  <a:cubicBezTo>
                    <a:pt x="9418" y="8335"/>
                    <a:pt x="9577" y="8253"/>
                    <a:pt x="9740" y="8161"/>
                  </a:cubicBezTo>
                  <a:close/>
                  <a:moveTo>
                    <a:pt x="10023" y="1"/>
                  </a:moveTo>
                  <a:cubicBezTo>
                    <a:pt x="9613" y="1"/>
                    <a:pt x="9206" y="116"/>
                    <a:pt x="8876" y="359"/>
                  </a:cubicBezTo>
                  <a:cubicBezTo>
                    <a:pt x="8258" y="814"/>
                    <a:pt x="7864" y="1632"/>
                    <a:pt x="7112" y="1806"/>
                  </a:cubicBezTo>
                  <a:cubicBezTo>
                    <a:pt x="7013" y="1829"/>
                    <a:pt x="6913" y="1840"/>
                    <a:pt x="6813" y="1840"/>
                  </a:cubicBezTo>
                  <a:cubicBezTo>
                    <a:pt x="6071" y="1840"/>
                    <a:pt x="5325" y="1276"/>
                    <a:pt x="4607" y="1276"/>
                  </a:cubicBezTo>
                  <a:cubicBezTo>
                    <a:pt x="4464" y="1276"/>
                    <a:pt x="4323" y="1298"/>
                    <a:pt x="4183" y="1351"/>
                  </a:cubicBezTo>
                  <a:cubicBezTo>
                    <a:pt x="3764" y="1510"/>
                    <a:pt x="3482" y="1934"/>
                    <a:pt x="3385" y="2374"/>
                  </a:cubicBezTo>
                  <a:cubicBezTo>
                    <a:pt x="3288" y="2813"/>
                    <a:pt x="3360" y="3274"/>
                    <a:pt x="3467" y="3708"/>
                  </a:cubicBezTo>
                  <a:cubicBezTo>
                    <a:pt x="3666" y="4506"/>
                    <a:pt x="4004" y="5273"/>
                    <a:pt x="4474" y="5947"/>
                  </a:cubicBezTo>
                  <a:cubicBezTo>
                    <a:pt x="4050" y="5864"/>
                    <a:pt x="3623" y="5825"/>
                    <a:pt x="3196" y="5825"/>
                  </a:cubicBezTo>
                  <a:cubicBezTo>
                    <a:pt x="2995" y="5825"/>
                    <a:pt x="2794" y="5834"/>
                    <a:pt x="2593" y="5850"/>
                  </a:cubicBezTo>
                  <a:cubicBezTo>
                    <a:pt x="2133" y="5886"/>
                    <a:pt x="1667" y="5978"/>
                    <a:pt x="1263" y="6208"/>
                  </a:cubicBezTo>
                  <a:cubicBezTo>
                    <a:pt x="343" y="6745"/>
                    <a:pt x="1" y="8074"/>
                    <a:pt x="548" y="8989"/>
                  </a:cubicBezTo>
                  <a:cubicBezTo>
                    <a:pt x="946" y="9644"/>
                    <a:pt x="1724" y="10104"/>
                    <a:pt x="1831" y="10871"/>
                  </a:cubicBezTo>
                  <a:cubicBezTo>
                    <a:pt x="1974" y="11868"/>
                    <a:pt x="849" y="12778"/>
                    <a:pt x="1125" y="13749"/>
                  </a:cubicBezTo>
                  <a:cubicBezTo>
                    <a:pt x="1243" y="14184"/>
                    <a:pt x="1642" y="14501"/>
                    <a:pt x="2071" y="14629"/>
                  </a:cubicBezTo>
                  <a:cubicBezTo>
                    <a:pt x="2291" y="14700"/>
                    <a:pt x="2524" y="14728"/>
                    <a:pt x="2758" y="14728"/>
                  </a:cubicBezTo>
                  <a:cubicBezTo>
                    <a:pt x="2975" y="14728"/>
                    <a:pt x="3194" y="14704"/>
                    <a:pt x="3406" y="14670"/>
                  </a:cubicBezTo>
                  <a:cubicBezTo>
                    <a:pt x="4336" y="14521"/>
                    <a:pt x="5246" y="14189"/>
                    <a:pt x="6034" y="13678"/>
                  </a:cubicBezTo>
                  <a:lnTo>
                    <a:pt x="6034" y="13678"/>
                  </a:lnTo>
                  <a:cubicBezTo>
                    <a:pt x="6008" y="14383"/>
                    <a:pt x="6095" y="15089"/>
                    <a:pt x="6279" y="15769"/>
                  </a:cubicBezTo>
                  <a:cubicBezTo>
                    <a:pt x="6402" y="16214"/>
                    <a:pt x="6576" y="16659"/>
                    <a:pt x="6877" y="17006"/>
                  </a:cubicBezTo>
                  <a:cubicBezTo>
                    <a:pt x="7258" y="17449"/>
                    <a:pt x="7843" y="17678"/>
                    <a:pt x="8425" y="17678"/>
                  </a:cubicBezTo>
                  <a:cubicBezTo>
                    <a:pt x="8904" y="17678"/>
                    <a:pt x="9382" y="17522"/>
                    <a:pt x="9740" y="17200"/>
                  </a:cubicBezTo>
                  <a:cubicBezTo>
                    <a:pt x="10313" y="16689"/>
                    <a:pt x="10620" y="15840"/>
                    <a:pt x="11351" y="15590"/>
                  </a:cubicBezTo>
                  <a:cubicBezTo>
                    <a:pt x="11495" y="15541"/>
                    <a:pt x="11643" y="15521"/>
                    <a:pt x="11793" y="15521"/>
                  </a:cubicBezTo>
                  <a:cubicBezTo>
                    <a:pt x="12432" y="15521"/>
                    <a:pt x="13111" y="15880"/>
                    <a:pt x="13737" y="15880"/>
                  </a:cubicBezTo>
                  <a:cubicBezTo>
                    <a:pt x="13933" y="15880"/>
                    <a:pt x="14123" y="15845"/>
                    <a:pt x="14306" y="15754"/>
                  </a:cubicBezTo>
                  <a:cubicBezTo>
                    <a:pt x="14710" y="15559"/>
                    <a:pt x="14955" y="15109"/>
                    <a:pt x="15006" y="14665"/>
                  </a:cubicBezTo>
                  <a:cubicBezTo>
                    <a:pt x="15058" y="14215"/>
                    <a:pt x="14945" y="13770"/>
                    <a:pt x="14792" y="13340"/>
                  </a:cubicBezTo>
                  <a:cubicBezTo>
                    <a:pt x="14485" y="12476"/>
                    <a:pt x="14015" y="11663"/>
                    <a:pt x="13386" y="10999"/>
                  </a:cubicBezTo>
                  <a:lnTo>
                    <a:pt x="13386" y="10999"/>
                  </a:lnTo>
                  <a:cubicBezTo>
                    <a:pt x="13812" y="11085"/>
                    <a:pt x="14249" y="11127"/>
                    <a:pt x="14686" y="11127"/>
                  </a:cubicBezTo>
                  <a:cubicBezTo>
                    <a:pt x="15155" y="11127"/>
                    <a:pt x="15625" y="11079"/>
                    <a:pt x="16085" y="10983"/>
                  </a:cubicBezTo>
                  <a:cubicBezTo>
                    <a:pt x="16540" y="10886"/>
                    <a:pt x="16990" y="10743"/>
                    <a:pt x="17358" y="10472"/>
                  </a:cubicBezTo>
                  <a:cubicBezTo>
                    <a:pt x="18227" y="9838"/>
                    <a:pt x="18411" y="8478"/>
                    <a:pt x="17752" y="7635"/>
                  </a:cubicBezTo>
                  <a:cubicBezTo>
                    <a:pt x="17282" y="7026"/>
                    <a:pt x="16448" y="6663"/>
                    <a:pt x="16259" y="5912"/>
                  </a:cubicBezTo>
                  <a:cubicBezTo>
                    <a:pt x="16003" y="4935"/>
                    <a:pt x="17011" y="3907"/>
                    <a:pt x="16622" y="2972"/>
                  </a:cubicBezTo>
                  <a:cubicBezTo>
                    <a:pt x="16448" y="2558"/>
                    <a:pt x="16019" y="2287"/>
                    <a:pt x="15579" y="2205"/>
                  </a:cubicBezTo>
                  <a:cubicBezTo>
                    <a:pt x="15456" y="2182"/>
                    <a:pt x="15332" y="2172"/>
                    <a:pt x="15207" y="2172"/>
                  </a:cubicBezTo>
                  <a:cubicBezTo>
                    <a:pt x="14884" y="2172"/>
                    <a:pt x="14558" y="2239"/>
                    <a:pt x="14245" y="2328"/>
                  </a:cubicBezTo>
                  <a:cubicBezTo>
                    <a:pt x="13554" y="2522"/>
                    <a:pt x="12885" y="2818"/>
                    <a:pt x="12286" y="3222"/>
                  </a:cubicBezTo>
                  <a:cubicBezTo>
                    <a:pt x="12281" y="2854"/>
                    <a:pt x="12246" y="2481"/>
                    <a:pt x="12179" y="2118"/>
                  </a:cubicBezTo>
                  <a:cubicBezTo>
                    <a:pt x="12097" y="1663"/>
                    <a:pt x="11969" y="1203"/>
                    <a:pt x="11709" y="825"/>
                  </a:cubicBezTo>
                  <a:cubicBezTo>
                    <a:pt x="11332" y="291"/>
                    <a:pt x="10673" y="1"/>
                    <a:pt x="10023" y="1"/>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405095" y="1850844"/>
              <a:ext cx="317711" cy="311878"/>
            </a:xfrm>
            <a:custGeom>
              <a:avLst/>
              <a:gdLst/>
              <a:ahLst/>
              <a:cxnLst/>
              <a:rect l="l" t="t" r="r" b="b"/>
              <a:pathLst>
                <a:path w="13345" h="13100" extrusionOk="0">
                  <a:moveTo>
                    <a:pt x="7087" y="5671"/>
                  </a:moveTo>
                  <a:cubicBezTo>
                    <a:pt x="7005" y="6039"/>
                    <a:pt x="6974" y="6412"/>
                    <a:pt x="7005" y="6786"/>
                  </a:cubicBezTo>
                  <a:lnTo>
                    <a:pt x="6949" y="7031"/>
                  </a:lnTo>
                  <a:cubicBezTo>
                    <a:pt x="6949" y="7041"/>
                    <a:pt x="6954" y="7046"/>
                    <a:pt x="6954" y="7052"/>
                  </a:cubicBezTo>
                  <a:cubicBezTo>
                    <a:pt x="6703" y="7128"/>
                    <a:pt x="6463" y="7246"/>
                    <a:pt x="6233" y="7384"/>
                  </a:cubicBezTo>
                  <a:cubicBezTo>
                    <a:pt x="6269" y="7179"/>
                    <a:pt x="6289" y="6975"/>
                    <a:pt x="6294" y="6770"/>
                  </a:cubicBezTo>
                  <a:lnTo>
                    <a:pt x="6371" y="6530"/>
                  </a:lnTo>
                  <a:cubicBezTo>
                    <a:pt x="6320" y="6407"/>
                    <a:pt x="6263" y="6285"/>
                    <a:pt x="6202" y="6167"/>
                  </a:cubicBezTo>
                  <a:lnTo>
                    <a:pt x="6202" y="6167"/>
                  </a:lnTo>
                  <a:lnTo>
                    <a:pt x="6263" y="6182"/>
                  </a:lnTo>
                  <a:cubicBezTo>
                    <a:pt x="6565" y="6055"/>
                    <a:pt x="6841" y="5876"/>
                    <a:pt x="7087" y="5671"/>
                  </a:cubicBezTo>
                  <a:close/>
                  <a:moveTo>
                    <a:pt x="6865" y="0"/>
                  </a:moveTo>
                  <a:cubicBezTo>
                    <a:pt x="6568" y="0"/>
                    <a:pt x="6272" y="83"/>
                    <a:pt x="6028" y="257"/>
                  </a:cubicBezTo>
                  <a:cubicBezTo>
                    <a:pt x="5568" y="594"/>
                    <a:pt x="5282" y="1192"/>
                    <a:pt x="4724" y="1315"/>
                  </a:cubicBezTo>
                  <a:cubicBezTo>
                    <a:pt x="4656" y="1330"/>
                    <a:pt x="4587" y="1337"/>
                    <a:pt x="4518" y="1337"/>
                  </a:cubicBezTo>
                  <a:cubicBezTo>
                    <a:pt x="3971" y="1337"/>
                    <a:pt x="3417" y="913"/>
                    <a:pt x="2885" y="913"/>
                  </a:cubicBezTo>
                  <a:cubicBezTo>
                    <a:pt x="2782" y="913"/>
                    <a:pt x="2679" y="929"/>
                    <a:pt x="2577" y="967"/>
                  </a:cubicBezTo>
                  <a:cubicBezTo>
                    <a:pt x="2265" y="1085"/>
                    <a:pt x="2061" y="1392"/>
                    <a:pt x="1984" y="1719"/>
                  </a:cubicBezTo>
                  <a:cubicBezTo>
                    <a:pt x="1912" y="2041"/>
                    <a:pt x="1958" y="2373"/>
                    <a:pt x="2035" y="2701"/>
                  </a:cubicBezTo>
                  <a:cubicBezTo>
                    <a:pt x="2153" y="3217"/>
                    <a:pt x="2368" y="3708"/>
                    <a:pt x="2638" y="4163"/>
                  </a:cubicBezTo>
                  <a:cubicBezTo>
                    <a:pt x="2605" y="4162"/>
                    <a:pt x="2571" y="4162"/>
                    <a:pt x="2537" y="4162"/>
                  </a:cubicBezTo>
                  <a:cubicBezTo>
                    <a:pt x="2298" y="4162"/>
                    <a:pt x="2057" y="4178"/>
                    <a:pt x="1815" y="4209"/>
                  </a:cubicBezTo>
                  <a:cubicBezTo>
                    <a:pt x="1478" y="4255"/>
                    <a:pt x="1140" y="4337"/>
                    <a:pt x="859" y="4521"/>
                  </a:cubicBezTo>
                  <a:cubicBezTo>
                    <a:pt x="200" y="4950"/>
                    <a:pt x="0" y="5942"/>
                    <a:pt x="435" y="6591"/>
                  </a:cubicBezTo>
                  <a:cubicBezTo>
                    <a:pt x="757" y="7062"/>
                    <a:pt x="1345" y="7374"/>
                    <a:pt x="1452" y="7921"/>
                  </a:cubicBezTo>
                  <a:cubicBezTo>
                    <a:pt x="1590" y="8652"/>
                    <a:pt x="798" y="9362"/>
                    <a:pt x="1043" y="10063"/>
                  </a:cubicBezTo>
                  <a:cubicBezTo>
                    <a:pt x="1151" y="10375"/>
                    <a:pt x="1452" y="10595"/>
                    <a:pt x="1769" y="10676"/>
                  </a:cubicBezTo>
                  <a:cubicBezTo>
                    <a:pt x="1900" y="10710"/>
                    <a:pt x="2033" y="10723"/>
                    <a:pt x="2166" y="10723"/>
                  </a:cubicBezTo>
                  <a:cubicBezTo>
                    <a:pt x="2363" y="10723"/>
                    <a:pt x="2561" y="10693"/>
                    <a:pt x="2756" y="10651"/>
                  </a:cubicBezTo>
                  <a:cubicBezTo>
                    <a:pt x="3349" y="10528"/>
                    <a:pt x="3917" y="10298"/>
                    <a:pt x="4428" y="9966"/>
                  </a:cubicBezTo>
                  <a:lnTo>
                    <a:pt x="4428" y="9966"/>
                  </a:lnTo>
                  <a:cubicBezTo>
                    <a:pt x="4326" y="10421"/>
                    <a:pt x="4290" y="10886"/>
                    <a:pt x="4310" y="11346"/>
                  </a:cubicBezTo>
                  <a:cubicBezTo>
                    <a:pt x="4326" y="11684"/>
                    <a:pt x="4377" y="12031"/>
                    <a:pt x="4540" y="12333"/>
                  </a:cubicBezTo>
                  <a:cubicBezTo>
                    <a:pt x="4797" y="12814"/>
                    <a:pt x="5345" y="13099"/>
                    <a:pt x="5887" y="13099"/>
                  </a:cubicBezTo>
                  <a:cubicBezTo>
                    <a:pt x="6122" y="13099"/>
                    <a:pt x="6356" y="13046"/>
                    <a:pt x="6565" y="12931"/>
                  </a:cubicBezTo>
                  <a:cubicBezTo>
                    <a:pt x="7061" y="12660"/>
                    <a:pt x="7419" y="12093"/>
                    <a:pt x="7981" y="12036"/>
                  </a:cubicBezTo>
                  <a:cubicBezTo>
                    <a:pt x="8013" y="12033"/>
                    <a:pt x="8045" y="12032"/>
                    <a:pt x="8076" y="12032"/>
                  </a:cubicBezTo>
                  <a:cubicBezTo>
                    <a:pt x="8705" y="12032"/>
                    <a:pt x="9268" y="12663"/>
                    <a:pt x="9879" y="12663"/>
                  </a:cubicBezTo>
                  <a:cubicBezTo>
                    <a:pt x="9944" y="12663"/>
                    <a:pt x="10011" y="12656"/>
                    <a:pt x="10077" y="12640"/>
                  </a:cubicBezTo>
                  <a:cubicBezTo>
                    <a:pt x="10400" y="12563"/>
                    <a:pt x="10650" y="12282"/>
                    <a:pt x="10757" y="11965"/>
                  </a:cubicBezTo>
                  <a:cubicBezTo>
                    <a:pt x="10865" y="11653"/>
                    <a:pt x="10860" y="11316"/>
                    <a:pt x="10819" y="10983"/>
                  </a:cubicBezTo>
                  <a:cubicBezTo>
                    <a:pt x="10737" y="10293"/>
                    <a:pt x="10522" y="9618"/>
                    <a:pt x="10164" y="9020"/>
                  </a:cubicBezTo>
                  <a:lnTo>
                    <a:pt x="10164" y="9020"/>
                  </a:lnTo>
                  <a:cubicBezTo>
                    <a:pt x="10288" y="9030"/>
                    <a:pt x="10411" y="9034"/>
                    <a:pt x="10535" y="9034"/>
                  </a:cubicBezTo>
                  <a:cubicBezTo>
                    <a:pt x="10929" y="9034"/>
                    <a:pt x="11323" y="8986"/>
                    <a:pt x="11708" y="8892"/>
                  </a:cubicBezTo>
                  <a:cubicBezTo>
                    <a:pt x="12041" y="8815"/>
                    <a:pt x="12368" y="8703"/>
                    <a:pt x="12634" y="8483"/>
                  </a:cubicBezTo>
                  <a:cubicBezTo>
                    <a:pt x="13237" y="8008"/>
                    <a:pt x="13345" y="7000"/>
                    <a:pt x="12849" y="6397"/>
                  </a:cubicBezTo>
                  <a:cubicBezTo>
                    <a:pt x="12491" y="5963"/>
                    <a:pt x="11867" y="5712"/>
                    <a:pt x="11708" y="5165"/>
                  </a:cubicBezTo>
                  <a:cubicBezTo>
                    <a:pt x="11499" y="4459"/>
                    <a:pt x="12215" y="3672"/>
                    <a:pt x="11913" y="3002"/>
                  </a:cubicBezTo>
                  <a:cubicBezTo>
                    <a:pt x="11780" y="2701"/>
                    <a:pt x="11453" y="2506"/>
                    <a:pt x="11126" y="2465"/>
                  </a:cubicBezTo>
                  <a:cubicBezTo>
                    <a:pt x="11051" y="2455"/>
                    <a:pt x="10976" y="2450"/>
                    <a:pt x="10901" y="2450"/>
                  </a:cubicBezTo>
                  <a:cubicBezTo>
                    <a:pt x="10651" y="2450"/>
                    <a:pt x="10397" y="2504"/>
                    <a:pt x="10149" y="2583"/>
                  </a:cubicBezTo>
                  <a:cubicBezTo>
                    <a:pt x="9505" y="2793"/>
                    <a:pt x="8896" y="3115"/>
                    <a:pt x="8390" y="3560"/>
                  </a:cubicBezTo>
                  <a:cubicBezTo>
                    <a:pt x="8554" y="2910"/>
                    <a:pt x="8564" y="2230"/>
                    <a:pt x="8457" y="1571"/>
                  </a:cubicBezTo>
                  <a:cubicBezTo>
                    <a:pt x="8401" y="1238"/>
                    <a:pt x="8308" y="896"/>
                    <a:pt x="8109" y="620"/>
                  </a:cubicBezTo>
                  <a:cubicBezTo>
                    <a:pt x="7834" y="218"/>
                    <a:pt x="7348" y="0"/>
                    <a:pt x="6865" y="0"/>
                  </a:cubicBezTo>
                  <a:close/>
                </a:path>
              </a:pathLst>
            </a:custGeom>
            <a:solidFill>
              <a:schemeClr val="accent6"/>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462905" y="1903699"/>
              <a:ext cx="189912" cy="180532"/>
            </a:xfrm>
            <a:custGeom>
              <a:avLst/>
              <a:gdLst/>
              <a:ahLst/>
              <a:cxnLst/>
              <a:rect l="l" t="t" r="r" b="b"/>
              <a:pathLst>
                <a:path w="7977" h="7583" extrusionOk="0">
                  <a:moveTo>
                    <a:pt x="4009" y="0"/>
                  </a:moveTo>
                  <a:lnTo>
                    <a:pt x="4009" y="0"/>
                  </a:lnTo>
                  <a:cubicBezTo>
                    <a:pt x="4035" y="297"/>
                    <a:pt x="4065" y="583"/>
                    <a:pt x="4086" y="869"/>
                  </a:cubicBezTo>
                  <a:cubicBezTo>
                    <a:pt x="4106" y="1161"/>
                    <a:pt x="4117" y="1442"/>
                    <a:pt x="4117" y="1728"/>
                  </a:cubicBezTo>
                  <a:cubicBezTo>
                    <a:pt x="4122" y="2014"/>
                    <a:pt x="4111" y="2296"/>
                    <a:pt x="4091" y="2582"/>
                  </a:cubicBezTo>
                  <a:cubicBezTo>
                    <a:pt x="4081" y="2781"/>
                    <a:pt x="4065" y="2976"/>
                    <a:pt x="4045" y="3170"/>
                  </a:cubicBezTo>
                  <a:cubicBezTo>
                    <a:pt x="3979" y="3180"/>
                    <a:pt x="3907" y="3190"/>
                    <a:pt x="3835" y="3211"/>
                  </a:cubicBezTo>
                  <a:cubicBezTo>
                    <a:pt x="3830" y="3190"/>
                    <a:pt x="3815" y="3170"/>
                    <a:pt x="3810" y="3144"/>
                  </a:cubicBezTo>
                  <a:cubicBezTo>
                    <a:pt x="3728" y="2960"/>
                    <a:pt x="3646" y="2776"/>
                    <a:pt x="3554" y="2592"/>
                  </a:cubicBezTo>
                  <a:cubicBezTo>
                    <a:pt x="3467" y="2403"/>
                    <a:pt x="3380" y="2224"/>
                    <a:pt x="3288" y="2040"/>
                  </a:cubicBezTo>
                  <a:cubicBezTo>
                    <a:pt x="3196" y="1856"/>
                    <a:pt x="3099" y="1677"/>
                    <a:pt x="2987" y="1498"/>
                  </a:cubicBezTo>
                  <a:lnTo>
                    <a:pt x="2987" y="1498"/>
                  </a:lnTo>
                  <a:cubicBezTo>
                    <a:pt x="2997" y="1708"/>
                    <a:pt x="3038" y="1917"/>
                    <a:pt x="3094" y="2117"/>
                  </a:cubicBezTo>
                  <a:cubicBezTo>
                    <a:pt x="3150" y="2321"/>
                    <a:pt x="3227" y="2515"/>
                    <a:pt x="3319" y="2705"/>
                  </a:cubicBezTo>
                  <a:cubicBezTo>
                    <a:pt x="3406" y="2889"/>
                    <a:pt x="3508" y="3078"/>
                    <a:pt x="3631" y="3247"/>
                  </a:cubicBezTo>
                  <a:cubicBezTo>
                    <a:pt x="3636" y="3257"/>
                    <a:pt x="3646" y="3262"/>
                    <a:pt x="3651" y="3272"/>
                  </a:cubicBezTo>
                  <a:cubicBezTo>
                    <a:pt x="3498" y="3339"/>
                    <a:pt x="3350" y="3441"/>
                    <a:pt x="3222" y="3569"/>
                  </a:cubicBezTo>
                  <a:cubicBezTo>
                    <a:pt x="3048" y="3748"/>
                    <a:pt x="2936" y="3973"/>
                    <a:pt x="2884" y="4203"/>
                  </a:cubicBezTo>
                  <a:cubicBezTo>
                    <a:pt x="2767" y="4177"/>
                    <a:pt x="2649" y="4152"/>
                    <a:pt x="2527" y="4131"/>
                  </a:cubicBezTo>
                  <a:cubicBezTo>
                    <a:pt x="2245" y="4085"/>
                    <a:pt x="1969" y="4054"/>
                    <a:pt x="1688" y="4034"/>
                  </a:cubicBezTo>
                  <a:cubicBezTo>
                    <a:pt x="1492" y="4027"/>
                    <a:pt x="1297" y="4017"/>
                    <a:pt x="1101" y="4017"/>
                  </a:cubicBezTo>
                  <a:cubicBezTo>
                    <a:pt x="1015" y="4017"/>
                    <a:pt x="930" y="4019"/>
                    <a:pt x="844" y="4024"/>
                  </a:cubicBezTo>
                  <a:cubicBezTo>
                    <a:pt x="563" y="4029"/>
                    <a:pt x="282" y="4054"/>
                    <a:pt x="1" y="4106"/>
                  </a:cubicBezTo>
                  <a:cubicBezTo>
                    <a:pt x="282" y="4162"/>
                    <a:pt x="558" y="4192"/>
                    <a:pt x="839" y="4223"/>
                  </a:cubicBezTo>
                  <a:cubicBezTo>
                    <a:pt x="1121" y="4259"/>
                    <a:pt x="1397" y="4274"/>
                    <a:pt x="1678" y="4295"/>
                  </a:cubicBezTo>
                  <a:cubicBezTo>
                    <a:pt x="1959" y="4310"/>
                    <a:pt x="2230" y="4330"/>
                    <a:pt x="2511" y="4336"/>
                  </a:cubicBezTo>
                  <a:cubicBezTo>
                    <a:pt x="2629" y="4336"/>
                    <a:pt x="2752" y="4341"/>
                    <a:pt x="2864" y="4341"/>
                  </a:cubicBezTo>
                  <a:cubicBezTo>
                    <a:pt x="2838" y="4561"/>
                    <a:pt x="2869" y="4775"/>
                    <a:pt x="2956" y="4980"/>
                  </a:cubicBezTo>
                  <a:cubicBezTo>
                    <a:pt x="2879" y="5026"/>
                    <a:pt x="2808" y="5072"/>
                    <a:pt x="2731" y="5123"/>
                  </a:cubicBezTo>
                  <a:cubicBezTo>
                    <a:pt x="2573" y="5225"/>
                    <a:pt x="2409" y="5327"/>
                    <a:pt x="2256" y="5440"/>
                  </a:cubicBezTo>
                  <a:cubicBezTo>
                    <a:pt x="2102" y="5547"/>
                    <a:pt x="1944" y="5665"/>
                    <a:pt x="1795" y="5798"/>
                  </a:cubicBezTo>
                  <a:cubicBezTo>
                    <a:pt x="1995" y="5762"/>
                    <a:pt x="2179" y="5696"/>
                    <a:pt x="2358" y="5619"/>
                  </a:cubicBezTo>
                  <a:cubicBezTo>
                    <a:pt x="2537" y="5542"/>
                    <a:pt x="2711" y="5445"/>
                    <a:pt x="2869" y="5343"/>
                  </a:cubicBezTo>
                  <a:cubicBezTo>
                    <a:pt x="2936" y="5302"/>
                    <a:pt x="3002" y="5256"/>
                    <a:pt x="3069" y="5205"/>
                  </a:cubicBezTo>
                  <a:cubicBezTo>
                    <a:pt x="3120" y="5281"/>
                    <a:pt x="3176" y="5358"/>
                    <a:pt x="3247" y="5419"/>
                  </a:cubicBezTo>
                  <a:cubicBezTo>
                    <a:pt x="3488" y="5660"/>
                    <a:pt x="3815" y="5793"/>
                    <a:pt x="4152" y="5793"/>
                  </a:cubicBezTo>
                  <a:lnTo>
                    <a:pt x="4198" y="5793"/>
                  </a:lnTo>
                  <a:cubicBezTo>
                    <a:pt x="4178" y="5869"/>
                    <a:pt x="4163" y="5946"/>
                    <a:pt x="4147" y="6028"/>
                  </a:cubicBezTo>
                  <a:cubicBezTo>
                    <a:pt x="4117" y="6202"/>
                    <a:pt x="4117" y="6381"/>
                    <a:pt x="4117" y="6560"/>
                  </a:cubicBezTo>
                  <a:cubicBezTo>
                    <a:pt x="4127" y="6739"/>
                    <a:pt x="4147" y="6912"/>
                    <a:pt x="4193" y="7081"/>
                  </a:cubicBezTo>
                  <a:cubicBezTo>
                    <a:pt x="4239" y="7255"/>
                    <a:pt x="4296" y="7424"/>
                    <a:pt x="4393" y="7582"/>
                  </a:cubicBezTo>
                  <a:cubicBezTo>
                    <a:pt x="4403" y="7403"/>
                    <a:pt x="4403" y="7229"/>
                    <a:pt x="4398" y="7056"/>
                  </a:cubicBezTo>
                  <a:cubicBezTo>
                    <a:pt x="4398" y="6887"/>
                    <a:pt x="4382" y="6718"/>
                    <a:pt x="4377" y="6544"/>
                  </a:cubicBezTo>
                  <a:cubicBezTo>
                    <a:pt x="4367" y="6381"/>
                    <a:pt x="4357" y="6207"/>
                    <a:pt x="4347" y="6033"/>
                  </a:cubicBezTo>
                  <a:cubicBezTo>
                    <a:pt x="4342" y="5951"/>
                    <a:pt x="4331" y="5864"/>
                    <a:pt x="4326" y="5777"/>
                  </a:cubicBezTo>
                  <a:cubicBezTo>
                    <a:pt x="4485" y="5752"/>
                    <a:pt x="4648" y="5701"/>
                    <a:pt x="4786" y="5624"/>
                  </a:cubicBezTo>
                  <a:cubicBezTo>
                    <a:pt x="4812" y="5685"/>
                    <a:pt x="4838" y="5747"/>
                    <a:pt x="4868" y="5803"/>
                  </a:cubicBezTo>
                  <a:cubicBezTo>
                    <a:pt x="4965" y="6007"/>
                    <a:pt x="5073" y="6207"/>
                    <a:pt x="5190" y="6406"/>
                  </a:cubicBezTo>
                  <a:cubicBezTo>
                    <a:pt x="5303" y="6595"/>
                    <a:pt x="5425" y="6795"/>
                    <a:pt x="5553" y="6979"/>
                  </a:cubicBezTo>
                  <a:cubicBezTo>
                    <a:pt x="5681" y="7163"/>
                    <a:pt x="5824" y="7352"/>
                    <a:pt x="5983" y="7516"/>
                  </a:cubicBezTo>
                  <a:cubicBezTo>
                    <a:pt x="5916" y="7291"/>
                    <a:pt x="5829" y="7081"/>
                    <a:pt x="5727" y="6877"/>
                  </a:cubicBezTo>
                  <a:cubicBezTo>
                    <a:pt x="5630" y="6672"/>
                    <a:pt x="5523" y="6478"/>
                    <a:pt x="5405" y="6278"/>
                  </a:cubicBezTo>
                  <a:cubicBezTo>
                    <a:pt x="5293" y="6084"/>
                    <a:pt x="5170" y="5885"/>
                    <a:pt x="5037" y="5701"/>
                  </a:cubicBezTo>
                  <a:cubicBezTo>
                    <a:pt x="5001" y="5644"/>
                    <a:pt x="4960" y="5593"/>
                    <a:pt x="4914" y="5537"/>
                  </a:cubicBezTo>
                  <a:cubicBezTo>
                    <a:pt x="4976" y="5491"/>
                    <a:pt x="5022" y="5445"/>
                    <a:pt x="5073" y="5394"/>
                  </a:cubicBezTo>
                  <a:cubicBezTo>
                    <a:pt x="5272" y="5189"/>
                    <a:pt x="5395" y="4934"/>
                    <a:pt x="5425" y="4658"/>
                  </a:cubicBezTo>
                  <a:cubicBezTo>
                    <a:pt x="5530" y="4665"/>
                    <a:pt x="5636" y="4669"/>
                    <a:pt x="5742" y="4669"/>
                  </a:cubicBezTo>
                  <a:cubicBezTo>
                    <a:pt x="5849" y="4669"/>
                    <a:pt x="5955" y="4665"/>
                    <a:pt x="6059" y="4658"/>
                  </a:cubicBezTo>
                  <a:cubicBezTo>
                    <a:pt x="6284" y="4647"/>
                    <a:pt x="6509" y="4622"/>
                    <a:pt x="6724" y="4581"/>
                  </a:cubicBezTo>
                  <a:cubicBezTo>
                    <a:pt x="6944" y="4545"/>
                    <a:pt x="7164" y="4489"/>
                    <a:pt x="7379" y="4412"/>
                  </a:cubicBezTo>
                  <a:cubicBezTo>
                    <a:pt x="7212" y="4393"/>
                    <a:pt x="7045" y="4383"/>
                    <a:pt x="6878" y="4383"/>
                  </a:cubicBezTo>
                  <a:cubicBezTo>
                    <a:pt x="6820" y="4383"/>
                    <a:pt x="6762" y="4384"/>
                    <a:pt x="6704" y="4387"/>
                  </a:cubicBezTo>
                  <a:cubicBezTo>
                    <a:pt x="6612" y="4372"/>
                    <a:pt x="6513" y="4367"/>
                    <a:pt x="6411" y="4367"/>
                  </a:cubicBezTo>
                  <a:cubicBezTo>
                    <a:pt x="6298" y="4367"/>
                    <a:pt x="6180" y="4374"/>
                    <a:pt x="6065" y="4382"/>
                  </a:cubicBezTo>
                  <a:cubicBezTo>
                    <a:pt x="5860" y="4392"/>
                    <a:pt x="5666" y="4407"/>
                    <a:pt x="5461" y="4433"/>
                  </a:cubicBezTo>
                  <a:cubicBezTo>
                    <a:pt x="5451" y="4162"/>
                    <a:pt x="5364" y="3911"/>
                    <a:pt x="5211" y="3697"/>
                  </a:cubicBezTo>
                  <a:cubicBezTo>
                    <a:pt x="5247" y="3671"/>
                    <a:pt x="5293" y="3640"/>
                    <a:pt x="5333" y="3615"/>
                  </a:cubicBezTo>
                  <a:cubicBezTo>
                    <a:pt x="5604" y="3436"/>
                    <a:pt x="5886" y="3262"/>
                    <a:pt x="6177" y="3109"/>
                  </a:cubicBezTo>
                  <a:cubicBezTo>
                    <a:pt x="6463" y="2950"/>
                    <a:pt x="6755" y="2807"/>
                    <a:pt x="7056" y="2669"/>
                  </a:cubicBezTo>
                  <a:cubicBezTo>
                    <a:pt x="7358" y="2531"/>
                    <a:pt x="7665" y="2403"/>
                    <a:pt x="7977" y="2275"/>
                  </a:cubicBezTo>
                  <a:lnTo>
                    <a:pt x="7977" y="2275"/>
                  </a:lnTo>
                  <a:cubicBezTo>
                    <a:pt x="7639" y="2301"/>
                    <a:pt x="7307" y="2372"/>
                    <a:pt x="6985" y="2475"/>
                  </a:cubicBezTo>
                  <a:cubicBezTo>
                    <a:pt x="6663" y="2577"/>
                    <a:pt x="6356" y="2720"/>
                    <a:pt x="6054" y="2878"/>
                  </a:cubicBezTo>
                  <a:cubicBezTo>
                    <a:pt x="5758" y="3042"/>
                    <a:pt x="5471" y="3231"/>
                    <a:pt x="5216" y="3446"/>
                  </a:cubicBezTo>
                  <a:cubicBezTo>
                    <a:pt x="5180" y="3477"/>
                    <a:pt x="5134" y="3518"/>
                    <a:pt x="5093" y="3553"/>
                  </a:cubicBezTo>
                  <a:cubicBezTo>
                    <a:pt x="5083" y="3543"/>
                    <a:pt x="5078" y="3528"/>
                    <a:pt x="5062" y="3523"/>
                  </a:cubicBezTo>
                  <a:cubicBezTo>
                    <a:pt x="4812" y="3277"/>
                    <a:pt x="4483" y="3160"/>
                    <a:pt x="4158" y="3160"/>
                  </a:cubicBezTo>
                  <a:cubicBezTo>
                    <a:pt x="4151" y="3160"/>
                    <a:pt x="4144" y="3160"/>
                    <a:pt x="4137" y="3160"/>
                  </a:cubicBezTo>
                  <a:cubicBezTo>
                    <a:pt x="4198" y="2981"/>
                    <a:pt x="4250" y="2786"/>
                    <a:pt x="4290" y="2602"/>
                  </a:cubicBezTo>
                  <a:cubicBezTo>
                    <a:pt x="4347" y="2316"/>
                    <a:pt x="4372" y="2014"/>
                    <a:pt x="4372" y="1723"/>
                  </a:cubicBezTo>
                  <a:cubicBezTo>
                    <a:pt x="4367" y="1426"/>
                    <a:pt x="4342" y="1125"/>
                    <a:pt x="4285" y="839"/>
                  </a:cubicBezTo>
                  <a:cubicBezTo>
                    <a:pt x="4224" y="552"/>
                    <a:pt x="4137" y="266"/>
                    <a:pt x="4009" y="0"/>
                  </a:cubicBezTo>
                  <a:close/>
                </a:path>
              </a:pathLst>
            </a:custGeom>
            <a:solidFill>
              <a:schemeClr val="lt2"/>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 name="Google Shape;188;p3"/>
          <p:cNvGrpSpPr/>
          <p:nvPr/>
        </p:nvGrpSpPr>
        <p:grpSpPr>
          <a:xfrm rot="8419118">
            <a:off x="1379388" y="4375470"/>
            <a:ext cx="280659" cy="284721"/>
            <a:chOff x="314888" y="1788230"/>
            <a:chExt cx="470479" cy="435151"/>
          </a:xfrm>
        </p:grpSpPr>
        <p:sp>
          <p:nvSpPr>
            <p:cNvPr id="189" name="Google Shape;189;p3"/>
            <p:cNvSpPr/>
            <p:nvPr/>
          </p:nvSpPr>
          <p:spPr>
            <a:xfrm rot="-1111104">
              <a:off x="337754" y="1804789"/>
              <a:ext cx="131243" cy="165355"/>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4"/>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347023" y="1802511"/>
              <a:ext cx="438344" cy="420869"/>
            </a:xfrm>
            <a:custGeom>
              <a:avLst/>
              <a:gdLst/>
              <a:ahLst/>
              <a:cxnLst/>
              <a:rect l="l" t="t" r="r" b="b"/>
              <a:pathLst>
                <a:path w="18412" h="17678" extrusionOk="0">
                  <a:moveTo>
                    <a:pt x="9740" y="8161"/>
                  </a:moveTo>
                  <a:lnTo>
                    <a:pt x="9720" y="8243"/>
                  </a:lnTo>
                  <a:cubicBezTo>
                    <a:pt x="9909" y="8642"/>
                    <a:pt x="10160" y="9010"/>
                    <a:pt x="10456" y="9337"/>
                  </a:cubicBezTo>
                  <a:cubicBezTo>
                    <a:pt x="10139" y="9283"/>
                    <a:pt x="9820" y="9252"/>
                    <a:pt x="9501" y="9252"/>
                  </a:cubicBezTo>
                  <a:cubicBezTo>
                    <a:pt x="9311" y="9252"/>
                    <a:pt x="9122" y="9263"/>
                    <a:pt x="8932" y="9286"/>
                  </a:cubicBezTo>
                  <a:lnTo>
                    <a:pt x="8595" y="9225"/>
                  </a:lnTo>
                  <a:cubicBezTo>
                    <a:pt x="8590" y="9230"/>
                    <a:pt x="8580" y="9230"/>
                    <a:pt x="8575" y="9235"/>
                  </a:cubicBezTo>
                  <a:cubicBezTo>
                    <a:pt x="8447" y="8892"/>
                    <a:pt x="8283" y="8565"/>
                    <a:pt x="8084" y="8263"/>
                  </a:cubicBezTo>
                  <a:lnTo>
                    <a:pt x="8084" y="8263"/>
                  </a:lnTo>
                  <a:cubicBezTo>
                    <a:pt x="8299" y="8299"/>
                    <a:pt x="8517" y="8320"/>
                    <a:pt x="8736" y="8320"/>
                  </a:cubicBezTo>
                  <a:cubicBezTo>
                    <a:pt x="8798" y="8320"/>
                    <a:pt x="8860" y="8318"/>
                    <a:pt x="8922" y="8315"/>
                  </a:cubicBezTo>
                  <a:lnTo>
                    <a:pt x="9255" y="8412"/>
                  </a:lnTo>
                  <a:cubicBezTo>
                    <a:pt x="9418" y="8335"/>
                    <a:pt x="9577" y="8253"/>
                    <a:pt x="9740" y="8161"/>
                  </a:cubicBezTo>
                  <a:close/>
                  <a:moveTo>
                    <a:pt x="10023" y="1"/>
                  </a:moveTo>
                  <a:cubicBezTo>
                    <a:pt x="9613" y="1"/>
                    <a:pt x="9206" y="116"/>
                    <a:pt x="8876" y="359"/>
                  </a:cubicBezTo>
                  <a:cubicBezTo>
                    <a:pt x="8258" y="814"/>
                    <a:pt x="7864" y="1632"/>
                    <a:pt x="7112" y="1806"/>
                  </a:cubicBezTo>
                  <a:cubicBezTo>
                    <a:pt x="7013" y="1829"/>
                    <a:pt x="6913" y="1840"/>
                    <a:pt x="6813" y="1840"/>
                  </a:cubicBezTo>
                  <a:cubicBezTo>
                    <a:pt x="6071" y="1840"/>
                    <a:pt x="5325" y="1276"/>
                    <a:pt x="4607" y="1276"/>
                  </a:cubicBezTo>
                  <a:cubicBezTo>
                    <a:pt x="4464" y="1276"/>
                    <a:pt x="4323" y="1298"/>
                    <a:pt x="4183" y="1351"/>
                  </a:cubicBezTo>
                  <a:cubicBezTo>
                    <a:pt x="3764" y="1510"/>
                    <a:pt x="3482" y="1934"/>
                    <a:pt x="3385" y="2374"/>
                  </a:cubicBezTo>
                  <a:cubicBezTo>
                    <a:pt x="3288" y="2813"/>
                    <a:pt x="3360" y="3274"/>
                    <a:pt x="3467" y="3708"/>
                  </a:cubicBezTo>
                  <a:cubicBezTo>
                    <a:pt x="3666" y="4506"/>
                    <a:pt x="4004" y="5273"/>
                    <a:pt x="4474" y="5947"/>
                  </a:cubicBezTo>
                  <a:cubicBezTo>
                    <a:pt x="4050" y="5864"/>
                    <a:pt x="3623" y="5825"/>
                    <a:pt x="3196" y="5825"/>
                  </a:cubicBezTo>
                  <a:cubicBezTo>
                    <a:pt x="2995" y="5825"/>
                    <a:pt x="2794" y="5834"/>
                    <a:pt x="2593" y="5850"/>
                  </a:cubicBezTo>
                  <a:cubicBezTo>
                    <a:pt x="2133" y="5886"/>
                    <a:pt x="1667" y="5978"/>
                    <a:pt x="1263" y="6208"/>
                  </a:cubicBezTo>
                  <a:cubicBezTo>
                    <a:pt x="343" y="6745"/>
                    <a:pt x="1" y="8074"/>
                    <a:pt x="548" y="8989"/>
                  </a:cubicBezTo>
                  <a:cubicBezTo>
                    <a:pt x="946" y="9644"/>
                    <a:pt x="1724" y="10104"/>
                    <a:pt x="1831" y="10871"/>
                  </a:cubicBezTo>
                  <a:cubicBezTo>
                    <a:pt x="1974" y="11868"/>
                    <a:pt x="849" y="12778"/>
                    <a:pt x="1125" y="13749"/>
                  </a:cubicBezTo>
                  <a:cubicBezTo>
                    <a:pt x="1243" y="14184"/>
                    <a:pt x="1642" y="14501"/>
                    <a:pt x="2071" y="14629"/>
                  </a:cubicBezTo>
                  <a:cubicBezTo>
                    <a:pt x="2291" y="14700"/>
                    <a:pt x="2524" y="14728"/>
                    <a:pt x="2758" y="14728"/>
                  </a:cubicBezTo>
                  <a:cubicBezTo>
                    <a:pt x="2975" y="14728"/>
                    <a:pt x="3194" y="14704"/>
                    <a:pt x="3406" y="14670"/>
                  </a:cubicBezTo>
                  <a:cubicBezTo>
                    <a:pt x="4336" y="14521"/>
                    <a:pt x="5246" y="14189"/>
                    <a:pt x="6034" y="13678"/>
                  </a:cubicBezTo>
                  <a:lnTo>
                    <a:pt x="6034" y="13678"/>
                  </a:lnTo>
                  <a:cubicBezTo>
                    <a:pt x="6008" y="14383"/>
                    <a:pt x="6095" y="15089"/>
                    <a:pt x="6279" y="15769"/>
                  </a:cubicBezTo>
                  <a:cubicBezTo>
                    <a:pt x="6402" y="16214"/>
                    <a:pt x="6576" y="16659"/>
                    <a:pt x="6877" y="17006"/>
                  </a:cubicBezTo>
                  <a:cubicBezTo>
                    <a:pt x="7258" y="17449"/>
                    <a:pt x="7843" y="17678"/>
                    <a:pt x="8425" y="17678"/>
                  </a:cubicBezTo>
                  <a:cubicBezTo>
                    <a:pt x="8904" y="17678"/>
                    <a:pt x="9382" y="17522"/>
                    <a:pt x="9740" y="17200"/>
                  </a:cubicBezTo>
                  <a:cubicBezTo>
                    <a:pt x="10313" y="16689"/>
                    <a:pt x="10620" y="15840"/>
                    <a:pt x="11351" y="15590"/>
                  </a:cubicBezTo>
                  <a:cubicBezTo>
                    <a:pt x="11495" y="15541"/>
                    <a:pt x="11643" y="15521"/>
                    <a:pt x="11793" y="15521"/>
                  </a:cubicBezTo>
                  <a:cubicBezTo>
                    <a:pt x="12432" y="15521"/>
                    <a:pt x="13111" y="15880"/>
                    <a:pt x="13737" y="15880"/>
                  </a:cubicBezTo>
                  <a:cubicBezTo>
                    <a:pt x="13933" y="15880"/>
                    <a:pt x="14123" y="15845"/>
                    <a:pt x="14306" y="15754"/>
                  </a:cubicBezTo>
                  <a:cubicBezTo>
                    <a:pt x="14710" y="15559"/>
                    <a:pt x="14955" y="15109"/>
                    <a:pt x="15006" y="14665"/>
                  </a:cubicBezTo>
                  <a:cubicBezTo>
                    <a:pt x="15058" y="14215"/>
                    <a:pt x="14945" y="13770"/>
                    <a:pt x="14792" y="13340"/>
                  </a:cubicBezTo>
                  <a:cubicBezTo>
                    <a:pt x="14485" y="12476"/>
                    <a:pt x="14015" y="11663"/>
                    <a:pt x="13386" y="10999"/>
                  </a:cubicBezTo>
                  <a:lnTo>
                    <a:pt x="13386" y="10999"/>
                  </a:lnTo>
                  <a:cubicBezTo>
                    <a:pt x="13812" y="11085"/>
                    <a:pt x="14249" y="11127"/>
                    <a:pt x="14686" y="11127"/>
                  </a:cubicBezTo>
                  <a:cubicBezTo>
                    <a:pt x="15155" y="11127"/>
                    <a:pt x="15625" y="11079"/>
                    <a:pt x="16085" y="10983"/>
                  </a:cubicBezTo>
                  <a:cubicBezTo>
                    <a:pt x="16540" y="10886"/>
                    <a:pt x="16990" y="10743"/>
                    <a:pt x="17358" y="10472"/>
                  </a:cubicBezTo>
                  <a:cubicBezTo>
                    <a:pt x="18227" y="9838"/>
                    <a:pt x="18411" y="8478"/>
                    <a:pt x="17752" y="7635"/>
                  </a:cubicBezTo>
                  <a:cubicBezTo>
                    <a:pt x="17282" y="7026"/>
                    <a:pt x="16448" y="6663"/>
                    <a:pt x="16259" y="5912"/>
                  </a:cubicBezTo>
                  <a:cubicBezTo>
                    <a:pt x="16003" y="4935"/>
                    <a:pt x="17011" y="3907"/>
                    <a:pt x="16622" y="2972"/>
                  </a:cubicBezTo>
                  <a:cubicBezTo>
                    <a:pt x="16448" y="2558"/>
                    <a:pt x="16019" y="2287"/>
                    <a:pt x="15579" y="2205"/>
                  </a:cubicBezTo>
                  <a:cubicBezTo>
                    <a:pt x="15456" y="2182"/>
                    <a:pt x="15332" y="2172"/>
                    <a:pt x="15207" y="2172"/>
                  </a:cubicBezTo>
                  <a:cubicBezTo>
                    <a:pt x="14884" y="2172"/>
                    <a:pt x="14558" y="2239"/>
                    <a:pt x="14245" y="2328"/>
                  </a:cubicBezTo>
                  <a:cubicBezTo>
                    <a:pt x="13554" y="2522"/>
                    <a:pt x="12885" y="2818"/>
                    <a:pt x="12286" y="3222"/>
                  </a:cubicBezTo>
                  <a:cubicBezTo>
                    <a:pt x="12281" y="2854"/>
                    <a:pt x="12246" y="2481"/>
                    <a:pt x="12179" y="2118"/>
                  </a:cubicBezTo>
                  <a:cubicBezTo>
                    <a:pt x="12097" y="1663"/>
                    <a:pt x="11969" y="1203"/>
                    <a:pt x="11709" y="825"/>
                  </a:cubicBezTo>
                  <a:cubicBezTo>
                    <a:pt x="11332" y="291"/>
                    <a:pt x="10673" y="1"/>
                    <a:pt x="10023" y="1"/>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405095" y="1850844"/>
              <a:ext cx="317711" cy="311878"/>
            </a:xfrm>
            <a:custGeom>
              <a:avLst/>
              <a:gdLst/>
              <a:ahLst/>
              <a:cxnLst/>
              <a:rect l="l" t="t" r="r" b="b"/>
              <a:pathLst>
                <a:path w="13345" h="13100" extrusionOk="0">
                  <a:moveTo>
                    <a:pt x="7087" y="5671"/>
                  </a:moveTo>
                  <a:cubicBezTo>
                    <a:pt x="7005" y="6039"/>
                    <a:pt x="6974" y="6412"/>
                    <a:pt x="7005" y="6786"/>
                  </a:cubicBezTo>
                  <a:lnTo>
                    <a:pt x="6949" y="7031"/>
                  </a:lnTo>
                  <a:cubicBezTo>
                    <a:pt x="6949" y="7041"/>
                    <a:pt x="6954" y="7046"/>
                    <a:pt x="6954" y="7052"/>
                  </a:cubicBezTo>
                  <a:cubicBezTo>
                    <a:pt x="6703" y="7128"/>
                    <a:pt x="6463" y="7246"/>
                    <a:pt x="6233" y="7384"/>
                  </a:cubicBezTo>
                  <a:cubicBezTo>
                    <a:pt x="6269" y="7179"/>
                    <a:pt x="6289" y="6975"/>
                    <a:pt x="6294" y="6770"/>
                  </a:cubicBezTo>
                  <a:lnTo>
                    <a:pt x="6371" y="6530"/>
                  </a:lnTo>
                  <a:cubicBezTo>
                    <a:pt x="6320" y="6407"/>
                    <a:pt x="6263" y="6285"/>
                    <a:pt x="6202" y="6167"/>
                  </a:cubicBezTo>
                  <a:lnTo>
                    <a:pt x="6202" y="6167"/>
                  </a:lnTo>
                  <a:lnTo>
                    <a:pt x="6263" y="6182"/>
                  </a:lnTo>
                  <a:cubicBezTo>
                    <a:pt x="6565" y="6055"/>
                    <a:pt x="6841" y="5876"/>
                    <a:pt x="7087" y="5671"/>
                  </a:cubicBezTo>
                  <a:close/>
                  <a:moveTo>
                    <a:pt x="6865" y="0"/>
                  </a:moveTo>
                  <a:cubicBezTo>
                    <a:pt x="6568" y="0"/>
                    <a:pt x="6272" y="83"/>
                    <a:pt x="6028" y="257"/>
                  </a:cubicBezTo>
                  <a:cubicBezTo>
                    <a:pt x="5568" y="594"/>
                    <a:pt x="5282" y="1192"/>
                    <a:pt x="4724" y="1315"/>
                  </a:cubicBezTo>
                  <a:cubicBezTo>
                    <a:pt x="4656" y="1330"/>
                    <a:pt x="4587" y="1337"/>
                    <a:pt x="4518" y="1337"/>
                  </a:cubicBezTo>
                  <a:cubicBezTo>
                    <a:pt x="3971" y="1337"/>
                    <a:pt x="3417" y="913"/>
                    <a:pt x="2885" y="913"/>
                  </a:cubicBezTo>
                  <a:cubicBezTo>
                    <a:pt x="2782" y="913"/>
                    <a:pt x="2679" y="929"/>
                    <a:pt x="2577" y="967"/>
                  </a:cubicBezTo>
                  <a:cubicBezTo>
                    <a:pt x="2265" y="1085"/>
                    <a:pt x="2061" y="1392"/>
                    <a:pt x="1984" y="1719"/>
                  </a:cubicBezTo>
                  <a:cubicBezTo>
                    <a:pt x="1912" y="2041"/>
                    <a:pt x="1958" y="2373"/>
                    <a:pt x="2035" y="2701"/>
                  </a:cubicBezTo>
                  <a:cubicBezTo>
                    <a:pt x="2153" y="3217"/>
                    <a:pt x="2368" y="3708"/>
                    <a:pt x="2638" y="4163"/>
                  </a:cubicBezTo>
                  <a:cubicBezTo>
                    <a:pt x="2605" y="4162"/>
                    <a:pt x="2571" y="4162"/>
                    <a:pt x="2537" y="4162"/>
                  </a:cubicBezTo>
                  <a:cubicBezTo>
                    <a:pt x="2298" y="4162"/>
                    <a:pt x="2057" y="4178"/>
                    <a:pt x="1815" y="4209"/>
                  </a:cubicBezTo>
                  <a:cubicBezTo>
                    <a:pt x="1478" y="4255"/>
                    <a:pt x="1140" y="4337"/>
                    <a:pt x="859" y="4521"/>
                  </a:cubicBezTo>
                  <a:cubicBezTo>
                    <a:pt x="200" y="4950"/>
                    <a:pt x="0" y="5942"/>
                    <a:pt x="435" y="6591"/>
                  </a:cubicBezTo>
                  <a:cubicBezTo>
                    <a:pt x="757" y="7062"/>
                    <a:pt x="1345" y="7374"/>
                    <a:pt x="1452" y="7921"/>
                  </a:cubicBezTo>
                  <a:cubicBezTo>
                    <a:pt x="1590" y="8652"/>
                    <a:pt x="798" y="9362"/>
                    <a:pt x="1043" y="10063"/>
                  </a:cubicBezTo>
                  <a:cubicBezTo>
                    <a:pt x="1151" y="10375"/>
                    <a:pt x="1452" y="10595"/>
                    <a:pt x="1769" y="10676"/>
                  </a:cubicBezTo>
                  <a:cubicBezTo>
                    <a:pt x="1900" y="10710"/>
                    <a:pt x="2033" y="10723"/>
                    <a:pt x="2166" y="10723"/>
                  </a:cubicBezTo>
                  <a:cubicBezTo>
                    <a:pt x="2363" y="10723"/>
                    <a:pt x="2561" y="10693"/>
                    <a:pt x="2756" y="10651"/>
                  </a:cubicBezTo>
                  <a:cubicBezTo>
                    <a:pt x="3349" y="10528"/>
                    <a:pt x="3917" y="10298"/>
                    <a:pt x="4428" y="9966"/>
                  </a:cubicBezTo>
                  <a:lnTo>
                    <a:pt x="4428" y="9966"/>
                  </a:lnTo>
                  <a:cubicBezTo>
                    <a:pt x="4326" y="10421"/>
                    <a:pt x="4290" y="10886"/>
                    <a:pt x="4310" y="11346"/>
                  </a:cubicBezTo>
                  <a:cubicBezTo>
                    <a:pt x="4326" y="11684"/>
                    <a:pt x="4377" y="12031"/>
                    <a:pt x="4540" y="12333"/>
                  </a:cubicBezTo>
                  <a:cubicBezTo>
                    <a:pt x="4797" y="12814"/>
                    <a:pt x="5345" y="13099"/>
                    <a:pt x="5887" y="13099"/>
                  </a:cubicBezTo>
                  <a:cubicBezTo>
                    <a:pt x="6122" y="13099"/>
                    <a:pt x="6356" y="13046"/>
                    <a:pt x="6565" y="12931"/>
                  </a:cubicBezTo>
                  <a:cubicBezTo>
                    <a:pt x="7061" y="12660"/>
                    <a:pt x="7419" y="12093"/>
                    <a:pt x="7981" y="12036"/>
                  </a:cubicBezTo>
                  <a:cubicBezTo>
                    <a:pt x="8013" y="12033"/>
                    <a:pt x="8045" y="12032"/>
                    <a:pt x="8076" y="12032"/>
                  </a:cubicBezTo>
                  <a:cubicBezTo>
                    <a:pt x="8705" y="12032"/>
                    <a:pt x="9268" y="12663"/>
                    <a:pt x="9879" y="12663"/>
                  </a:cubicBezTo>
                  <a:cubicBezTo>
                    <a:pt x="9944" y="12663"/>
                    <a:pt x="10011" y="12656"/>
                    <a:pt x="10077" y="12640"/>
                  </a:cubicBezTo>
                  <a:cubicBezTo>
                    <a:pt x="10400" y="12563"/>
                    <a:pt x="10650" y="12282"/>
                    <a:pt x="10757" y="11965"/>
                  </a:cubicBezTo>
                  <a:cubicBezTo>
                    <a:pt x="10865" y="11653"/>
                    <a:pt x="10860" y="11316"/>
                    <a:pt x="10819" y="10983"/>
                  </a:cubicBezTo>
                  <a:cubicBezTo>
                    <a:pt x="10737" y="10293"/>
                    <a:pt x="10522" y="9618"/>
                    <a:pt x="10164" y="9020"/>
                  </a:cubicBezTo>
                  <a:lnTo>
                    <a:pt x="10164" y="9020"/>
                  </a:lnTo>
                  <a:cubicBezTo>
                    <a:pt x="10288" y="9030"/>
                    <a:pt x="10411" y="9034"/>
                    <a:pt x="10535" y="9034"/>
                  </a:cubicBezTo>
                  <a:cubicBezTo>
                    <a:pt x="10929" y="9034"/>
                    <a:pt x="11323" y="8986"/>
                    <a:pt x="11708" y="8892"/>
                  </a:cubicBezTo>
                  <a:cubicBezTo>
                    <a:pt x="12041" y="8815"/>
                    <a:pt x="12368" y="8703"/>
                    <a:pt x="12634" y="8483"/>
                  </a:cubicBezTo>
                  <a:cubicBezTo>
                    <a:pt x="13237" y="8008"/>
                    <a:pt x="13345" y="7000"/>
                    <a:pt x="12849" y="6397"/>
                  </a:cubicBezTo>
                  <a:cubicBezTo>
                    <a:pt x="12491" y="5963"/>
                    <a:pt x="11867" y="5712"/>
                    <a:pt x="11708" y="5165"/>
                  </a:cubicBezTo>
                  <a:cubicBezTo>
                    <a:pt x="11499" y="4459"/>
                    <a:pt x="12215" y="3672"/>
                    <a:pt x="11913" y="3002"/>
                  </a:cubicBezTo>
                  <a:cubicBezTo>
                    <a:pt x="11780" y="2701"/>
                    <a:pt x="11453" y="2506"/>
                    <a:pt x="11126" y="2465"/>
                  </a:cubicBezTo>
                  <a:cubicBezTo>
                    <a:pt x="11051" y="2455"/>
                    <a:pt x="10976" y="2450"/>
                    <a:pt x="10901" y="2450"/>
                  </a:cubicBezTo>
                  <a:cubicBezTo>
                    <a:pt x="10651" y="2450"/>
                    <a:pt x="10397" y="2504"/>
                    <a:pt x="10149" y="2583"/>
                  </a:cubicBezTo>
                  <a:cubicBezTo>
                    <a:pt x="9505" y="2793"/>
                    <a:pt x="8896" y="3115"/>
                    <a:pt x="8390" y="3560"/>
                  </a:cubicBezTo>
                  <a:cubicBezTo>
                    <a:pt x="8554" y="2910"/>
                    <a:pt x="8564" y="2230"/>
                    <a:pt x="8457" y="1571"/>
                  </a:cubicBezTo>
                  <a:cubicBezTo>
                    <a:pt x="8401" y="1238"/>
                    <a:pt x="8308" y="896"/>
                    <a:pt x="8109" y="620"/>
                  </a:cubicBezTo>
                  <a:cubicBezTo>
                    <a:pt x="7834" y="218"/>
                    <a:pt x="7348" y="0"/>
                    <a:pt x="6865" y="0"/>
                  </a:cubicBezTo>
                  <a:close/>
                </a:path>
              </a:pathLst>
            </a:custGeom>
            <a:solidFill>
              <a:schemeClr val="accent6"/>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462905" y="1903699"/>
              <a:ext cx="189912" cy="180532"/>
            </a:xfrm>
            <a:custGeom>
              <a:avLst/>
              <a:gdLst/>
              <a:ahLst/>
              <a:cxnLst/>
              <a:rect l="l" t="t" r="r" b="b"/>
              <a:pathLst>
                <a:path w="7977" h="7583" extrusionOk="0">
                  <a:moveTo>
                    <a:pt x="4009" y="0"/>
                  </a:moveTo>
                  <a:lnTo>
                    <a:pt x="4009" y="0"/>
                  </a:lnTo>
                  <a:cubicBezTo>
                    <a:pt x="4035" y="297"/>
                    <a:pt x="4065" y="583"/>
                    <a:pt x="4086" y="869"/>
                  </a:cubicBezTo>
                  <a:cubicBezTo>
                    <a:pt x="4106" y="1161"/>
                    <a:pt x="4117" y="1442"/>
                    <a:pt x="4117" y="1728"/>
                  </a:cubicBezTo>
                  <a:cubicBezTo>
                    <a:pt x="4122" y="2014"/>
                    <a:pt x="4111" y="2296"/>
                    <a:pt x="4091" y="2582"/>
                  </a:cubicBezTo>
                  <a:cubicBezTo>
                    <a:pt x="4081" y="2781"/>
                    <a:pt x="4065" y="2976"/>
                    <a:pt x="4045" y="3170"/>
                  </a:cubicBezTo>
                  <a:cubicBezTo>
                    <a:pt x="3979" y="3180"/>
                    <a:pt x="3907" y="3190"/>
                    <a:pt x="3835" y="3211"/>
                  </a:cubicBezTo>
                  <a:cubicBezTo>
                    <a:pt x="3830" y="3190"/>
                    <a:pt x="3815" y="3170"/>
                    <a:pt x="3810" y="3144"/>
                  </a:cubicBezTo>
                  <a:cubicBezTo>
                    <a:pt x="3728" y="2960"/>
                    <a:pt x="3646" y="2776"/>
                    <a:pt x="3554" y="2592"/>
                  </a:cubicBezTo>
                  <a:cubicBezTo>
                    <a:pt x="3467" y="2403"/>
                    <a:pt x="3380" y="2224"/>
                    <a:pt x="3288" y="2040"/>
                  </a:cubicBezTo>
                  <a:cubicBezTo>
                    <a:pt x="3196" y="1856"/>
                    <a:pt x="3099" y="1677"/>
                    <a:pt x="2987" y="1498"/>
                  </a:cubicBezTo>
                  <a:lnTo>
                    <a:pt x="2987" y="1498"/>
                  </a:lnTo>
                  <a:cubicBezTo>
                    <a:pt x="2997" y="1708"/>
                    <a:pt x="3038" y="1917"/>
                    <a:pt x="3094" y="2117"/>
                  </a:cubicBezTo>
                  <a:cubicBezTo>
                    <a:pt x="3150" y="2321"/>
                    <a:pt x="3227" y="2515"/>
                    <a:pt x="3319" y="2705"/>
                  </a:cubicBezTo>
                  <a:cubicBezTo>
                    <a:pt x="3406" y="2889"/>
                    <a:pt x="3508" y="3078"/>
                    <a:pt x="3631" y="3247"/>
                  </a:cubicBezTo>
                  <a:cubicBezTo>
                    <a:pt x="3636" y="3257"/>
                    <a:pt x="3646" y="3262"/>
                    <a:pt x="3651" y="3272"/>
                  </a:cubicBezTo>
                  <a:cubicBezTo>
                    <a:pt x="3498" y="3339"/>
                    <a:pt x="3350" y="3441"/>
                    <a:pt x="3222" y="3569"/>
                  </a:cubicBezTo>
                  <a:cubicBezTo>
                    <a:pt x="3048" y="3748"/>
                    <a:pt x="2936" y="3973"/>
                    <a:pt x="2884" y="4203"/>
                  </a:cubicBezTo>
                  <a:cubicBezTo>
                    <a:pt x="2767" y="4177"/>
                    <a:pt x="2649" y="4152"/>
                    <a:pt x="2527" y="4131"/>
                  </a:cubicBezTo>
                  <a:cubicBezTo>
                    <a:pt x="2245" y="4085"/>
                    <a:pt x="1969" y="4054"/>
                    <a:pt x="1688" y="4034"/>
                  </a:cubicBezTo>
                  <a:cubicBezTo>
                    <a:pt x="1492" y="4027"/>
                    <a:pt x="1297" y="4017"/>
                    <a:pt x="1101" y="4017"/>
                  </a:cubicBezTo>
                  <a:cubicBezTo>
                    <a:pt x="1015" y="4017"/>
                    <a:pt x="930" y="4019"/>
                    <a:pt x="844" y="4024"/>
                  </a:cubicBezTo>
                  <a:cubicBezTo>
                    <a:pt x="563" y="4029"/>
                    <a:pt x="282" y="4054"/>
                    <a:pt x="1" y="4106"/>
                  </a:cubicBezTo>
                  <a:cubicBezTo>
                    <a:pt x="282" y="4162"/>
                    <a:pt x="558" y="4192"/>
                    <a:pt x="839" y="4223"/>
                  </a:cubicBezTo>
                  <a:cubicBezTo>
                    <a:pt x="1121" y="4259"/>
                    <a:pt x="1397" y="4274"/>
                    <a:pt x="1678" y="4295"/>
                  </a:cubicBezTo>
                  <a:cubicBezTo>
                    <a:pt x="1959" y="4310"/>
                    <a:pt x="2230" y="4330"/>
                    <a:pt x="2511" y="4336"/>
                  </a:cubicBezTo>
                  <a:cubicBezTo>
                    <a:pt x="2629" y="4336"/>
                    <a:pt x="2752" y="4341"/>
                    <a:pt x="2864" y="4341"/>
                  </a:cubicBezTo>
                  <a:cubicBezTo>
                    <a:pt x="2838" y="4561"/>
                    <a:pt x="2869" y="4775"/>
                    <a:pt x="2956" y="4980"/>
                  </a:cubicBezTo>
                  <a:cubicBezTo>
                    <a:pt x="2879" y="5026"/>
                    <a:pt x="2808" y="5072"/>
                    <a:pt x="2731" y="5123"/>
                  </a:cubicBezTo>
                  <a:cubicBezTo>
                    <a:pt x="2573" y="5225"/>
                    <a:pt x="2409" y="5327"/>
                    <a:pt x="2256" y="5440"/>
                  </a:cubicBezTo>
                  <a:cubicBezTo>
                    <a:pt x="2102" y="5547"/>
                    <a:pt x="1944" y="5665"/>
                    <a:pt x="1795" y="5798"/>
                  </a:cubicBezTo>
                  <a:cubicBezTo>
                    <a:pt x="1995" y="5762"/>
                    <a:pt x="2179" y="5696"/>
                    <a:pt x="2358" y="5619"/>
                  </a:cubicBezTo>
                  <a:cubicBezTo>
                    <a:pt x="2537" y="5542"/>
                    <a:pt x="2711" y="5445"/>
                    <a:pt x="2869" y="5343"/>
                  </a:cubicBezTo>
                  <a:cubicBezTo>
                    <a:pt x="2936" y="5302"/>
                    <a:pt x="3002" y="5256"/>
                    <a:pt x="3069" y="5205"/>
                  </a:cubicBezTo>
                  <a:cubicBezTo>
                    <a:pt x="3120" y="5281"/>
                    <a:pt x="3176" y="5358"/>
                    <a:pt x="3247" y="5419"/>
                  </a:cubicBezTo>
                  <a:cubicBezTo>
                    <a:pt x="3488" y="5660"/>
                    <a:pt x="3815" y="5793"/>
                    <a:pt x="4152" y="5793"/>
                  </a:cubicBezTo>
                  <a:lnTo>
                    <a:pt x="4198" y="5793"/>
                  </a:lnTo>
                  <a:cubicBezTo>
                    <a:pt x="4178" y="5869"/>
                    <a:pt x="4163" y="5946"/>
                    <a:pt x="4147" y="6028"/>
                  </a:cubicBezTo>
                  <a:cubicBezTo>
                    <a:pt x="4117" y="6202"/>
                    <a:pt x="4117" y="6381"/>
                    <a:pt x="4117" y="6560"/>
                  </a:cubicBezTo>
                  <a:cubicBezTo>
                    <a:pt x="4127" y="6739"/>
                    <a:pt x="4147" y="6912"/>
                    <a:pt x="4193" y="7081"/>
                  </a:cubicBezTo>
                  <a:cubicBezTo>
                    <a:pt x="4239" y="7255"/>
                    <a:pt x="4296" y="7424"/>
                    <a:pt x="4393" y="7582"/>
                  </a:cubicBezTo>
                  <a:cubicBezTo>
                    <a:pt x="4403" y="7403"/>
                    <a:pt x="4403" y="7229"/>
                    <a:pt x="4398" y="7056"/>
                  </a:cubicBezTo>
                  <a:cubicBezTo>
                    <a:pt x="4398" y="6887"/>
                    <a:pt x="4382" y="6718"/>
                    <a:pt x="4377" y="6544"/>
                  </a:cubicBezTo>
                  <a:cubicBezTo>
                    <a:pt x="4367" y="6381"/>
                    <a:pt x="4357" y="6207"/>
                    <a:pt x="4347" y="6033"/>
                  </a:cubicBezTo>
                  <a:cubicBezTo>
                    <a:pt x="4342" y="5951"/>
                    <a:pt x="4331" y="5864"/>
                    <a:pt x="4326" y="5777"/>
                  </a:cubicBezTo>
                  <a:cubicBezTo>
                    <a:pt x="4485" y="5752"/>
                    <a:pt x="4648" y="5701"/>
                    <a:pt x="4786" y="5624"/>
                  </a:cubicBezTo>
                  <a:cubicBezTo>
                    <a:pt x="4812" y="5685"/>
                    <a:pt x="4838" y="5747"/>
                    <a:pt x="4868" y="5803"/>
                  </a:cubicBezTo>
                  <a:cubicBezTo>
                    <a:pt x="4965" y="6007"/>
                    <a:pt x="5073" y="6207"/>
                    <a:pt x="5190" y="6406"/>
                  </a:cubicBezTo>
                  <a:cubicBezTo>
                    <a:pt x="5303" y="6595"/>
                    <a:pt x="5425" y="6795"/>
                    <a:pt x="5553" y="6979"/>
                  </a:cubicBezTo>
                  <a:cubicBezTo>
                    <a:pt x="5681" y="7163"/>
                    <a:pt x="5824" y="7352"/>
                    <a:pt x="5983" y="7516"/>
                  </a:cubicBezTo>
                  <a:cubicBezTo>
                    <a:pt x="5916" y="7291"/>
                    <a:pt x="5829" y="7081"/>
                    <a:pt x="5727" y="6877"/>
                  </a:cubicBezTo>
                  <a:cubicBezTo>
                    <a:pt x="5630" y="6672"/>
                    <a:pt x="5523" y="6478"/>
                    <a:pt x="5405" y="6278"/>
                  </a:cubicBezTo>
                  <a:cubicBezTo>
                    <a:pt x="5293" y="6084"/>
                    <a:pt x="5170" y="5885"/>
                    <a:pt x="5037" y="5701"/>
                  </a:cubicBezTo>
                  <a:cubicBezTo>
                    <a:pt x="5001" y="5644"/>
                    <a:pt x="4960" y="5593"/>
                    <a:pt x="4914" y="5537"/>
                  </a:cubicBezTo>
                  <a:cubicBezTo>
                    <a:pt x="4976" y="5491"/>
                    <a:pt x="5022" y="5445"/>
                    <a:pt x="5073" y="5394"/>
                  </a:cubicBezTo>
                  <a:cubicBezTo>
                    <a:pt x="5272" y="5189"/>
                    <a:pt x="5395" y="4934"/>
                    <a:pt x="5425" y="4658"/>
                  </a:cubicBezTo>
                  <a:cubicBezTo>
                    <a:pt x="5530" y="4665"/>
                    <a:pt x="5636" y="4669"/>
                    <a:pt x="5742" y="4669"/>
                  </a:cubicBezTo>
                  <a:cubicBezTo>
                    <a:pt x="5849" y="4669"/>
                    <a:pt x="5955" y="4665"/>
                    <a:pt x="6059" y="4658"/>
                  </a:cubicBezTo>
                  <a:cubicBezTo>
                    <a:pt x="6284" y="4647"/>
                    <a:pt x="6509" y="4622"/>
                    <a:pt x="6724" y="4581"/>
                  </a:cubicBezTo>
                  <a:cubicBezTo>
                    <a:pt x="6944" y="4545"/>
                    <a:pt x="7164" y="4489"/>
                    <a:pt x="7379" y="4412"/>
                  </a:cubicBezTo>
                  <a:cubicBezTo>
                    <a:pt x="7212" y="4393"/>
                    <a:pt x="7045" y="4383"/>
                    <a:pt x="6878" y="4383"/>
                  </a:cubicBezTo>
                  <a:cubicBezTo>
                    <a:pt x="6820" y="4383"/>
                    <a:pt x="6762" y="4384"/>
                    <a:pt x="6704" y="4387"/>
                  </a:cubicBezTo>
                  <a:cubicBezTo>
                    <a:pt x="6612" y="4372"/>
                    <a:pt x="6513" y="4367"/>
                    <a:pt x="6411" y="4367"/>
                  </a:cubicBezTo>
                  <a:cubicBezTo>
                    <a:pt x="6298" y="4367"/>
                    <a:pt x="6180" y="4374"/>
                    <a:pt x="6065" y="4382"/>
                  </a:cubicBezTo>
                  <a:cubicBezTo>
                    <a:pt x="5860" y="4392"/>
                    <a:pt x="5666" y="4407"/>
                    <a:pt x="5461" y="4433"/>
                  </a:cubicBezTo>
                  <a:cubicBezTo>
                    <a:pt x="5451" y="4162"/>
                    <a:pt x="5364" y="3911"/>
                    <a:pt x="5211" y="3697"/>
                  </a:cubicBezTo>
                  <a:cubicBezTo>
                    <a:pt x="5247" y="3671"/>
                    <a:pt x="5293" y="3640"/>
                    <a:pt x="5333" y="3615"/>
                  </a:cubicBezTo>
                  <a:cubicBezTo>
                    <a:pt x="5604" y="3436"/>
                    <a:pt x="5886" y="3262"/>
                    <a:pt x="6177" y="3109"/>
                  </a:cubicBezTo>
                  <a:cubicBezTo>
                    <a:pt x="6463" y="2950"/>
                    <a:pt x="6755" y="2807"/>
                    <a:pt x="7056" y="2669"/>
                  </a:cubicBezTo>
                  <a:cubicBezTo>
                    <a:pt x="7358" y="2531"/>
                    <a:pt x="7665" y="2403"/>
                    <a:pt x="7977" y="2275"/>
                  </a:cubicBezTo>
                  <a:lnTo>
                    <a:pt x="7977" y="2275"/>
                  </a:lnTo>
                  <a:cubicBezTo>
                    <a:pt x="7639" y="2301"/>
                    <a:pt x="7307" y="2372"/>
                    <a:pt x="6985" y="2475"/>
                  </a:cubicBezTo>
                  <a:cubicBezTo>
                    <a:pt x="6663" y="2577"/>
                    <a:pt x="6356" y="2720"/>
                    <a:pt x="6054" y="2878"/>
                  </a:cubicBezTo>
                  <a:cubicBezTo>
                    <a:pt x="5758" y="3042"/>
                    <a:pt x="5471" y="3231"/>
                    <a:pt x="5216" y="3446"/>
                  </a:cubicBezTo>
                  <a:cubicBezTo>
                    <a:pt x="5180" y="3477"/>
                    <a:pt x="5134" y="3518"/>
                    <a:pt x="5093" y="3553"/>
                  </a:cubicBezTo>
                  <a:cubicBezTo>
                    <a:pt x="5083" y="3543"/>
                    <a:pt x="5078" y="3528"/>
                    <a:pt x="5062" y="3523"/>
                  </a:cubicBezTo>
                  <a:cubicBezTo>
                    <a:pt x="4812" y="3277"/>
                    <a:pt x="4483" y="3160"/>
                    <a:pt x="4158" y="3160"/>
                  </a:cubicBezTo>
                  <a:cubicBezTo>
                    <a:pt x="4151" y="3160"/>
                    <a:pt x="4144" y="3160"/>
                    <a:pt x="4137" y="3160"/>
                  </a:cubicBezTo>
                  <a:cubicBezTo>
                    <a:pt x="4198" y="2981"/>
                    <a:pt x="4250" y="2786"/>
                    <a:pt x="4290" y="2602"/>
                  </a:cubicBezTo>
                  <a:cubicBezTo>
                    <a:pt x="4347" y="2316"/>
                    <a:pt x="4372" y="2014"/>
                    <a:pt x="4372" y="1723"/>
                  </a:cubicBezTo>
                  <a:cubicBezTo>
                    <a:pt x="4367" y="1426"/>
                    <a:pt x="4342" y="1125"/>
                    <a:pt x="4285" y="839"/>
                  </a:cubicBezTo>
                  <a:cubicBezTo>
                    <a:pt x="4224" y="552"/>
                    <a:pt x="4137" y="266"/>
                    <a:pt x="4009" y="0"/>
                  </a:cubicBezTo>
                  <a:close/>
                </a:path>
              </a:pathLst>
            </a:custGeom>
            <a:solidFill>
              <a:schemeClr val="lt2"/>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 name="Google Shape;193;p3"/>
          <p:cNvGrpSpPr/>
          <p:nvPr/>
        </p:nvGrpSpPr>
        <p:grpSpPr>
          <a:xfrm rot="8419118">
            <a:off x="7532038" y="1912745"/>
            <a:ext cx="280659" cy="284721"/>
            <a:chOff x="314888" y="1788230"/>
            <a:chExt cx="470479" cy="435151"/>
          </a:xfrm>
        </p:grpSpPr>
        <p:sp>
          <p:nvSpPr>
            <p:cNvPr id="194" name="Google Shape;194;p3"/>
            <p:cNvSpPr/>
            <p:nvPr/>
          </p:nvSpPr>
          <p:spPr>
            <a:xfrm rot="-1111104">
              <a:off x="337754" y="1804789"/>
              <a:ext cx="131243" cy="165355"/>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4"/>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347023" y="1802511"/>
              <a:ext cx="438344" cy="420869"/>
            </a:xfrm>
            <a:custGeom>
              <a:avLst/>
              <a:gdLst/>
              <a:ahLst/>
              <a:cxnLst/>
              <a:rect l="l" t="t" r="r" b="b"/>
              <a:pathLst>
                <a:path w="18412" h="17678" extrusionOk="0">
                  <a:moveTo>
                    <a:pt x="9740" y="8161"/>
                  </a:moveTo>
                  <a:lnTo>
                    <a:pt x="9720" y="8243"/>
                  </a:lnTo>
                  <a:cubicBezTo>
                    <a:pt x="9909" y="8642"/>
                    <a:pt x="10160" y="9010"/>
                    <a:pt x="10456" y="9337"/>
                  </a:cubicBezTo>
                  <a:cubicBezTo>
                    <a:pt x="10139" y="9283"/>
                    <a:pt x="9820" y="9252"/>
                    <a:pt x="9501" y="9252"/>
                  </a:cubicBezTo>
                  <a:cubicBezTo>
                    <a:pt x="9311" y="9252"/>
                    <a:pt x="9122" y="9263"/>
                    <a:pt x="8932" y="9286"/>
                  </a:cubicBezTo>
                  <a:lnTo>
                    <a:pt x="8595" y="9225"/>
                  </a:lnTo>
                  <a:cubicBezTo>
                    <a:pt x="8590" y="9230"/>
                    <a:pt x="8580" y="9230"/>
                    <a:pt x="8575" y="9235"/>
                  </a:cubicBezTo>
                  <a:cubicBezTo>
                    <a:pt x="8447" y="8892"/>
                    <a:pt x="8283" y="8565"/>
                    <a:pt x="8084" y="8263"/>
                  </a:cubicBezTo>
                  <a:lnTo>
                    <a:pt x="8084" y="8263"/>
                  </a:lnTo>
                  <a:cubicBezTo>
                    <a:pt x="8299" y="8299"/>
                    <a:pt x="8517" y="8320"/>
                    <a:pt x="8736" y="8320"/>
                  </a:cubicBezTo>
                  <a:cubicBezTo>
                    <a:pt x="8798" y="8320"/>
                    <a:pt x="8860" y="8318"/>
                    <a:pt x="8922" y="8315"/>
                  </a:cubicBezTo>
                  <a:lnTo>
                    <a:pt x="9255" y="8412"/>
                  </a:lnTo>
                  <a:cubicBezTo>
                    <a:pt x="9418" y="8335"/>
                    <a:pt x="9577" y="8253"/>
                    <a:pt x="9740" y="8161"/>
                  </a:cubicBezTo>
                  <a:close/>
                  <a:moveTo>
                    <a:pt x="10023" y="1"/>
                  </a:moveTo>
                  <a:cubicBezTo>
                    <a:pt x="9613" y="1"/>
                    <a:pt x="9206" y="116"/>
                    <a:pt x="8876" y="359"/>
                  </a:cubicBezTo>
                  <a:cubicBezTo>
                    <a:pt x="8258" y="814"/>
                    <a:pt x="7864" y="1632"/>
                    <a:pt x="7112" y="1806"/>
                  </a:cubicBezTo>
                  <a:cubicBezTo>
                    <a:pt x="7013" y="1829"/>
                    <a:pt x="6913" y="1840"/>
                    <a:pt x="6813" y="1840"/>
                  </a:cubicBezTo>
                  <a:cubicBezTo>
                    <a:pt x="6071" y="1840"/>
                    <a:pt x="5325" y="1276"/>
                    <a:pt x="4607" y="1276"/>
                  </a:cubicBezTo>
                  <a:cubicBezTo>
                    <a:pt x="4464" y="1276"/>
                    <a:pt x="4323" y="1298"/>
                    <a:pt x="4183" y="1351"/>
                  </a:cubicBezTo>
                  <a:cubicBezTo>
                    <a:pt x="3764" y="1510"/>
                    <a:pt x="3482" y="1934"/>
                    <a:pt x="3385" y="2374"/>
                  </a:cubicBezTo>
                  <a:cubicBezTo>
                    <a:pt x="3288" y="2813"/>
                    <a:pt x="3360" y="3274"/>
                    <a:pt x="3467" y="3708"/>
                  </a:cubicBezTo>
                  <a:cubicBezTo>
                    <a:pt x="3666" y="4506"/>
                    <a:pt x="4004" y="5273"/>
                    <a:pt x="4474" y="5947"/>
                  </a:cubicBezTo>
                  <a:cubicBezTo>
                    <a:pt x="4050" y="5864"/>
                    <a:pt x="3623" y="5825"/>
                    <a:pt x="3196" y="5825"/>
                  </a:cubicBezTo>
                  <a:cubicBezTo>
                    <a:pt x="2995" y="5825"/>
                    <a:pt x="2794" y="5834"/>
                    <a:pt x="2593" y="5850"/>
                  </a:cubicBezTo>
                  <a:cubicBezTo>
                    <a:pt x="2133" y="5886"/>
                    <a:pt x="1667" y="5978"/>
                    <a:pt x="1263" y="6208"/>
                  </a:cubicBezTo>
                  <a:cubicBezTo>
                    <a:pt x="343" y="6745"/>
                    <a:pt x="1" y="8074"/>
                    <a:pt x="548" y="8989"/>
                  </a:cubicBezTo>
                  <a:cubicBezTo>
                    <a:pt x="946" y="9644"/>
                    <a:pt x="1724" y="10104"/>
                    <a:pt x="1831" y="10871"/>
                  </a:cubicBezTo>
                  <a:cubicBezTo>
                    <a:pt x="1974" y="11868"/>
                    <a:pt x="849" y="12778"/>
                    <a:pt x="1125" y="13749"/>
                  </a:cubicBezTo>
                  <a:cubicBezTo>
                    <a:pt x="1243" y="14184"/>
                    <a:pt x="1642" y="14501"/>
                    <a:pt x="2071" y="14629"/>
                  </a:cubicBezTo>
                  <a:cubicBezTo>
                    <a:pt x="2291" y="14700"/>
                    <a:pt x="2524" y="14728"/>
                    <a:pt x="2758" y="14728"/>
                  </a:cubicBezTo>
                  <a:cubicBezTo>
                    <a:pt x="2975" y="14728"/>
                    <a:pt x="3194" y="14704"/>
                    <a:pt x="3406" y="14670"/>
                  </a:cubicBezTo>
                  <a:cubicBezTo>
                    <a:pt x="4336" y="14521"/>
                    <a:pt x="5246" y="14189"/>
                    <a:pt x="6034" y="13678"/>
                  </a:cubicBezTo>
                  <a:lnTo>
                    <a:pt x="6034" y="13678"/>
                  </a:lnTo>
                  <a:cubicBezTo>
                    <a:pt x="6008" y="14383"/>
                    <a:pt x="6095" y="15089"/>
                    <a:pt x="6279" y="15769"/>
                  </a:cubicBezTo>
                  <a:cubicBezTo>
                    <a:pt x="6402" y="16214"/>
                    <a:pt x="6576" y="16659"/>
                    <a:pt x="6877" y="17006"/>
                  </a:cubicBezTo>
                  <a:cubicBezTo>
                    <a:pt x="7258" y="17449"/>
                    <a:pt x="7843" y="17678"/>
                    <a:pt x="8425" y="17678"/>
                  </a:cubicBezTo>
                  <a:cubicBezTo>
                    <a:pt x="8904" y="17678"/>
                    <a:pt x="9382" y="17522"/>
                    <a:pt x="9740" y="17200"/>
                  </a:cubicBezTo>
                  <a:cubicBezTo>
                    <a:pt x="10313" y="16689"/>
                    <a:pt x="10620" y="15840"/>
                    <a:pt x="11351" y="15590"/>
                  </a:cubicBezTo>
                  <a:cubicBezTo>
                    <a:pt x="11495" y="15541"/>
                    <a:pt x="11643" y="15521"/>
                    <a:pt x="11793" y="15521"/>
                  </a:cubicBezTo>
                  <a:cubicBezTo>
                    <a:pt x="12432" y="15521"/>
                    <a:pt x="13111" y="15880"/>
                    <a:pt x="13737" y="15880"/>
                  </a:cubicBezTo>
                  <a:cubicBezTo>
                    <a:pt x="13933" y="15880"/>
                    <a:pt x="14123" y="15845"/>
                    <a:pt x="14306" y="15754"/>
                  </a:cubicBezTo>
                  <a:cubicBezTo>
                    <a:pt x="14710" y="15559"/>
                    <a:pt x="14955" y="15109"/>
                    <a:pt x="15006" y="14665"/>
                  </a:cubicBezTo>
                  <a:cubicBezTo>
                    <a:pt x="15058" y="14215"/>
                    <a:pt x="14945" y="13770"/>
                    <a:pt x="14792" y="13340"/>
                  </a:cubicBezTo>
                  <a:cubicBezTo>
                    <a:pt x="14485" y="12476"/>
                    <a:pt x="14015" y="11663"/>
                    <a:pt x="13386" y="10999"/>
                  </a:cubicBezTo>
                  <a:lnTo>
                    <a:pt x="13386" y="10999"/>
                  </a:lnTo>
                  <a:cubicBezTo>
                    <a:pt x="13812" y="11085"/>
                    <a:pt x="14249" y="11127"/>
                    <a:pt x="14686" y="11127"/>
                  </a:cubicBezTo>
                  <a:cubicBezTo>
                    <a:pt x="15155" y="11127"/>
                    <a:pt x="15625" y="11079"/>
                    <a:pt x="16085" y="10983"/>
                  </a:cubicBezTo>
                  <a:cubicBezTo>
                    <a:pt x="16540" y="10886"/>
                    <a:pt x="16990" y="10743"/>
                    <a:pt x="17358" y="10472"/>
                  </a:cubicBezTo>
                  <a:cubicBezTo>
                    <a:pt x="18227" y="9838"/>
                    <a:pt x="18411" y="8478"/>
                    <a:pt x="17752" y="7635"/>
                  </a:cubicBezTo>
                  <a:cubicBezTo>
                    <a:pt x="17282" y="7026"/>
                    <a:pt x="16448" y="6663"/>
                    <a:pt x="16259" y="5912"/>
                  </a:cubicBezTo>
                  <a:cubicBezTo>
                    <a:pt x="16003" y="4935"/>
                    <a:pt x="17011" y="3907"/>
                    <a:pt x="16622" y="2972"/>
                  </a:cubicBezTo>
                  <a:cubicBezTo>
                    <a:pt x="16448" y="2558"/>
                    <a:pt x="16019" y="2287"/>
                    <a:pt x="15579" y="2205"/>
                  </a:cubicBezTo>
                  <a:cubicBezTo>
                    <a:pt x="15456" y="2182"/>
                    <a:pt x="15332" y="2172"/>
                    <a:pt x="15207" y="2172"/>
                  </a:cubicBezTo>
                  <a:cubicBezTo>
                    <a:pt x="14884" y="2172"/>
                    <a:pt x="14558" y="2239"/>
                    <a:pt x="14245" y="2328"/>
                  </a:cubicBezTo>
                  <a:cubicBezTo>
                    <a:pt x="13554" y="2522"/>
                    <a:pt x="12885" y="2818"/>
                    <a:pt x="12286" y="3222"/>
                  </a:cubicBezTo>
                  <a:cubicBezTo>
                    <a:pt x="12281" y="2854"/>
                    <a:pt x="12246" y="2481"/>
                    <a:pt x="12179" y="2118"/>
                  </a:cubicBezTo>
                  <a:cubicBezTo>
                    <a:pt x="12097" y="1663"/>
                    <a:pt x="11969" y="1203"/>
                    <a:pt x="11709" y="825"/>
                  </a:cubicBezTo>
                  <a:cubicBezTo>
                    <a:pt x="11332" y="291"/>
                    <a:pt x="10673" y="1"/>
                    <a:pt x="10023" y="1"/>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405095" y="1850844"/>
              <a:ext cx="317711" cy="311878"/>
            </a:xfrm>
            <a:custGeom>
              <a:avLst/>
              <a:gdLst/>
              <a:ahLst/>
              <a:cxnLst/>
              <a:rect l="l" t="t" r="r" b="b"/>
              <a:pathLst>
                <a:path w="13345" h="13100" extrusionOk="0">
                  <a:moveTo>
                    <a:pt x="7087" y="5671"/>
                  </a:moveTo>
                  <a:cubicBezTo>
                    <a:pt x="7005" y="6039"/>
                    <a:pt x="6974" y="6412"/>
                    <a:pt x="7005" y="6786"/>
                  </a:cubicBezTo>
                  <a:lnTo>
                    <a:pt x="6949" y="7031"/>
                  </a:lnTo>
                  <a:cubicBezTo>
                    <a:pt x="6949" y="7041"/>
                    <a:pt x="6954" y="7046"/>
                    <a:pt x="6954" y="7052"/>
                  </a:cubicBezTo>
                  <a:cubicBezTo>
                    <a:pt x="6703" y="7128"/>
                    <a:pt x="6463" y="7246"/>
                    <a:pt x="6233" y="7384"/>
                  </a:cubicBezTo>
                  <a:cubicBezTo>
                    <a:pt x="6269" y="7179"/>
                    <a:pt x="6289" y="6975"/>
                    <a:pt x="6294" y="6770"/>
                  </a:cubicBezTo>
                  <a:lnTo>
                    <a:pt x="6371" y="6530"/>
                  </a:lnTo>
                  <a:cubicBezTo>
                    <a:pt x="6320" y="6407"/>
                    <a:pt x="6263" y="6285"/>
                    <a:pt x="6202" y="6167"/>
                  </a:cubicBezTo>
                  <a:lnTo>
                    <a:pt x="6202" y="6167"/>
                  </a:lnTo>
                  <a:lnTo>
                    <a:pt x="6263" y="6182"/>
                  </a:lnTo>
                  <a:cubicBezTo>
                    <a:pt x="6565" y="6055"/>
                    <a:pt x="6841" y="5876"/>
                    <a:pt x="7087" y="5671"/>
                  </a:cubicBezTo>
                  <a:close/>
                  <a:moveTo>
                    <a:pt x="6865" y="0"/>
                  </a:moveTo>
                  <a:cubicBezTo>
                    <a:pt x="6568" y="0"/>
                    <a:pt x="6272" y="83"/>
                    <a:pt x="6028" y="257"/>
                  </a:cubicBezTo>
                  <a:cubicBezTo>
                    <a:pt x="5568" y="594"/>
                    <a:pt x="5282" y="1192"/>
                    <a:pt x="4724" y="1315"/>
                  </a:cubicBezTo>
                  <a:cubicBezTo>
                    <a:pt x="4656" y="1330"/>
                    <a:pt x="4587" y="1337"/>
                    <a:pt x="4518" y="1337"/>
                  </a:cubicBezTo>
                  <a:cubicBezTo>
                    <a:pt x="3971" y="1337"/>
                    <a:pt x="3417" y="913"/>
                    <a:pt x="2885" y="913"/>
                  </a:cubicBezTo>
                  <a:cubicBezTo>
                    <a:pt x="2782" y="913"/>
                    <a:pt x="2679" y="929"/>
                    <a:pt x="2577" y="967"/>
                  </a:cubicBezTo>
                  <a:cubicBezTo>
                    <a:pt x="2265" y="1085"/>
                    <a:pt x="2061" y="1392"/>
                    <a:pt x="1984" y="1719"/>
                  </a:cubicBezTo>
                  <a:cubicBezTo>
                    <a:pt x="1912" y="2041"/>
                    <a:pt x="1958" y="2373"/>
                    <a:pt x="2035" y="2701"/>
                  </a:cubicBezTo>
                  <a:cubicBezTo>
                    <a:pt x="2153" y="3217"/>
                    <a:pt x="2368" y="3708"/>
                    <a:pt x="2638" y="4163"/>
                  </a:cubicBezTo>
                  <a:cubicBezTo>
                    <a:pt x="2605" y="4162"/>
                    <a:pt x="2571" y="4162"/>
                    <a:pt x="2537" y="4162"/>
                  </a:cubicBezTo>
                  <a:cubicBezTo>
                    <a:pt x="2298" y="4162"/>
                    <a:pt x="2057" y="4178"/>
                    <a:pt x="1815" y="4209"/>
                  </a:cubicBezTo>
                  <a:cubicBezTo>
                    <a:pt x="1478" y="4255"/>
                    <a:pt x="1140" y="4337"/>
                    <a:pt x="859" y="4521"/>
                  </a:cubicBezTo>
                  <a:cubicBezTo>
                    <a:pt x="200" y="4950"/>
                    <a:pt x="0" y="5942"/>
                    <a:pt x="435" y="6591"/>
                  </a:cubicBezTo>
                  <a:cubicBezTo>
                    <a:pt x="757" y="7062"/>
                    <a:pt x="1345" y="7374"/>
                    <a:pt x="1452" y="7921"/>
                  </a:cubicBezTo>
                  <a:cubicBezTo>
                    <a:pt x="1590" y="8652"/>
                    <a:pt x="798" y="9362"/>
                    <a:pt x="1043" y="10063"/>
                  </a:cubicBezTo>
                  <a:cubicBezTo>
                    <a:pt x="1151" y="10375"/>
                    <a:pt x="1452" y="10595"/>
                    <a:pt x="1769" y="10676"/>
                  </a:cubicBezTo>
                  <a:cubicBezTo>
                    <a:pt x="1900" y="10710"/>
                    <a:pt x="2033" y="10723"/>
                    <a:pt x="2166" y="10723"/>
                  </a:cubicBezTo>
                  <a:cubicBezTo>
                    <a:pt x="2363" y="10723"/>
                    <a:pt x="2561" y="10693"/>
                    <a:pt x="2756" y="10651"/>
                  </a:cubicBezTo>
                  <a:cubicBezTo>
                    <a:pt x="3349" y="10528"/>
                    <a:pt x="3917" y="10298"/>
                    <a:pt x="4428" y="9966"/>
                  </a:cubicBezTo>
                  <a:lnTo>
                    <a:pt x="4428" y="9966"/>
                  </a:lnTo>
                  <a:cubicBezTo>
                    <a:pt x="4326" y="10421"/>
                    <a:pt x="4290" y="10886"/>
                    <a:pt x="4310" y="11346"/>
                  </a:cubicBezTo>
                  <a:cubicBezTo>
                    <a:pt x="4326" y="11684"/>
                    <a:pt x="4377" y="12031"/>
                    <a:pt x="4540" y="12333"/>
                  </a:cubicBezTo>
                  <a:cubicBezTo>
                    <a:pt x="4797" y="12814"/>
                    <a:pt x="5345" y="13099"/>
                    <a:pt x="5887" y="13099"/>
                  </a:cubicBezTo>
                  <a:cubicBezTo>
                    <a:pt x="6122" y="13099"/>
                    <a:pt x="6356" y="13046"/>
                    <a:pt x="6565" y="12931"/>
                  </a:cubicBezTo>
                  <a:cubicBezTo>
                    <a:pt x="7061" y="12660"/>
                    <a:pt x="7419" y="12093"/>
                    <a:pt x="7981" y="12036"/>
                  </a:cubicBezTo>
                  <a:cubicBezTo>
                    <a:pt x="8013" y="12033"/>
                    <a:pt x="8045" y="12032"/>
                    <a:pt x="8076" y="12032"/>
                  </a:cubicBezTo>
                  <a:cubicBezTo>
                    <a:pt x="8705" y="12032"/>
                    <a:pt x="9268" y="12663"/>
                    <a:pt x="9879" y="12663"/>
                  </a:cubicBezTo>
                  <a:cubicBezTo>
                    <a:pt x="9944" y="12663"/>
                    <a:pt x="10011" y="12656"/>
                    <a:pt x="10077" y="12640"/>
                  </a:cubicBezTo>
                  <a:cubicBezTo>
                    <a:pt x="10400" y="12563"/>
                    <a:pt x="10650" y="12282"/>
                    <a:pt x="10757" y="11965"/>
                  </a:cubicBezTo>
                  <a:cubicBezTo>
                    <a:pt x="10865" y="11653"/>
                    <a:pt x="10860" y="11316"/>
                    <a:pt x="10819" y="10983"/>
                  </a:cubicBezTo>
                  <a:cubicBezTo>
                    <a:pt x="10737" y="10293"/>
                    <a:pt x="10522" y="9618"/>
                    <a:pt x="10164" y="9020"/>
                  </a:cubicBezTo>
                  <a:lnTo>
                    <a:pt x="10164" y="9020"/>
                  </a:lnTo>
                  <a:cubicBezTo>
                    <a:pt x="10288" y="9030"/>
                    <a:pt x="10411" y="9034"/>
                    <a:pt x="10535" y="9034"/>
                  </a:cubicBezTo>
                  <a:cubicBezTo>
                    <a:pt x="10929" y="9034"/>
                    <a:pt x="11323" y="8986"/>
                    <a:pt x="11708" y="8892"/>
                  </a:cubicBezTo>
                  <a:cubicBezTo>
                    <a:pt x="12041" y="8815"/>
                    <a:pt x="12368" y="8703"/>
                    <a:pt x="12634" y="8483"/>
                  </a:cubicBezTo>
                  <a:cubicBezTo>
                    <a:pt x="13237" y="8008"/>
                    <a:pt x="13345" y="7000"/>
                    <a:pt x="12849" y="6397"/>
                  </a:cubicBezTo>
                  <a:cubicBezTo>
                    <a:pt x="12491" y="5963"/>
                    <a:pt x="11867" y="5712"/>
                    <a:pt x="11708" y="5165"/>
                  </a:cubicBezTo>
                  <a:cubicBezTo>
                    <a:pt x="11499" y="4459"/>
                    <a:pt x="12215" y="3672"/>
                    <a:pt x="11913" y="3002"/>
                  </a:cubicBezTo>
                  <a:cubicBezTo>
                    <a:pt x="11780" y="2701"/>
                    <a:pt x="11453" y="2506"/>
                    <a:pt x="11126" y="2465"/>
                  </a:cubicBezTo>
                  <a:cubicBezTo>
                    <a:pt x="11051" y="2455"/>
                    <a:pt x="10976" y="2450"/>
                    <a:pt x="10901" y="2450"/>
                  </a:cubicBezTo>
                  <a:cubicBezTo>
                    <a:pt x="10651" y="2450"/>
                    <a:pt x="10397" y="2504"/>
                    <a:pt x="10149" y="2583"/>
                  </a:cubicBezTo>
                  <a:cubicBezTo>
                    <a:pt x="9505" y="2793"/>
                    <a:pt x="8896" y="3115"/>
                    <a:pt x="8390" y="3560"/>
                  </a:cubicBezTo>
                  <a:cubicBezTo>
                    <a:pt x="8554" y="2910"/>
                    <a:pt x="8564" y="2230"/>
                    <a:pt x="8457" y="1571"/>
                  </a:cubicBezTo>
                  <a:cubicBezTo>
                    <a:pt x="8401" y="1238"/>
                    <a:pt x="8308" y="896"/>
                    <a:pt x="8109" y="620"/>
                  </a:cubicBezTo>
                  <a:cubicBezTo>
                    <a:pt x="7834" y="218"/>
                    <a:pt x="7348" y="0"/>
                    <a:pt x="6865" y="0"/>
                  </a:cubicBezTo>
                  <a:close/>
                </a:path>
              </a:pathLst>
            </a:custGeom>
            <a:solidFill>
              <a:schemeClr val="accent6"/>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462905" y="1903699"/>
              <a:ext cx="189912" cy="180532"/>
            </a:xfrm>
            <a:custGeom>
              <a:avLst/>
              <a:gdLst/>
              <a:ahLst/>
              <a:cxnLst/>
              <a:rect l="l" t="t" r="r" b="b"/>
              <a:pathLst>
                <a:path w="7977" h="7583" extrusionOk="0">
                  <a:moveTo>
                    <a:pt x="4009" y="0"/>
                  </a:moveTo>
                  <a:lnTo>
                    <a:pt x="4009" y="0"/>
                  </a:lnTo>
                  <a:cubicBezTo>
                    <a:pt x="4035" y="297"/>
                    <a:pt x="4065" y="583"/>
                    <a:pt x="4086" y="869"/>
                  </a:cubicBezTo>
                  <a:cubicBezTo>
                    <a:pt x="4106" y="1161"/>
                    <a:pt x="4117" y="1442"/>
                    <a:pt x="4117" y="1728"/>
                  </a:cubicBezTo>
                  <a:cubicBezTo>
                    <a:pt x="4122" y="2014"/>
                    <a:pt x="4111" y="2296"/>
                    <a:pt x="4091" y="2582"/>
                  </a:cubicBezTo>
                  <a:cubicBezTo>
                    <a:pt x="4081" y="2781"/>
                    <a:pt x="4065" y="2976"/>
                    <a:pt x="4045" y="3170"/>
                  </a:cubicBezTo>
                  <a:cubicBezTo>
                    <a:pt x="3979" y="3180"/>
                    <a:pt x="3907" y="3190"/>
                    <a:pt x="3835" y="3211"/>
                  </a:cubicBezTo>
                  <a:cubicBezTo>
                    <a:pt x="3830" y="3190"/>
                    <a:pt x="3815" y="3170"/>
                    <a:pt x="3810" y="3144"/>
                  </a:cubicBezTo>
                  <a:cubicBezTo>
                    <a:pt x="3728" y="2960"/>
                    <a:pt x="3646" y="2776"/>
                    <a:pt x="3554" y="2592"/>
                  </a:cubicBezTo>
                  <a:cubicBezTo>
                    <a:pt x="3467" y="2403"/>
                    <a:pt x="3380" y="2224"/>
                    <a:pt x="3288" y="2040"/>
                  </a:cubicBezTo>
                  <a:cubicBezTo>
                    <a:pt x="3196" y="1856"/>
                    <a:pt x="3099" y="1677"/>
                    <a:pt x="2987" y="1498"/>
                  </a:cubicBezTo>
                  <a:lnTo>
                    <a:pt x="2987" y="1498"/>
                  </a:lnTo>
                  <a:cubicBezTo>
                    <a:pt x="2997" y="1708"/>
                    <a:pt x="3038" y="1917"/>
                    <a:pt x="3094" y="2117"/>
                  </a:cubicBezTo>
                  <a:cubicBezTo>
                    <a:pt x="3150" y="2321"/>
                    <a:pt x="3227" y="2515"/>
                    <a:pt x="3319" y="2705"/>
                  </a:cubicBezTo>
                  <a:cubicBezTo>
                    <a:pt x="3406" y="2889"/>
                    <a:pt x="3508" y="3078"/>
                    <a:pt x="3631" y="3247"/>
                  </a:cubicBezTo>
                  <a:cubicBezTo>
                    <a:pt x="3636" y="3257"/>
                    <a:pt x="3646" y="3262"/>
                    <a:pt x="3651" y="3272"/>
                  </a:cubicBezTo>
                  <a:cubicBezTo>
                    <a:pt x="3498" y="3339"/>
                    <a:pt x="3350" y="3441"/>
                    <a:pt x="3222" y="3569"/>
                  </a:cubicBezTo>
                  <a:cubicBezTo>
                    <a:pt x="3048" y="3748"/>
                    <a:pt x="2936" y="3973"/>
                    <a:pt x="2884" y="4203"/>
                  </a:cubicBezTo>
                  <a:cubicBezTo>
                    <a:pt x="2767" y="4177"/>
                    <a:pt x="2649" y="4152"/>
                    <a:pt x="2527" y="4131"/>
                  </a:cubicBezTo>
                  <a:cubicBezTo>
                    <a:pt x="2245" y="4085"/>
                    <a:pt x="1969" y="4054"/>
                    <a:pt x="1688" y="4034"/>
                  </a:cubicBezTo>
                  <a:cubicBezTo>
                    <a:pt x="1492" y="4027"/>
                    <a:pt x="1297" y="4017"/>
                    <a:pt x="1101" y="4017"/>
                  </a:cubicBezTo>
                  <a:cubicBezTo>
                    <a:pt x="1015" y="4017"/>
                    <a:pt x="930" y="4019"/>
                    <a:pt x="844" y="4024"/>
                  </a:cubicBezTo>
                  <a:cubicBezTo>
                    <a:pt x="563" y="4029"/>
                    <a:pt x="282" y="4054"/>
                    <a:pt x="1" y="4106"/>
                  </a:cubicBezTo>
                  <a:cubicBezTo>
                    <a:pt x="282" y="4162"/>
                    <a:pt x="558" y="4192"/>
                    <a:pt x="839" y="4223"/>
                  </a:cubicBezTo>
                  <a:cubicBezTo>
                    <a:pt x="1121" y="4259"/>
                    <a:pt x="1397" y="4274"/>
                    <a:pt x="1678" y="4295"/>
                  </a:cubicBezTo>
                  <a:cubicBezTo>
                    <a:pt x="1959" y="4310"/>
                    <a:pt x="2230" y="4330"/>
                    <a:pt x="2511" y="4336"/>
                  </a:cubicBezTo>
                  <a:cubicBezTo>
                    <a:pt x="2629" y="4336"/>
                    <a:pt x="2752" y="4341"/>
                    <a:pt x="2864" y="4341"/>
                  </a:cubicBezTo>
                  <a:cubicBezTo>
                    <a:pt x="2838" y="4561"/>
                    <a:pt x="2869" y="4775"/>
                    <a:pt x="2956" y="4980"/>
                  </a:cubicBezTo>
                  <a:cubicBezTo>
                    <a:pt x="2879" y="5026"/>
                    <a:pt x="2808" y="5072"/>
                    <a:pt x="2731" y="5123"/>
                  </a:cubicBezTo>
                  <a:cubicBezTo>
                    <a:pt x="2573" y="5225"/>
                    <a:pt x="2409" y="5327"/>
                    <a:pt x="2256" y="5440"/>
                  </a:cubicBezTo>
                  <a:cubicBezTo>
                    <a:pt x="2102" y="5547"/>
                    <a:pt x="1944" y="5665"/>
                    <a:pt x="1795" y="5798"/>
                  </a:cubicBezTo>
                  <a:cubicBezTo>
                    <a:pt x="1995" y="5762"/>
                    <a:pt x="2179" y="5696"/>
                    <a:pt x="2358" y="5619"/>
                  </a:cubicBezTo>
                  <a:cubicBezTo>
                    <a:pt x="2537" y="5542"/>
                    <a:pt x="2711" y="5445"/>
                    <a:pt x="2869" y="5343"/>
                  </a:cubicBezTo>
                  <a:cubicBezTo>
                    <a:pt x="2936" y="5302"/>
                    <a:pt x="3002" y="5256"/>
                    <a:pt x="3069" y="5205"/>
                  </a:cubicBezTo>
                  <a:cubicBezTo>
                    <a:pt x="3120" y="5281"/>
                    <a:pt x="3176" y="5358"/>
                    <a:pt x="3247" y="5419"/>
                  </a:cubicBezTo>
                  <a:cubicBezTo>
                    <a:pt x="3488" y="5660"/>
                    <a:pt x="3815" y="5793"/>
                    <a:pt x="4152" y="5793"/>
                  </a:cubicBezTo>
                  <a:lnTo>
                    <a:pt x="4198" y="5793"/>
                  </a:lnTo>
                  <a:cubicBezTo>
                    <a:pt x="4178" y="5869"/>
                    <a:pt x="4163" y="5946"/>
                    <a:pt x="4147" y="6028"/>
                  </a:cubicBezTo>
                  <a:cubicBezTo>
                    <a:pt x="4117" y="6202"/>
                    <a:pt x="4117" y="6381"/>
                    <a:pt x="4117" y="6560"/>
                  </a:cubicBezTo>
                  <a:cubicBezTo>
                    <a:pt x="4127" y="6739"/>
                    <a:pt x="4147" y="6912"/>
                    <a:pt x="4193" y="7081"/>
                  </a:cubicBezTo>
                  <a:cubicBezTo>
                    <a:pt x="4239" y="7255"/>
                    <a:pt x="4296" y="7424"/>
                    <a:pt x="4393" y="7582"/>
                  </a:cubicBezTo>
                  <a:cubicBezTo>
                    <a:pt x="4403" y="7403"/>
                    <a:pt x="4403" y="7229"/>
                    <a:pt x="4398" y="7056"/>
                  </a:cubicBezTo>
                  <a:cubicBezTo>
                    <a:pt x="4398" y="6887"/>
                    <a:pt x="4382" y="6718"/>
                    <a:pt x="4377" y="6544"/>
                  </a:cubicBezTo>
                  <a:cubicBezTo>
                    <a:pt x="4367" y="6381"/>
                    <a:pt x="4357" y="6207"/>
                    <a:pt x="4347" y="6033"/>
                  </a:cubicBezTo>
                  <a:cubicBezTo>
                    <a:pt x="4342" y="5951"/>
                    <a:pt x="4331" y="5864"/>
                    <a:pt x="4326" y="5777"/>
                  </a:cubicBezTo>
                  <a:cubicBezTo>
                    <a:pt x="4485" y="5752"/>
                    <a:pt x="4648" y="5701"/>
                    <a:pt x="4786" y="5624"/>
                  </a:cubicBezTo>
                  <a:cubicBezTo>
                    <a:pt x="4812" y="5685"/>
                    <a:pt x="4838" y="5747"/>
                    <a:pt x="4868" y="5803"/>
                  </a:cubicBezTo>
                  <a:cubicBezTo>
                    <a:pt x="4965" y="6007"/>
                    <a:pt x="5073" y="6207"/>
                    <a:pt x="5190" y="6406"/>
                  </a:cubicBezTo>
                  <a:cubicBezTo>
                    <a:pt x="5303" y="6595"/>
                    <a:pt x="5425" y="6795"/>
                    <a:pt x="5553" y="6979"/>
                  </a:cubicBezTo>
                  <a:cubicBezTo>
                    <a:pt x="5681" y="7163"/>
                    <a:pt x="5824" y="7352"/>
                    <a:pt x="5983" y="7516"/>
                  </a:cubicBezTo>
                  <a:cubicBezTo>
                    <a:pt x="5916" y="7291"/>
                    <a:pt x="5829" y="7081"/>
                    <a:pt x="5727" y="6877"/>
                  </a:cubicBezTo>
                  <a:cubicBezTo>
                    <a:pt x="5630" y="6672"/>
                    <a:pt x="5523" y="6478"/>
                    <a:pt x="5405" y="6278"/>
                  </a:cubicBezTo>
                  <a:cubicBezTo>
                    <a:pt x="5293" y="6084"/>
                    <a:pt x="5170" y="5885"/>
                    <a:pt x="5037" y="5701"/>
                  </a:cubicBezTo>
                  <a:cubicBezTo>
                    <a:pt x="5001" y="5644"/>
                    <a:pt x="4960" y="5593"/>
                    <a:pt x="4914" y="5537"/>
                  </a:cubicBezTo>
                  <a:cubicBezTo>
                    <a:pt x="4976" y="5491"/>
                    <a:pt x="5022" y="5445"/>
                    <a:pt x="5073" y="5394"/>
                  </a:cubicBezTo>
                  <a:cubicBezTo>
                    <a:pt x="5272" y="5189"/>
                    <a:pt x="5395" y="4934"/>
                    <a:pt x="5425" y="4658"/>
                  </a:cubicBezTo>
                  <a:cubicBezTo>
                    <a:pt x="5530" y="4665"/>
                    <a:pt x="5636" y="4669"/>
                    <a:pt x="5742" y="4669"/>
                  </a:cubicBezTo>
                  <a:cubicBezTo>
                    <a:pt x="5849" y="4669"/>
                    <a:pt x="5955" y="4665"/>
                    <a:pt x="6059" y="4658"/>
                  </a:cubicBezTo>
                  <a:cubicBezTo>
                    <a:pt x="6284" y="4647"/>
                    <a:pt x="6509" y="4622"/>
                    <a:pt x="6724" y="4581"/>
                  </a:cubicBezTo>
                  <a:cubicBezTo>
                    <a:pt x="6944" y="4545"/>
                    <a:pt x="7164" y="4489"/>
                    <a:pt x="7379" y="4412"/>
                  </a:cubicBezTo>
                  <a:cubicBezTo>
                    <a:pt x="7212" y="4393"/>
                    <a:pt x="7045" y="4383"/>
                    <a:pt x="6878" y="4383"/>
                  </a:cubicBezTo>
                  <a:cubicBezTo>
                    <a:pt x="6820" y="4383"/>
                    <a:pt x="6762" y="4384"/>
                    <a:pt x="6704" y="4387"/>
                  </a:cubicBezTo>
                  <a:cubicBezTo>
                    <a:pt x="6612" y="4372"/>
                    <a:pt x="6513" y="4367"/>
                    <a:pt x="6411" y="4367"/>
                  </a:cubicBezTo>
                  <a:cubicBezTo>
                    <a:pt x="6298" y="4367"/>
                    <a:pt x="6180" y="4374"/>
                    <a:pt x="6065" y="4382"/>
                  </a:cubicBezTo>
                  <a:cubicBezTo>
                    <a:pt x="5860" y="4392"/>
                    <a:pt x="5666" y="4407"/>
                    <a:pt x="5461" y="4433"/>
                  </a:cubicBezTo>
                  <a:cubicBezTo>
                    <a:pt x="5451" y="4162"/>
                    <a:pt x="5364" y="3911"/>
                    <a:pt x="5211" y="3697"/>
                  </a:cubicBezTo>
                  <a:cubicBezTo>
                    <a:pt x="5247" y="3671"/>
                    <a:pt x="5293" y="3640"/>
                    <a:pt x="5333" y="3615"/>
                  </a:cubicBezTo>
                  <a:cubicBezTo>
                    <a:pt x="5604" y="3436"/>
                    <a:pt x="5886" y="3262"/>
                    <a:pt x="6177" y="3109"/>
                  </a:cubicBezTo>
                  <a:cubicBezTo>
                    <a:pt x="6463" y="2950"/>
                    <a:pt x="6755" y="2807"/>
                    <a:pt x="7056" y="2669"/>
                  </a:cubicBezTo>
                  <a:cubicBezTo>
                    <a:pt x="7358" y="2531"/>
                    <a:pt x="7665" y="2403"/>
                    <a:pt x="7977" y="2275"/>
                  </a:cubicBezTo>
                  <a:lnTo>
                    <a:pt x="7977" y="2275"/>
                  </a:lnTo>
                  <a:cubicBezTo>
                    <a:pt x="7639" y="2301"/>
                    <a:pt x="7307" y="2372"/>
                    <a:pt x="6985" y="2475"/>
                  </a:cubicBezTo>
                  <a:cubicBezTo>
                    <a:pt x="6663" y="2577"/>
                    <a:pt x="6356" y="2720"/>
                    <a:pt x="6054" y="2878"/>
                  </a:cubicBezTo>
                  <a:cubicBezTo>
                    <a:pt x="5758" y="3042"/>
                    <a:pt x="5471" y="3231"/>
                    <a:pt x="5216" y="3446"/>
                  </a:cubicBezTo>
                  <a:cubicBezTo>
                    <a:pt x="5180" y="3477"/>
                    <a:pt x="5134" y="3518"/>
                    <a:pt x="5093" y="3553"/>
                  </a:cubicBezTo>
                  <a:cubicBezTo>
                    <a:pt x="5083" y="3543"/>
                    <a:pt x="5078" y="3528"/>
                    <a:pt x="5062" y="3523"/>
                  </a:cubicBezTo>
                  <a:cubicBezTo>
                    <a:pt x="4812" y="3277"/>
                    <a:pt x="4483" y="3160"/>
                    <a:pt x="4158" y="3160"/>
                  </a:cubicBezTo>
                  <a:cubicBezTo>
                    <a:pt x="4151" y="3160"/>
                    <a:pt x="4144" y="3160"/>
                    <a:pt x="4137" y="3160"/>
                  </a:cubicBezTo>
                  <a:cubicBezTo>
                    <a:pt x="4198" y="2981"/>
                    <a:pt x="4250" y="2786"/>
                    <a:pt x="4290" y="2602"/>
                  </a:cubicBezTo>
                  <a:cubicBezTo>
                    <a:pt x="4347" y="2316"/>
                    <a:pt x="4372" y="2014"/>
                    <a:pt x="4372" y="1723"/>
                  </a:cubicBezTo>
                  <a:cubicBezTo>
                    <a:pt x="4367" y="1426"/>
                    <a:pt x="4342" y="1125"/>
                    <a:pt x="4285" y="839"/>
                  </a:cubicBezTo>
                  <a:cubicBezTo>
                    <a:pt x="4224" y="552"/>
                    <a:pt x="4137" y="266"/>
                    <a:pt x="4009" y="0"/>
                  </a:cubicBezTo>
                  <a:close/>
                </a:path>
              </a:pathLst>
            </a:custGeom>
            <a:solidFill>
              <a:schemeClr val="lt2"/>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3"/>
          <p:cNvGrpSpPr/>
          <p:nvPr/>
        </p:nvGrpSpPr>
        <p:grpSpPr>
          <a:xfrm rot="-3704612">
            <a:off x="7327331" y="127291"/>
            <a:ext cx="515379" cy="522852"/>
            <a:chOff x="314888" y="1788230"/>
            <a:chExt cx="470479" cy="435151"/>
          </a:xfrm>
        </p:grpSpPr>
        <p:sp>
          <p:nvSpPr>
            <p:cNvPr id="199" name="Google Shape;199;p3"/>
            <p:cNvSpPr/>
            <p:nvPr/>
          </p:nvSpPr>
          <p:spPr>
            <a:xfrm rot="-1111104">
              <a:off x="337754" y="1804789"/>
              <a:ext cx="131243" cy="165355"/>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4"/>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347023" y="1802511"/>
              <a:ext cx="438344" cy="420869"/>
            </a:xfrm>
            <a:custGeom>
              <a:avLst/>
              <a:gdLst/>
              <a:ahLst/>
              <a:cxnLst/>
              <a:rect l="l" t="t" r="r" b="b"/>
              <a:pathLst>
                <a:path w="18412" h="17678" extrusionOk="0">
                  <a:moveTo>
                    <a:pt x="9740" y="8161"/>
                  </a:moveTo>
                  <a:lnTo>
                    <a:pt x="9720" y="8243"/>
                  </a:lnTo>
                  <a:cubicBezTo>
                    <a:pt x="9909" y="8642"/>
                    <a:pt x="10160" y="9010"/>
                    <a:pt x="10456" y="9337"/>
                  </a:cubicBezTo>
                  <a:cubicBezTo>
                    <a:pt x="10139" y="9283"/>
                    <a:pt x="9820" y="9252"/>
                    <a:pt x="9501" y="9252"/>
                  </a:cubicBezTo>
                  <a:cubicBezTo>
                    <a:pt x="9311" y="9252"/>
                    <a:pt x="9122" y="9263"/>
                    <a:pt x="8932" y="9286"/>
                  </a:cubicBezTo>
                  <a:lnTo>
                    <a:pt x="8595" y="9225"/>
                  </a:lnTo>
                  <a:cubicBezTo>
                    <a:pt x="8590" y="9230"/>
                    <a:pt x="8580" y="9230"/>
                    <a:pt x="8575" y="9235"/>
                  </a:cubicBezTo>
                  <a:cubicBezTo>
                    <a:pt x="8447" y="8892"/>
                    <a:pt x="8283" y="8565"/>
                    <a:pt x="8084" y="8263"/>
                  </a:cubicBezTo>
                  <a:lnTo>
                    <a:pt x="8084" y="8263"/>
                  </a:lnTo>
                  <a:cubicBezTo>
                    <a:pt x="8299" y="8299"/>
                    <a:pt x="8517" y="8320"/>
                    <a:pt x="8736" y="8320"/>
                  </a:cubicBezTo>
                  <a:cubicBezTo>
                    <a:pt x="8798" y="8320"/>
                    <a:pt x="8860" y="8318"/>
                    <a:pt x="8922" y="8315"/>
                  </a:cubicBezTo>
                  <a:lnTo>
                    <a:pt x="9255" y="8412"/>
                  </a:lnTo>
                  <a:cubicBezTo>
                    <a:pt x="9418" y="8335"/>
                    <a:pt x="9577" y="8253"/>
                    <a:pt x="9740" y="8161"/>
                  </a:cubicBezTo>
                  <a:close/>
                  <a:moveTo>
                    <a:pt x="10023" y="1"/>
                  </a:moveTo>
                  <a:cubicBezTo>
                    <a:pt x="9613" y="1"/>
                    <a:pt x="9206" y="116"/>
                    <a:pt x="8876" y="359"/>
                  </a:cubicBezTo>
                  <a:cubicBezTo>
                    <a:pt x="8258" y="814"/>
                    <a:pt x="7864" y="1632"/>
                    <a:pt x="7112" y="1806"/>
                  </a:cubicBezTo>
                  <a:cubicBezTo>
                    <a:pt x="7013" y="1829"/>
                    <a:pt x="6913" y="1840"/>
                    <a:pt x="6813" y="1840"/>
                  </a:cubicBezTo>
                  <a:cubicBezTo>
                    <a:pt x="6071" y="1840"/>
                    <a:pt x="5325" y="1276"/>
                    <a:pt x="4607" y="1276"/>
                  </a:cubicBezTo>
                  <a:cubicBezTo>
                    <a:pt x="4464" y="1276"/>
                    <a:pt x="4323" y="1298"/>
                    <a:pt x="4183" y="1351"/>
                  </a:cubicBezTo>
                  <a:cubicBezTo>
                    <a:pt x="3764" y="1510"/>
                    <a:pt x="3482" y="1934"/>
                    <a:pt x="3385" y="2374"/>
                  </a:cubicBezTo>
                  <a:cubicBezTo>
                    <a:pt x="3288" y="2813"/>
                    <a:pt x="3360" y="3274"/>
                    <a:pt x="3467" y="3708"/>
                  </a:cubicBezTo>
                  <a:cubicBezTo>
                    <a:pt x="3666" y="4506"/>
                    <a:pt x="4004" y="5273"/>
                    <a:pt x="4474" y="5947"/>
                  </a:cubicBezTo>
                  <a:cubicBezTo>
                    <a:pt x="4050" y="5864"/>
                    <a:pt x="3623" y="5825"/>
                    <a:pt x="3196" y="5825"/>
                  </a:cubicBezTo>
                  <a:cubicBezTo>
                    <a:pt x="2995" y="5825"/>
                    <a:pt x="2794" y="5834"/>
                    <a:pt x="2593" y="5850"/>
                  </a:cubicBezTo>
                  <a:cubicBezTo>
                    <a:pt x="2133" y="5886"/>
                    <a:pt x="1667" y="5978"/>
                    <a:pt x="1263" y="6208"/>
                  </a:cubicBezTo>
                  <a:cubicBezTo>
                    <a:pt x="343" y="6745"/>
                    <a:pt x="1" y="8074"/>
                    <a:pt x="548" y="8989"/>
                  </a:cubicBezTo>
                  <a:cubicBezTo>
                    <a:pt x="946" y="9644"/>
                    <a:pt x="1724" y="10104"/>
                    <a:pt x="1831" y="10871"/>
                  </a:cubicBezTo>
                  <a:cubicBezTo>
                    <a:pt x="1974" y="11868"/>
                    <a:pt x="849" y="12778"/>
                    <a:pt x="1125" y="13749"/>
                  </a:cubicBezTo>
                  <a:cubicBezTo>
                    <a:pt x="1243" y="14184"/>
                    <a:pt x="1642" y="14501"/>
                    <a:pt x="2071" y="14629"/>
                  </a:cubicBezTo>
                  <a:cubicBezTo>
                    <a:pt x="2291" y="14700"/>
                    <a:pt x="2524" y="14728"/>
                    <a:pt x="2758" y="14728"/>
                  </a:cubicBezTo>
                  <a:cubicBezTo>
                    <a:pt x="2975" y="14728"/>
                    <a:pt x="3194" y="14704"/>
                    <a:pt x="3406" y="14670"/>
                  </a:cubicBezTo>
                  <a:cubicBezTo>
                    <a:pt x="4336" y="14521"/>
                    <a:pt x="5246" y="14189"/>
                    <a:pt x="6034" y="13678"/>
                  </a:cubicBezTo>
                  <a:lnTo>
                    <a:pt x="6034" y="13678"/>
                  </a:lnTo>
                  <a:cubicBezTo>
                    <a:pt x="6008" y="14383"/>
                    <a:pt x="6095" y="15089"/>
                    <a:pt x="6279" y="15769"/>
                  </a:cubicBezTo>
                  <a:cubicBezTo>
                    <a:pt x="6402" y="16214"/>
                    <a:pt x="6576" y="16659"/>
                    <a:pt x="6877" y="17006"/>
                  </a:cubicBezTo>
                  <a:cubicBezTo>
                    <a:pt x="7258" y="17449"/>
                    <a:pt x="7843" y="17678"/>
                    <a:pt x="8425" y="17678"/>
                  </a:cubicBezTo>
                  <a:cubicBezTo>
                    <a:pt x="8904" y="17678"/>
                    <a:pt x="9382" y="17522"/>
                    <a:pt x="9740" y="17200"/>
                  </a:cubicBezTo>
                  <a:cubicBezTo>
                    <a:pt x="10313" y="16689"/>
                    <a:pt x="10620" y="15840"/>
                    <a:pt x="11351" y="15590"/>
                  </a:cubicBezTo>
                  <a:cubicBezTo>
                    <a:pt x="11495" y="15541"/>
                    <a:pt x="11643" y="15521"/>
                    <a:pt x="11793" y="15521"/>
                  </a:cubicBezTo>
                  <a:cubicBezTo>
                    <a:pt x="12432" y="15521"/>
                    <a:pt x="13111" y="15880"/>
                    <a:pt x="13737" y="15880"/>
                  </a:cubicBezTo>
                  <a:cubicBezTo>
                    <a:pt x="13933" y="15880"/>
                    <a:pt x="14123" y="15845"/>
                    <a:pt x="14306" y="15754"/>
                  </a:cubicBezTo>
                  <a:cubicBezTo>
                    <a:pt x="14710" y="15559"/>
                    <a:pt x="14955" y="15109"/>
                    <a:pt x="15006" y="14665"/>
                  </a:cubicBezTo>
                  <a:cubicBezTo>
                    <a:pt x="15058" y="14215"/>
                    <a:pt x="14945" y="13770"/>
                    <a:pt x="14792" y="13340"/>
                  </a:cubicBezTo>
                  <a:cubicBezTo>
                    <a:pt x="14485" y="12476"/>
                    <a:pt x="14015" y="11663"/>
                    <a:pt x="13386" y="10999"/>
                  </a:cubicBezTo>
                  <a:lnTo>
                    <a:pt x="13386" y="10999"/>
                  </a:lnTo>
                  <a:cubicBezTo>
                    <a:pt x="13812" y="11085"/>
                    <a:pt x="14249" y="11127"/>
                    <a:pt x="14686" y="11127"/>
                  </a:cubicBezTo>
                  <a:cubicBezTo>
                    <a:pt x="15155" y="11127"/>
                    <a:pt x="15625" y="11079"/>
                    <a:pt x="16085" y="10983"/>
                  </a:cubicBezTo>
                  <a:cubicBezTo>
                    <a:pt x="16540" y="10886"/>
                    <a:pt x="16990" y="10743"/>
                    <a:pt x="17358" y="10472"/>
                  </a:cubicBezTo>
                  <a:cubicBezTo>
                    <a:pt x="18227" y="9838"/>
                    <a:pt x="18411" y="8478"/>
                    <a:pt x="17752" y="7635"/>
                  </a:cubicBezTo>
                  <a:cubicBezTo>
                    <a:pt x="17282" y="7026"/>
                    <a:pt x="16448" y="6663"/>
                    <a:pt x="16259" y="5912"/>
                  </a:cubicBezTo>
                  <a:cubicBezTo>
                    <a:pt x="16003" y="4935"/>
                    <a:pt x="17011" y="3907"/>
                    <a:pt x="16622" y="2972"/>
                  </a:cubicBezTo>
                  <a:cubicBezTo>
                    <a:pt x="16448" y="2558"/>
                    <a:pt x="16019" y="2287"/>
                    <a:pt x="15579" y="2205"/>
                  </a:cubicBezTo>
                  <a:cubicBezTo>
                    <a:pt x="15456" y="2182"/>
                    <a:pt x="15332" y="2172"/>
                    <a:pt x="15207" y="2172"/>
                  </a:cubicBezTo>
                  <a:cubicBezTo>
                    <a:pt x="14884" y="2172"/>
                    <a:pt x="14558" y="2239"/>
                    <a:pt x="14245" y="2328"/>
                  </a:cubicBezTo>
                  <a:cubicBezTo>
                    <a:pt x="13554" y="2522"/>
                    <a:pt x="12885" y="2818"/>
                    <a:pt x="12286" y="3222"/>
                  </a:cubicBezTo>
                  <a:cubicBezTo>
                    <a:pt x="12281" y="2854"/>
                    <a:pt x="12246" y="2481"/>
                    <a:pt x="12179" y="2118"/>
                  </a:cubicBezTo>
                  <a:cubicBezTo>
                    <a:pt x="12097" y="1663"/>
                    <a:pt x="11969" y="1203"/>
                    <a:pt x="11709" y="825"/>
                  </a:cubicBezTo>
                  <a:cubicBezTo>
                    <a:pt x="11332" y="291"/>
                    <a:pt x="10673" y="1"/>
                    <a:pt x="10023" y="1"/>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405095" y="1850844"/>
              <a:ext cx="317711" cy="311878"/>
            </a:xfrm>
            <a:custGeom>
              <a:avLst/>
              <a:gdLst/>
              <a:ahLst/>
              <a:cxnLst/>
              <a:rect l="l" t="t" r="r" b="b"/>
              <a:pathLst>
                <a:path w="13345" h="13100" extrusionOk="0">
                  <a:moveTo>
                    <a:pt x="7087" y="5671"/>
                  </a:moveTo>
                  <a:cubicBezTo>
                    <a:pt x="7005" y="6039"/>
                    <a:pt x="6974" y="6412"/>
                    <a:pt x="7005" y="6786"/>
                  </a:cubicBezTo>
                  <a:lnTo>
                    <a:pt x="6949" y="7031"/>
                  </a:lnTo>
                  <a:cubicBezTo>
                    <a:pt x="6949" y="7041"/>
                    <a:pt x="6954" y="7046"/>
                    <a:pt x="6954" y="7052"/>
                  </a:cubicBezTo>
                  <a:cubicBezTo>
                    <a:pt x="6703" y="7128"/>
                    <a:pt x="6463" y="7246"/>
                    <a:pt x="6233" y="7384"/>
                  </a:cubicBezTo>
                  <a:cubicBezTo>
                    <a:pt x="6269" y="7179"/>
                    <a:pt x="6289" y="6975"/>
                    <a:pt x="6294" y="6770"/>
                  </a:cubicBezTo>
                  <a:lnTo>
                    <a:pt x="6371" y="6530"/>
                  </a:lnTo>
                  <a:cubicBezTo>
                    <a:pt x="6320" y="6407"/>
                    <a:pt x="6263" y="6285"/>
                    <a:pt x="6202" y="6167"/>
                  </a:cubicBezTo>
                  <a:lnTo>
                    <a:pt x="6202" y="6167"/>
                  </a:lnTo>
                  <a:lnTo>
                    <a:pt x="6263" y="6182"/>
                  </a:lnTo>
                  <a:cubicBezTo>
                    <a:pt x="6565" y="6055"/>
                    <a:pt x="6841" y="5876"/>
                    <a:pt x="7087" y="5671"/>
                  </a:cubicBezTo>
                  <a:close/>
                  <a:moveTo>
                    <a:pt x="6865" y="0"/>
                  </a:moveTo>
                  <a:cubicBezTo>
                    <a:pt x="6568" y="0"/>
                    <a:pt x="6272" y="83"/>
                    <a:pt x="6028" y="257"/>
                  </a:cubicBezTo>
                  <a:cubicBezTo>
                    <a:pt x="5568" y="594"/>
                    <a:pt x="5282" y="1192"/>
                    <a:pt x="4724" y="1315"/>
                  </a:cubicBezTo>
                  <a:cubicBezTo>
                    <a:pt x="4656" y="1330"/>
                    <a:pt x="4587" y="1337"/>
                    <a:pt x="4518" y="1337"/>
                  </a:cubicBezTo>
                  <a:cubicBezTo>
                    <a:pt x="3971" y="1337"/>
                    <a:pt x="3417" y="913"/>
                    <a:pt x="2885" y="913"/>
                  </a:cubicBezTo>
                  <a:cubicBezTo>
                    <a:pt x="2782" y="913"/>
                    <a:pt x="2679" y="929"/>
                    <a:pt x="2577" y="967"/>
                  </a:cubicBezTo>
                  <a:cubicBezTo>
                    <a:pt x="2265" y="1085"/>
                    <a:pt x="2061" y="1392"/>
                    <a:pt x="1984" y="1719"/>
                  </a:cubicBezTo>
                  <a:cubicBezTo>
                    <a:pt x="1912" y="2041"/>
                    <a:pt x="1958" y="2373"/>
                    <a:pt x="2035" y="2701"/>
                  </a:cubicBezTo>
                  <a:cubicBezTo>
                    <a:pt x="2153" y="3217"/>
                    <a:pt x="2368" y="3708"/>
                    <a:pt x="2638" y="4163"/>
                  </a:cubicBezTo>
                  <a:cubicBezTo>
                    <a:pt x="2605" y="4162"/>
                    <a:pt x="2571" y="4162"/>
                    <a:pt x="2537" y="4162"/>
                  </a:cubicBezTo>
                  <a:cubicBezTo>
                    <a:pt x="2298" y="4162"/>
                    <a:pt x="2057" y="4178"/>
                    <a:pt x="1815" y="4209"/>
                  </a:cubicBezTo>
                  <a:cubicBezTo>
                    <a:pt x="1478" y="4255"/>
                    <a:pt x="1140" y="4337"/>
                    <a:pt x="859" y="4521"/>
                  </a:cubicBezTo>
                  <a:cubicBezTo>
                    <a:pt x="200" y="4950"/>
                    <a:pt x="0" y="5942"/>
                    <a:pt x="435" y="6591"/>
                  </a:cubicBezTo>
                  <a:cubicBezTo>
                    <a:pt x="757" y="7062"/>
                    <a:pt x="1345" y="7374"/>
                    <a:pt x="1452" y="7921"/>
                  </a:cubicBezTo>
                  <a:cubicBezTo>
                    <a:pt x="1590" y="8652"/>
                    <a:pt x="798" y="9362"/>
                    <a:pt x="1043" y="10063"/>
                  </a:cubicBezTo>
                  <a:cubicBezTo>
                    <a:pt x="1151" y="10375"/>
                    <a:pt x="1452" y="10595"/>
                    <a:pt x="1769" y="10676"/>
                  </a:cubicBezTo>
                  <a:cubicBezTo>
                    <a:pt x="1900" y="10710"/>
                    <a:pt x="2033" y="10723"/>
                    <a:pt x="2166" y="10723"/>
                  </a:cubicBezTo>
                  <a:cubicBezTo>
                    <a:pt x="2363" y="10723"/>
                    <a:pt x="2561" y="10693"/>
                    <a:pt x="2756" y="10651"/>
                  </a:cubicBezTo>
                  <a:cubicBezTo>
                    <a:pt x="3349" y="10528"/>
                    <a:pt x="3917" y="10298"/>
                    <a:pt x="4428" y="9966"/>
                  </a:cubicBezTo>
                  <a:lnTo>
                    <a:pt x="4428" y="9966"/>
                  </a:lnTo>
                  <a:cubicBezTo>
                    <a:pt x="4326" y="10421"/>
                    <a:pt x="4290" y="10886"/>
                    <a:pt x="4310" y="11346"/>
                  </a:cubicBezTo>
                  <a:cubicBezTo>
                    <a:pt x="4326" y="11684"/>
                    <a:pt x="4377" y="12031"/>
                    <a:pt x="4540" y="12333"/>
                  </a:cubicBezTo>
                  <a:cubicBezTo>
                    <a:pt x="4797" y="12814"/>
                    <a:pt x="5345" y="13099"/>
                    <a:pt x="5887" y="13099"/>
                  </a:cubicBezTo>
                  <a:cubicBezTo>
                    <a:pt x="6122" y="13099"/>
                    <a:pt x="6356" y="13046"/>
                    <a:pt x="6565" y="12931"/>
                  </a:cubicBezTo>
                  <a:cubicBezTo>
                    <a:pt x="7061" y="12660"/>
                    <a:pt x="7419" y="12093"/>
                    <a:pt x="7981" y="12036"/>
                  </a:cubicBezTo>
                  <a:cubicBezTo>
                    <a:pt x="8013" y="12033"/>
                    <a:pt x="8045" y="12032"/>
                    <a:pt x="8076" y="12032"/>
                  </a:cubicBezTo>
                  <a:cubicBezTo>
                    <a:pt x="8705" y="12032"/>
                    <a:pt x="9268" y="12663"/>
                    <a:pt x="9879" y="12663"/>
                  </a:cubicBezTo>
                  <a:cubicBezTo>
                    <a:pt x="9944" y="12663"/>
                    <a:pt x="10011" y="12656"/>
                    <a:pt x="10077" y="12640"/>
                  </a:cubicBezTo>
                  <a:cubicBezTo>
                    <a:pt x="10400" y="12563"/>
                    <a:pt x="10650" y="12282"/>
                    <a:pt x="10757" y="11965"/>
                  </a:cubicBezTo>
                  <a:cubicBezTo>
                    <a:pt x="10865" y="11653"/>
                    <a:pt x="10860" y="11316"/>
                    <a:pt x="10819" y="10983"/>
                  </a:cubicBezTo>
                  <a:cubicBezTo>
                    <a:pt x="10737" y="10293"/>
                    <a:pt x="10522" y="9618"/>
                    <a:pt x="10164" y="9020"/>
                  </a:cubicBezTo>
                  <a:lnTo>
                    <a:pt x="10164" y="9020"/>
                  </a:lnTo>
                  <a:cubicBezTo>
                    <a:pt x="10288" y="9030"/>
                    <a:pt x="10411" y="9034"/>
                    <a:pt x="10535" y="9034"/>
                  </a:cubicBezTo>
                  <a:cubicBezTo>
                    <a:pt x="10929" y="9034"/>
                    <a:pt x="11323" y="8986"/>
                    <a:pt x="11708" y="8892"/>
                  </a:cubicBezTo>
                  <a:cubicBezTo>
                    <a:pt x="12041" y="8815"/>
                    <a:pt x="12368" y="8703"/>
                    <a:pt x="12634" y="8483"/>
                  </a:cubicBezTo>
                  <a:cubicBezTo>
                    <a:pt x="13237" y="8008"/>
                    <a:pt x="13345" y="7000"/>
                    <a:pt x="12849" y="6397"/>
                  </a:cubicBezTo>
                  <a:cubicBezTo>
                    <a:pt x="12491" y="5963"/>
                    <a:pt x="11867" y="5712"/>
                    <a:pt x="11708" y="5165"/>
                  </a:cubicBezTo>
                  <a:cubicBezTo>
                    <a:pt x="11499" y="4459"/>
                    <a:pt x="12215" y="3672"/>
                    <a:pt x="11913" y="3002"/>
                  </a:cubicBezTo>
                  <a:cubicBezTo>
                    <a:pt x="11780" y="2701"/>
                    <a:pt x="11453" y="2506"/>
                    <a:pt x="11126" y="2465"/>
                  </a:cubicBezTo>
                  <a:cubicBezTo>
                    <a:pt x="11051" y="2455"/>
                    <a:pt x="10976" y="2450"/>
                    <a:pt x="10901" y="2450"/>
                  </a:cubicBezTo>
                  <a:cubicBezTo>
                    <a:pt x="10651" y="2450"/>
                    <a:pt x="10397" y="2504"/>
                    <a:pt x="10149" y="2583"/>
                  </a:cubicBezTo>
                  <a:cubicBezTo>
                    <a:pt x="9505" y="2793"/>
                    <a:pt x="8896" y="3115"/>
                    <a:pt x="8390" y="3560"/>
                  </a:cubicBezTo>
                  <a:cubicBezTo>
                    <a:pt x="8554" y="2910"/>
                    <a:pt x="8564" y="2230"/>
                    <a:pt x="8457" y="1571"/>
                  </a:cubicBezTo>
                  <a:cubicBezTo>
                    <a:pt x="8401" y="1238"/>
                    <a:pt x="8308" y="896"/>
                    <a:pt x="8109" y="620"/>
                  </a:cubicBezTo>
                  <a:cubicBezTo>
                    <a:pt x="7834" y="218"/>
                    <a:pt x="7348" y="0"/>
                    <a:pt x="6865" y="0"/>
                  </a:cubicBezTo>
                  <a:close/>
                </a:path>
              </a:pathLst>
            </a:custGeom>
            <a:solidFill>
              <a:schemeClr val="accent6"/>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462905" y="1903699"/>
              <a:ext cx="189912" cy="180532"/>
            </a:xfrm>
            <a:custGeom>
              <a:avLst/>
              <a:gdLst/>
              <a:ahLst/>
              <a:cxnLst/>
              <a:rect l="l" t="t" r="r" b="b"/>
              <a:pathLst>
                <a:path w="7977" h="7583" extrusionOk="0">
                  <a:moveTo>
                    <a:pt x="4009" y="0"/>
                  </a:moveTo>
                  <a:lnTo>
                    <a:pt x="4009" y="0"/>
                  </a:lnTo>
                  <a:cubicBezTo>
                    <a:pt x="4035" y="297"/>
                    <a:pt x="4065" y="583"/>
                    <a:pt x="4086" y="869"/>
                  </a:cubicBezTo>
                  <a:cubicBezTo>
                    <a:pt x="4106" y="1161"/>
                    <a:pt x="4117" y="1442"/>
                    <a:pt x="4117" y="1728"/>
                  </a:cubicBezTo>
                  <a:cubicBezTo>
                    <a:pt x="4122" y="2014"/>
                    <a:pt x="4111" y="2296"/>
                    <a:pt x="4091" y="2582"/>
                  </a:cubicBezTo>
                  <a:cubicBezTo>
                    <a:pt x="4081" y="2781"/>
                    <a:pt x="4065" y="2976"/>
                    <a:pt x="4045" y="3170"/>
                  </a:cubicBezTo>
                  <a:cubicBezTo>
                    <a:pt x="3979" y="3180"/>
                    <a:pt x="3907" y="3190"/>
                    <a:pt x="3835" y="3211"/>
                  </a:cubicBezTo>
                  <a:cubicBezTo>
                    <a:pt x="3830" y="3190"/>
                    <a:pt x="3815" y="3170"/>
                    <a:pt x="3810" y="3144"/>
                  </a:cubicBezTo>
                  <a:cubicBezTo>
                    <a:pt x="3728" y="2960"/>
                    <a:pt x="3646" y="2776"/>
                    <a:pt x="3554" y="2592"/>
                  </a:cubicBezTo>
                  <a:cubicBezTo>
                    <a:pt x="3467" y="2403"/>
                    <a:pt x="3380" y="2224"/>
                    <a:pt x="3288" y="2040"/>
                  </a:cubicBezTo>
                  <a:cubicBezTo>
                    <a:pt x="3196" y="1856"/>
                    <a:pt x="3099" y="1677"/>
                    <a:pt x="2987" y="1498"/>
                  </a:cubicBezTo>
                  <a:lnTo>
                    <a:pt x="2987" y="1498"/>
                  </a:lnTo>
                  <a:cubicBezTo>
                    <a:pt x="2997" y="1708"/>
                    <a:pt x="3038" y="1917"/>
                    <a:pt x="3094" y="2117"/>
                  </a:cubicBezTo>
                  <a:cubicBezTo>
                    <a:pt x="3150" y="2321"/>
                    <a:pt x="3227" y="2515"/>
                    <a:pt x="3319" y="2705"/>
                  </a:cubicBezTo>
                  <a:cubicBezTo>
                    <a:pt x="3406" y="2889"/>
                    <a:pt x="3508" y="3078"/>
                    <a:pt x="3631" y="3247"/>
                  </a:cubicBezTo>
                  <a:cubicBezTo>
                    <a:pt x="3636" y="3257"/>
                    <a:pt x="3646" y="3262"/>
                    <a:pt x="3651" y="3272"/>
                  </a:cubicBezTo>
                  <a:cubicBezTo>
                    <a:pt x="3498" y="3339"/>
                    <a:pt x="3350" y="3441"/>
                    <a:pt x="3222" y="3569"/>
                  </a:cubicBezTo>
                  <a:cubicBezTo>
                    <a:pt x="3048" y="3748"/>
                    <a:pt x="2936" y="3973"/>
                    <a:pt x="2884" y="4203"/>
                  </a:cubicBezTo>
                  <a:cubicBezTo>
                    <a:pt x="2767" y="4177"/>
                    <a:pt x="2649" y="4152"/>
                    <a:pt x="2527" y="4131"/>
                  </a:cubicBezTo>
                  <a:cubicBezTo>
                    <a:pt x="2245" y="4085"/>
                    <a:pt x="1969" y="4054"/>
                    <a:pt x="1688" y="4034"/>
                  </a:cubicBezTo>
                  <a:cubicBezTo>
                    <a:pt x="1492" y="4027"/>
                    <a:pt x="1297" y="4017"/>
                    <a:pt x="1101" y="4017"/>
                  </a:cubicBezTo>
                  <a:cubicBezTo>
                    <a:pt x="1015" y="4017"/>
                    <a:pt x="930" y="4019"/>
                    <a:pt x="844" y="4024"/>
                  </a:cubicBezTo>
                  <a:cubicBezTo>
                    <a:pt x="563" y="4029"/>
                    <a:pt x="282" y="4054"/>
                    <a:pt x="1" y="4106"/>
                  </a:cubicBezTo>
                  <a:cubicBezTo>
                    <a:pt x="282" y="4162"/>
                    <a:pt x="558" y="4192"/>
                    <a:pt x="839" y="4223"/>
                  </a:cubicBezTo>
                  <a:cubicBezTo>
                    <a:pt x="1121" y="4259"/>
                    <a:pt x="1397" y="4274"/>
                    <a:pt x="1678" y="4295"/>
                  </a:cubicBezTo>
                  <a:cubicBezTo>
                    <a:pt x="1959" y="4310"/>
                    <a:pt x="2230" y="4330"/>
                    <a:pt x="2511" y="4336"/>
                  </a:cubicBezTo>
                  <a:cubicBezTo>
                    <a:pt x="2629" y="4336"/>
                    <a:pt x="2752" y="4341"/>
                    <a:pt x="2864" y="4341"/>
                  </a:cubicBezTo>
                  <a:cubicBezTo>
                    <a:pt x="2838" y="4561"/>
                    <a:pt x="2869" y="4775"/>
                    <a:pt x="2956" y="4980"/>
                  </a:cubicBezTo>
                  <a:cubicBezTo>
                    <a:pt x="2879" y="5026"/>
                    <a:pt x="2808" y="5072"/>
                    <a:pt x="2731" y="5123"/>
                  </a:cubicBezTo>
                  <a:cubicBezTo>
                    <a:pt x="2573" y="5225"/>
                    <a:pt x="2409" y="5327"/>
                    <a:pt x="2256" y="5440"/>
                  </a:cubicBezTo>
                  <a:cubicBezTo>
                    <a:pt x="2102" y="5547"/>
                    <a:pt x="1944" y="5665"/>
                    <a:pt x="1795" y="5798"/>
                  </a:cubicBezTo>
                  <a:cubicBezTo>
                    <a:pt x="1995" y="5762"/>
                    <a:pt x="2179" y="5696"/>
                    <a:pt x="2358" y="5619"/>
                  </a:cubicBezTo>
                  <a:cubicBezTo>
                    <a:pt x="2537" y="5542"/>
                    <a:pt x="2711" y="5445"/>
                    <a:pt x="2869" y="5343"/>
                  </a:cubicBezTo>
                  <a:cubicBezTo>
                    <a:pt x="2936" y="5302"/>
                    <a:pt x="3002" y="5256"/>
                    <a:pt x="3069" y="5205"/>
                  </a:cubicBezTo>
                  <a:cubicBezTo>
                    <a:pt x="3120" y="5281"/>
                    <a:pt x="3176" y="5358"/>
                    <a:pt x="3247" y="5419"/>
                  </a:cubicBezTo>
                  <a:cubicBezTo>
                    <a:pt x="3488" y="5660"/>
                    <a:pt x="3815" y="5793"/>
                    <a:pt x="4152" y="5793"/>
                  </a:cubicBezTo>
                  <a:lnTo>
                    <a:pt x="4198" y="5793"/>
                  </a:lnTo>
                  <a:cubicBezTo>
                    <a:pt x="4178" y="5869"/>
                    <a:pt x="4163" y="5946"/>
                    <a:pt x="4147" y="6028"/>
                  </a:cubicBezTo>
                  <a:cubicBezTo>
                    <a:pt x="4117" y="6202"/>
                    <a:pt x="4117" y="6381"/>
                    <a:pt x="4117" y="6560"/>
                  </a:cubicBezTo>
                  <a:cubicBezTo>
                    <a:pt x="4127" y="6739"/>
                    <a:pt x="4147" y="6912"/>
                    <a:pt x="4193" y="7081"/>
                  </a:cubicBezTo>
                  <a:cubicBezTo>
                    <a:pt x="4239" y="7255"/>
                    <a:pt x="4296" y="7424"/>
                    <a:pt x="4393" y="7582"/>
                  </a:cubicBezTo>
                  <a:cubicBezTo>
                    <a:pt x="4403" y="7403"/>
                    <a:pt x="4403" y="7229"/>
                    <a:pt x="4398" y="7056"/>
                  </a:cubicBezTo>
                  <a:cubicBezTo>
                    <a:pt x="4398" y="6887"/>
                    <a:pt x="4382" y="6718"/>
                    <a:pt x="4377" y="6544"/>
                  </a:cubicBezTo>
                  <a:cubicBezTo>
                    <a:pt x="4367" y="6381"/>
                    <a:pt x="4357" y="6207"/>
                    <a:pt x="4347" y="6033"/>
                  </a:cubicBezTo>
                  <a:cubicBezTo>
                    <a:pt x="4342" y="5951"/>
                    <a:pt x="4331" y="5864"/>
                    <a:pt x="4326" y="5777"/>
                  </a:cubicBezTo>
                  <a:cubicBezTo>
                    <a:pt x="4485" y="5752"/>
                    <a:pt x="4648" y="5701"/>
                    <a:pt x="4786" y="5624"/>
                  </a:cubicBezTo>
                  <a:cubicBezTo>
                    <a:pt x="4812" y="5685"/>
                    <a:pt x="4838" y="5747"/>
                    <a:pt x="4868" y="5803"/>
                  </a:cubicBezTo>
                  <a:cubicBezTo>
                    <a:pt x="4965" y="6007"/>
                    <a:pt x="5073" y="6207"/>
                    <a:pt x="5190" y="6406"/>
                  </a:cubicBezTo>
                  <a:cubicBezTo>
                    <a:pt x="5303" y="6595"/>
                    <a:pt x="5425" y="6795"/>
                    <a:pt x="5553" y="6979"/>
                  </a:cubicBezTo>
                  <a:cubicBezTo>
                    <a:pt x="5681" y="7163"/>
                    <a:pt x="5824" y="7352"/>
                    <a:pt x="5983" y="7516"/>
                  </a:cubicBezTo>
                  <a:cubicBezTo>
                    <a:pt x="5916" y="7291"/>
                    <a:pt x="5829" y="7081"/>
                    <a:pt x="5727" y="6877"/>
                  </a:cubicBezTo>
                  <a:cubicBezTo>
                    <a:pt x="5630" y="6672"/>
                    <a:pt x="5523" y="6478"/>
                    <a:pt x="5405" y="6278"/>
                  </a:cubicBezTo>
                  <a:cubicBezTo>
                    <a:pt x="5293" y="6084"/>
                    <a:pt x="5170" y="5885"/>
                    <a:pt x="5037" y="5701"/>
                  </a:cubicBezTo>
                  <a:cubicBezTo>
                    <a:pt x="5001" y="5644"/>
                    <a:pt x="4960" y="5593"/>
                    <a:pt x="4914" y="5537"/>
                  </a:cubicBezTo>
                  <a:cubicBezTo>
                    <a:pt x="4976" y="5491"/>
                    <a:pt x="5022" y="5445"/>
                    <a:pt x="5073" y="5394"/>
                  </a:cubicBezTo>
                  <a:cubicBezTo>
                    <a:pt x="5272" y="5189"/>
                    <a:pt x="5395" y="4934"/>
                    <a:pt x="5425" y="4658"/>
                  </a:cubicBezTo>
                  <a:cubicBezTo>
                    <a:pt x="5530" y="4665"/>
                    <a:pt x="5636" y="4669"/>
                    <a:pt x="5742" y="4669"/>
                  </a:cubicBezTo>
                  <a:cubicBezTo>
                    <a:pt x="5849" y="4669"/>
                    <a:pt x="5955" y="4665"/>
                    <a:pt x="6059" y="4658"/>
                  </a:cubicBezTo>
                  <a:cubicBezTo>
                    <a:pt x="6284" y="4647"/>
                    <a:pt x="6509" y="4622"/>
                    <a:pt x="6724" y="4581"/>
                  </a:cubicBezTo>
                  <a:cubicBezTo>
                    <a:pt x="6944" y="4545"/>
                    <a:pt x="7164" y="4489"/>
                    <a:pt x="7379" y="4412"/>
                  </a:cubicBezTo>
                  <a:cubicBezTo>
                    <a:pt x="7212" y="4393"/>
                    <a:pt x="7045" y="4383"/>
                    <a:pt x="6878" y="4383"/>
                  </a:cubicBezTo>
                  <a:cubicBezTo>
                    <a:pt x="6820" y="4383"/>
                    <a:pt x="6762" y="4384"/>
                    <a:pt x="6704" y="4387"/>
                  </a:cubicBezTo>
                  <a:cubicBezTo>
                    <a:pt x="6612" y="4372"/>
                    <a:pt x="6513" y="4367"/>
                    <a:pt x="6411" y="4367"/>
                  </a:cubicBezTo>
                  <a:cubicBezTo>
                    <a:pt x="6298" y="4367"/>
                    <a:pt x="6180" y="4374"/>
                    <a:pt x="6065" y="4382"/>
                  </a:cubicBezTo>
                  <a:cubicBezTo>
                    <a:pt x="5860" y="4392"/>
                    <a:pt x="5666" y="4407"/>
                    <a:pt x="5461" y="4433"/>
                  </a:cubicBezTo>
                  <a:cubicBezTo>
                    <a:pt x="5451" y="4162"/>
                    <a:pt x="5364" y="3911"/>
                    <a:pt x="5211" y="3697"/>
                  </a:cubicBezTo>
                  <a:cubicBezTo>
                    <a:pt x="5247" y="3671"/>
                    <a:pt x="5293" y="3640"/>
                    <a:pt x="5333" y="3615"/>
                  </a:cubicBezTo>
                  <a:cubicBezTo>
                    <a:pt x="5604" y="3436"/>
                    <a:pt x="5886" y="3262"/>
                    <a:pt x="6177" y="3109"/>
                  </a:cubicBezTo>
                  <a:cubicBezTo>
                    <a:pt x="6463" y="2950"/>
                    <a:pt x="6755" y="2807"/>
                    <a:pt x="7056" y="2669"/>
                  </a:cubicBezTo>
                  <a:cubicBezTo>
                    <a:pt x="7358" y="2531"/>
                    <a:pt x="7665" y="2403"/>
                    <a:pt x="7977" y="2275"/>
                  </a:cubicBezTo>
                  <a:lnTo>
                    <a:pt x="7977" y="2275"/>
                  </a:lnTo>
                  <a:cubicBezTo>
                    <a:pt x="7639" y="2301"/>
                    <a:pt x="7307" y="2372"/>
                    <a:pt x="6985" y="2475"/>
                  </a:cubicBezTo>
                  <a:cubicBezTo>
                    <a:pt x="6663" y="2577"/>
                    <a:pt x="6356" y="2720"/>
                    <a:pt x="6054" y="2878"/>
                  </a:cubicBezTo>
                  <a:cubicBezTo>
                    <a:pt x="5758" y="3042"/>
                    <a:pt x="5471" y="3231"/>
                    <a:pt x="5216" y="3446"/>
                  </a:cubicBezTo>
                  <a:cubicBezTo>
                    <a:pt x="5180" y="3477"/>
                    <a:pt x="5134" y="3518"/>
                    <a:pt x="5093" y="3553"/>
                  </a:cubicBezTo>
                  <a:cubicBezTo>
                    <a:pt x="5083" y="3543"/>
                    <a:pt x="5078" y="3528"/>
                    <a:pt x="5062" y="3523"/>
                  </a:cubicBezTo>
                  <a:cubicBezTo>
                    <a:pt x="4812" y="3277"/>
                    <a:pt x="4483" y="3160"/>
                    <a:pt x="4158" y="3160"/>
                  </a:cubicBezTo>
                  <a:cubicBezTo>
                    <a:pt x="4151" y="3160"/>
                    <a:pt x="4144" y="3160"/>
                    <a:pt x="4137" y="3160"/>
                  </a:cubicBezTo>
                  <a:cubicBezTo>
                    <a:pt x="4198" y="2981"/>
                    <a:pt x="4250" y="2786"/>
                    <a:pt x="4290" y="2602"/>
                  </a:cubicBezTo>
                  <a:cubicBezTo>
                    <a:pt x="4347" y="2316"/>
                    <a:pt x="4372" y="2014"/>
                    <a:pt x="4372" y="1723"/>
                  </a:cubicBezTo>
                  <a:cubicBezTo>
                    <a:pt x="4367" y="1426"/>
                    <a:pt x="4342" y="1125"/>
                    <a:pt x="4285" y="839"/>
                  </a:cubicBezTo>
                  <a:cubicBezTo>
                    <a:pt x="4224" y="552"/>
                    <a:pt x="4137" y="266"/>
                    <a:pt x="4009" y="0"/>
                  </a:cubicBezTo>
                  <a:close/>
                </a:path>
              </a:pathLst>
            </a:custGeom>
            <a:solidFill>
              <a:schemeClr val="lt2"/>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3"/>
          <p:cNvGrpSpPr/>
          <p:nvPr/>
        </p:nvGrpSpPr>
        <p:grpSpPr>
          <a:xfrm rot="8419232">
            <a:off x="8644225" y="544057"/>
            <a:ext cx="361282" cy="366524"/>
            <a:chOff x="314888" y="1788230"/>
            <a:chExt cx="470479" cy="435151"/>
          </a:xfrm>
        </p:grpSpPr>
        <p:sp>
          <p:nvSpPr>
            <p:cNvPr id="204" name="Google Shape;204;p3"/>
            <p:cNvSpPr/>
            <p:nvPr/>
          </p:nvSpPr>
          <p:spPr>
            <a:xfrm rot="-1111104">
              <a:off x="337754" y="1804789"/>
              <a:ext cx="131243" cy="165355"/>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4"/>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347023" y="1802511"/>
              <a:ext cx="438344" cy="420869"/>
            </a:xfrm>
            <a:custGeom>
              <a:avLst/>
              <a:gdLst/>
              <a:ahLst/>
              <a:cxnLst/>
              <a:rect l="l" t="t" r="r" b="b"/>
              <a:pathLst>
                <a:path w="18412" h="17678" extrusionOk="0">
                  <a:moveTo>
                    <a:pt x="9740" y="8161"/>
                  </a:moveTo>
                  <a:lnTo>
                    <a:pt x="9720" y="8243"/>
                  </a:lnTo>
                  <a:cubicBezTo>
                    <a:pt x="9909" y="8642"/>
                    <a:pt x="10160" y="9010"/>
                    <a:pt x="10456" y="9337"/>
                  </a:cubicBezTo>
                  <a:cubicBezTo>
                    <a:pt x="10139" y="9283"/>
                    <a:pt x="9820" y="9252"/>
                    <a:pt x="9501" y="9252"/>
                  </a:cubicBezTo>
                  <a:cubicBezTo>
                    <a:pt x="9311" y="9252"/>
                    <a:pt x="9122" y="9263"/>
                    <a:pt x="8932" y="9286"/>
                  </a:cubicBezTo>
                  <a:lnTo>
                    <a:pt x="8595" y="9225"/>
                  </a:lnTo>
                  <a:cubicBezTo>
                    <a:pt x="8590" y="9230"/>
                    <a:pt x="8580" y="9230"/>
                    <a:pt x="8575" y="9235"/>
                  </a:cubicBezTo>
                  <a:cubicBezTo>
                    <a:pt x="8447" y="8892"/>
                    <a:pt x="8283" y="8565"/>
                    <a:pt x="8084" y="8263"/>
                  </a:cubicBezTo>
                  <a:lnTo>
                    <a:pt x="8084" y="8263"/>
                  </a:lnTo>
                  <a:cubicBezTo>
                    <a:pt x="8299" y="8299"/>
                    <a:pt x="8517" y="8320"/>
                    <a:pt x="8736" y="8320"/>
                  </a:cubicBezTo>
                  <a:cubicBezTo>
                    <a:pt x="8798" y="8320"/>
                    <a:pt x="8860" y="8318"/>
                    <a:pt x="8922" y="8315"/>
                  </a:cubicBezTo>
                  <a:lnTo>
                    <a:pt x="9255" y="8412"/>
                  </a:lnTo>
                  <a:cubicBezTo>
                    <a:pt x="9418" y="8335"/>
                    <a:pt x="9577" y="8253"/>
                    <a:pt x="9740" y="8161"/>
                  </a:cubicBezTo>
                  <a:close/>
                  <a:moveTo>
                    <a:pt x="10023" y="1"/>
                  </a:moveTo>
                  <a:cubicBezTo>
                    <a:pt x="9613" y="1"/>
                    <a:pt x="9206" y="116"/>
                    <a:pt x="8876" y="359"/>
                  </a:cubicBezTo>
                  <a:cubicBezTo>
                    <a:pt x="8258" y="814"/>
                    <a:pt x="7864" y="1632"/>
                    <a:pt x="7112" y="1806"/>
                  </a:cubicBezTo>
                  <a:cubicBezTo>
                    <a:pt x="7013" y="1829"/>
                    <a:pt x="6913" y="1840"/>
                    <a:pt x="6813" y="1840"/>
                  </a:cubicBezTo>
                  <a:cubicBezTo>
                    <a:pt x="6071" y="1840"/>
                    <a:pt x="5325" y="1276"/>
                    <a:pt x="4607" y="1276"/>
                  </a:cubicBezTo>
                  <a:cubicBezTo>
                    <a:pt x="4464" y="1276"/>
                    <a:pt x="4323" y="1298"/>
                    <a:pt x="4183" y="1351"/>
                  </a:cubicBezTo>
                  <a:cubicBezTo>
                    <a:pt x="3764" y="1510"/>
                    <a:pt x="3482" y="1934"/>
                    <a:pt x="3385" y="2374"/>
                  </a:cubicBezTo>
                  <a:cubicBezTo>
                    <a:pt x="3288" y="2813"/>
                    <a:pt x="3360" y="3274"/>
                    <a:pt x="3467" y="3708"/>
                  </a:cubicBezTo>
                  <a:cubicBezTo>
                    <a:pt x="3666" y="4506"/>
                    <a:pt x="4004" y="5273"/>
                    <a:pt x="4474" y="5947"/>
                  </a:cubicBezTo>
                  <a:cubicBezTo>
                    <a:pt x="4050" y="5864"/>
                    <a:pt x="3623" y="5825"/>
                    <a:pt x="3196" y="5825"/>
                  </a:cubicBezTo>
                  <a:cubicBezTo>
                    <a:pt x="2995" y="5825"/>
                    <a:pt x="2794" y="5834"/>
                    <a:pt x="2593" y="5850"/>
                  </a:cubicBezTo>
                  <a:cubicBezTo>
                    <a:pt x="2133" y="5886"/>
                    <a:pt x="1667" y="5978"/>
                    <a:pt x="1263" y="6208"/>
                  </a:cubicBezTo>
                  <a:cubicBezTo>
                    <a:pt x="343" y="6745"/>
                    <a:pt x="1" y="8074"/>
                    <a:pt x="548" y="8989"/>
                  </a:cubicBezTo>
                  <a:cubicBezTo>
                    <a:pt x="946" y="9644"/>
                    <a:pt x="1724" y="10104"/>
                    <a:pt x="1831" y="10871"/>
                  </a:cubicBezTo>
                  <a:cubicBezTo>
                    <a:pt x="1974" y="11868"/>
                    <a:pt x="849" y="12778"/>
                    <a:pt x="1125" y="13749"/>
                  </a:cubicBezTo>
                  <a:cubicBezTo>
                    <a:pt x="1243" y="14184"/>
                    <a:pt x="1642" y="14501"/>
                    <a:pt x="2071" y="14629"/>
                  </a:cubicBezTo>
                  <a:cubicBezTo>
                    <a:pt x="2291" y="14700"/>
                    <a:pt x="2524" y="14728"/>
                    <a:pt x="2758" y="14728"/>
                  </a:cubicBezTo>
                  <a:cubicBezTo>
                    <a:pt x="2975" y="14728"/>
                    <a:pt x="3194" y="14704"/>
                    <a:pt x="3406" y="14670"/>
                  </a:cubicBezTo>
                  <a:cubicBezTo>
                    <a:pt x="4336" y="14521"/>
                    <a:pt x="5246" y="14189"/>
                    <a:pt x="6034" y="13678"/>
                  </a:cubicBezTo>
                  <a:lnTo>
                    <a:pt x="6034" y="13678"/>
                  </a:lnTo>
                  <a:cubicBezTo>
                    <a:pt x="6008" y="14383"/>
                    <a:pt x="6095" y="15089"/>
                    <a:pt x="6279" y="15769"/>
                  </a:cubicBezTo>
                  <a:cubicBezTo>
                    <a:pt x="6402" y="16214"/>
                    <a:pt x="6576" y="16659"/>
                    <a:pt x="6877" y="17006"/>
                  </a:cubicBezTo>
                  <a:cubicBezTo>
                    <a:pt x="7258" y="17449"/>
                    <a:pt x="7843" y="17678"/>
                    <a:pt x="8425" y="17678"/>
                  </a:cubicBezTo>
                  <a:cubicBezTo>
                    <a:pt x="8904" y="17678"/>
                    <a:pt x="9382" y="17522"/>
                    <a:pt x="9740" y="17200"/>
                  </a:cubicBezTo>
                  <a:cubicBezTo>
                    <a:pt x="10313" y="16689"/>
                    <a:pt x="10620" y="15840"/>
                    <a:pt x="11351" y="15590"/>
                  </a:cubicBezTo>
                  <a:cubicBezTo>
                    <a:pt x="11495" y="15541"/>
                    <a:pt x="11643" y="15521"/>
                    <a:pt x="11793" y="15521"/>
                  </a:cubicBezTo>
                  <a:cubicBezTo>
                    <a:pt x="12432" y="15521"/>
                    <a:pt x="13111" y="15880"/>
                    <a:pt x="13737" y="15880"/>
                  </a:cubicBezTo>
                  <a:cubicBezTo>
                    <a:pt x="13933" y="15880"/>
                    <a:pt x="14123" y="15845"/>
                    <a:pt x="14306" y="15754"/>
                  </a:cubicBezTo>
                  <a:cubicBezTo>
                    <a:pt x="14710" y="15559"/>
                    <a:pt x="14955" y="15109"/>
                    <a:pt x="15006" y="14665"/>
                  </a:cubicBezTo>
                  <a:cubicBezTo>
                    <a:pt x="15058" y="14215"/>
                    <a:pt x="14945" y="13770"/>
                    <a:pt x="14792" y="13340"/>
                  </a:cubicBezTo>
                  <a:cubicBezTo>
                    <a:pt x="14485" y="12476"/>
                    <a:pt x="14015" y="11663"/>
                    <a:pt x="13386" y="10999"/>
                  </a:cubicBezTo>
                  <a:lnTo>
                    <a:pt x="13386" y="10999"/>
                  </a:lnTo>
                  <a:cubicBezTo>
                    <a:pt x="13812" y="11085"/>
                    <a:pt x="14249" y="11127"/>
                    <a:pt x="14686" y="11127"/>
                  </a:cubicBezTo>
                  <a:cubicBezTo>
                    <a:pt x="15155" y="11127"/>
                    <a:pt x="15625" y="11079"/>
                    <a:pt x="16085" y="10983"/>
                  </a:cubicBezTo>
                  <a:cubicBezTo>
                    <a:pt x="16540" y="10886"/>
                    <a:pt x="16990" y="10743"/>
                    <a:pt x="17358" y="10472"/>
                  </a:cubicBezTo>
                  <a:cubicBezTo>
                    <a:pt x="18227" y="9838"/>
                    <a:pt x="18411" y="8478"/>
                    <a:pt x="17752" y="7635"/>
                  </a:cubicBezTo>
                  <a:cubicBezTo>
                    <a:pt x="17282" y="7026"/>
                    <a:pt x="16448" y="6663"/>
                    <a:pt x="16259" y="5912"/>
                  </a:cubicBezTo>
                  <a:cubicBezTo>
                    <a:pt x="16003" y="4935"/>
                    <a:pt x="17011" y="3907"/>
                    <a:pt x="16622" y="2972"/>
                  </a:cubicBezTo>
                  <a:cubicBezTo>
                    <a:pt x="16448" y="2558"/>
                    <a:pt x="16019" y="2287"/>
                    <a:pt x="15579" y="2205"/>
                  </a:cubicBezTo>
                  <a:cubicBezTo>
                    <a:pt x="15456" y="2182"/>
                    <a:pt x="15332" y="2172"/>
                    <a:pt x="15207" y="2172"/>
                  </a:cubicBezTo>
                  <a:cubicBezTo>
                    <a:pt x="14884" y="2172"/>
                    <a:pt x="14558" y="2239"/>
                    <a:pt x="14245" y="2328"/>
                  </a:cubicBezTo>
                  <a:cubicBezTo>
                    <a:pt x="13554" y="2522"/>
                    <a:pt x="12885" y="2818"/>
                    <a:pt x="12286" y="3222"/>
                  </a:cubicBezTo>
                  <a:cubicBezTo>
                    <a:pt x="12281" y="2854"/>
                    <a:pt x="12246" y="2481"/>
                    <a:pt x="12179" y="2118"/>
                  </a:cubicBezTo>
                  <a:cubicBezTo>
                    <a:pt x="12097" y="1663"/>
                    <a:pt x="11969" y="1203"/>
                    <a:pt x="11709" y="825"/>
                  </a:cubicBezTo>
                  <a:cubicBezTo>
                    <a:pt x="11332" y="291"/>
                    <a:pt x="10673" y="1"/>
                    <a:pt x="10023" y="1"/>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405095" y="1850844"/>
              <a:ext cx="317711" cy="311878"/>
            </a:xfrm>
            <a:custGeom>
              <a:avLst/>
              <a:gdLst/>
              <a:ahLst/>
              <a:cxnLst/>
              <a:rect l="l" t="t" r="r" b="b"/>
              <a:pathLst>
                <a:path w="13345" h="13100" extrusionOk="0">
                  <a:moveTo>
                    <a:pt x="7087" y="5671"/>
                  </a:moveTo>
                  <a:cubicBezTo>
                    <a:pt x="7005" y="6039"/>
                    <a:pt x="6974" y="6412"/>
                    <a:pt x="7005" y="6786"/>
                  </a:cubicBezTo>
                  <a:lnTo>
                    <a:pt x="6949" y="7031"/>
                  </a:lnTo>
                  <a:cubicBezTo>
                    <a:pt x="6949" y="7041"/>
                    <a:pt x="6954" y="7046"/>
                    <a:pt x="6954" y="7052"/>
                  </a:cubicBezTo>
                  <a:cubicBezTo>
                    <a:pt x="6703" y="7128"/>
                    <a:pt x="6463" y="7246"/>
                    <a:pt x="6233" y="7384"/>
                  </a:cubicBezTo>
                  <a:cubicBezTo>
                    <a:pt x="6269" y="7179"/>
                    <a:pt x="6289" y="6975"/>
                    <a:pt x="6294" y="6770"/>
                  </a:cubicBezTo>
                  <a:lnTo>
                    <a:pt x="6371" y="6530"/>
                  </a:lnTo>
                  <a:cubicBezTo>
                    <a:pt x="6320" y="6407"/>
                    <a:pt x="6263" y="6285"/>
                    <a:pt x="6202" y="6167"/>
                  </a:cubicBezTo>
                  <a:lnTo>
                    <a:pt x="6202" y="6167"/>
                  </a:lnTo>
                  <a:lnTo>
                    <a:pt x="6263" y="6182"/>
                  </a:lnTo>
                  <a:cubicBezTo>
                    <a:pt x="6565" y="6055"/>
                    <a:pt x="6841" y="5876"/>
                    <a:pt x="7087" y="5671"/>
                  </a:cubicBezTo>
                  <a:close/>
                  <a:moveTo>
                    <a:pt x="6865" y="0"/>
                  </a:moveTo>
                  <a:cubicBezTo>
                    <a:pt x="6568" y="0"/>
                    <a:pt x="6272" y="83"/>
                    <a:pt x="6028" y="257"/>
                  </a:cubicBezTo>
                  <a:cubicBezTo>
                    <a:pt x="5568" y="594"/>
                    <a:pt x="5282" y="1192"/>
                    <a:pt x="4724" y="1315"/>
                  </a:cubicBezTo>
                  <a:cubicBezTo>
                    <a:pt x="4656" y="1330"/>
                    <a:pt x="4587" y="1337"/>
                    <a:pt x="4518" y="1337"/>
                  </a:cubicBezTo>
                  <a:cubicBezTo>
                    <a:pt x="3971" y="1337"/>
                    <a:pt x="3417" y="913"/>
                    <a:pt x="2885" y="913"/>
                  </a:cubicBezTo>
                  <a:cubicBezTo>
                    <a:pt x="2782" y="913"/>
                    <a:pt x="2679" y="929"/>
                    <a:pt x="2577" y="967"/>
                  </a:cubicBezTo>
                  <a:cubicBezTo>
                    <a:pt x="2265" y="1085"/>
                    <a:pt x="2061" y="1392"/>
                    <a:pt x="1984" y="1719"/>
                  </a:cubicBezTo>
                  <a:cubicBezTo>
                    <a:pt x="1912" y="2041"/>
                    <a:pt x="1958" y="2373"/>
                    <a:pt x="2035" y="2701"/>
                  </a:cubicBezTo>
                  <a:cubicBezTo>
                    <a:pt x="2153" y="3217"/>
                    <a:pt x="2368" y="3708"/>
                    <a:pt x="2638" y="4163"/>
                  </a:cubicBezTo>
                  <a:cubicBezTo>
                    <a:pt x="2605" y="4162"/>
                    <a:pt x="2571" y="4162"/>
                    <a:pt x="2537" y="4162"/>
                  </a:cubicBezTo>
                  <a:cubicBezTo>
                    <a:pt x="2298" y="4162"/>
                    <a:pt x="2057" y="4178"/>
                    <a:pt x="1815" y="4209"/>
                  </a:cubicBezTo>
                  <a:cubicBezTo>
                    <a:pt x="1478" y="4255"/>
                    <a:pt x="1140" y="4337"/>
                    <a:pt x="859" y="4521"/>
                  </a:cubicBezTo>
                  <a:cubicBezTo>
                    <a:pt x="200" y="4950"/>
                    <a:pt x="0" y="5942"/>
                    <a:pt x="435" y="6591"/>
                  </a:cubicBezTo>
                  <a:cubicBezTo>
                    <a:pt x="757" y="7062"/>
                    <a:pt x="1345" y="7374"/>
                    <a:pt x="1452" y="7921"/>
                  </a:cubicBezTo>
                  <a:cubicBezTo>
                    <a:pt x="1590" y="8652"/>
                    <a:pt x="798" y="9362"/>
                    <a:pt x="1043" y="10063"/>
                  </a:cubicBezTo>
                  <a:cubicBezTo>
                    <a:pt x="1151" y="10375"/>
                    <a:pt x="1452" y="10595"/>
                    <a:pt x="1769" y="10676"/>
                  </a:cubicBezTo>
                  <a:cubicBezTo>
                    <a:pt x="1900" y="10710"/>
                    <a:pt x="2033" y="10723"/>
                    <a:pt x="2166" y="10723"/>
                  </a:cubicBezTo>
                  <a:cubicBezTo>
                    <a:pt x="2363" y="10723"/>
                    <a:pt x="2561" y="10693"/>
                    <a:pt x="2756" y="10651"/>
                  </a:cubicBezTo>
                  <a:cubicBezTo>
                    <a:pt x="3349" y="10528"/>
                    <a:pt x="3917" y="10298"/>
                    <a:pt x="4428" y="9966"/>
                  </a:cubicBezTo>
                  <a:lnTo>
                    <a:pt x="4428" y="9966"/>
                  </a:lnTo>
                  <a:cubicBezTo>
                    <a:pt x="4326" y="10421"/>
                    <a:pt x="4290" y="10886"/>
                    <a:pt x="4310" y="11346"/>
                  </a:cubicBezTo>
                  <a:cubicBezTo>
                    <a:pt x="4326" y="11684"/>
                    <a:pt x="4377" y="12031"/>
                    <a:pt x="4540" y="12333"/>
                  </a:cubicBezTo>
                  <a:cubicBezTo>
                    <a:pt x="4797" y="12814"/>
                    <a:pt x="5345" y="13099"/>
                    <a:pt x="5887" y="13099"/>
                  </a:cubicBezTo>
                  <a:cubicBezTo>
                    <a:pt x="6122" y="13099"/>
                    <a:pt x="6356" y="13046"/>
                    <a:pt x="6565" y="12931"/>
                  </a:cubicBezTo>
                  <a:cubicBezTo>
                    <a:pt x="7061" y="12660"/>
                    <a:pt x="7419" y="12093"/>
                    <a:pt x="7981" y="12036"/>
                  </a:cubicBezTo>
                  <a:cubicBezTo>
                    <a:pt x="8013" y="12033"/>
                    <a:pt x="8045" y="12032"/>
                    <a:pt x="8076" y="12032"/>
                  </a:cubicBezTo>
                  <a:cubicBezTo>
                    <a:pt x="8705" y="12032"/>
                    <a:pt x="9268" y="12663"/>
                    <a:pt x="9879" y="12663"/>
                  </a:cubicBezTo>
                  <a:cubicBezTo>
                    <a:pt x="9944" y="12663"/>
                    <a:pt x="10011" y="12656"/>
                    <a:pt x="10077" y="12640"/>
                  </a:cubicBezTo>
                  <a:cubicBezTo>
                    <a:pt x="10400" y="12563"/>
                    <a:pt x="10650" y="12282"/>
                    <a:pt x="10757" y="11965"/>
                  </a:cubicBezTo>
                  <a:cubicBezTo>
                    <a:pt x="10865" y="11653"/>
                    <a:pt x="10860" y="11316"/>
                    <a:pt x="10819" y="10983"/>
                  </a:cubicBezTo>
                  <a:cubicBezTo>
                    <a:pt x="10737" y="10293"/>
                    <a:pt x="10522" y="9618"/>
                    <a:pt x="10164" y="9020"/>
                  </a:cubicBezTo>
                  <a:lnTo>
                    <a:pt x="10164" y="9020"/>
                  </a:lnTo>
                  <a:cubicBezTo>
                    <a:pt x="10288" y="9030"/>
                    <a:pt x="10411" y="9034"/>
                    <a:pt x="10535" y="9034"/>
                  </a:cubicBezTo>
                  <a:cubicBezTo>
                    <a:pt x="10929" y="9034"/>
                    <a:pt x="11323" y="8986"/>
                    <a:pt x="11708" y="8892"/>
                  </a:cubicBezTo>
                  <a:cubicBezTo>
                    <a:pt x="12041" y="8815"/>
                    <a:pt x="12368" y="8703"/>
                    <a:pt x="12634" y="8483"/>
                  </a:cubicBezTo>
                  <a:cubicBezTo>
                    <a:pt x="13237" y="8008"/>
                    <a:pt x="13345" y="7000"/>
                    <a:pt x="12849" y="6397"/>
                  </a:cubicBezTo>
                  <a:cubicBezTo>
                    <a:pt x="12491" y="5963"/>
                    <a:pt x="11867" y="5712"/>
                    <a:pt x="11708" y="5165"/>
                  </a:cubicBezTo>
                  <a:cubicBezTo>
                    <a:pt x="11499" y="4459"/>
                    <a:pt x="12215" y="3672"/>
                    <a:pt x="11913" y="3002"/>
                  </a:cubicBezTo>
                  <a:cubicBezTo>
                    <a:pt x="11780" y="2701"/>
                    <a:pt x="11453" y="2506"/>
                    <a:pt x="11126" y="2465"/>
                  </a:cubicBezTo>
                  <a:cubicBezTo>
                    <a:pt x="11051" y="2455"/>
                    <a:pt x="10976" y="2450"/>
                    <a:pt x="10901" y="2450"/>
                  </a:cubicBezTo>
                  <a:cubicBezTo>
                    <a:pt x="10651" y="2450"/>
                    <a:pt x="10397" y="2504"/>
                    <a:pt x="10149" y="2583"/>
                  </a:cubicBezTo>
                  <a:cubicBezTo>
                    <a:pt x="9505" y="2793"/>
                    <a:pt x="8896" y="3115"/>
                    <a:pt x="8390" y="3560"/>
                  </a:cubicBezTo>
                  <a:cubicBezTo>
                    <a:pt x="8554" y="2910"/>
                    <a:pt x="8564" y="2230"/>
                    <a:pt x="8457" y="1571"/>
                  </a:cubicBezTo>
                  <a:cubicBezTo>
                    <a:pt x="8401" y="1238"/>
                    <a:pt x="8308" y="896"/>
                    <a:pt x="8109" y="620"/>
                  </a:cubicBezTo>
                  <a:cubicBezTo>
                    <a:pt x="7834" y="218"/>
                    <a:pt x="7348" y="0"/>
                    <a:pt x="6865" y="0"/>
                  </a:cubicBezTo>
                  <a:close/>
                </a:path>
              </a:pathLst>
            </a:custGeom>
            <a:solidFill>
              <a:schemeClr val="accent6"/>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462905" y="1903699"/>
              <a:ext cx="189912" cy="180532"/>
            </a:xfrm>
            <a:custGeom>
              <a:avLst/>
              <a:gdLst/>
              <a:ahLst/>
              <a:cxnLst/>
              <a:rect l="l" t="t" r="r" b="b"/>
              <a:pathLst>
                <a:path w="7977" h="7583" extrusionOk="0">
                  <a:moveTo>
                    <a:pt x="4009" y="0"/>
                  </a:moveTo>
                  <a:lnTo>
                    <a:pt x="4009" y="0"/>
                  </a:lnTo>
                  <a:cubicBezTo>
                    <a:pt x="4035" y="297"/>
                    <a:pt x="4065" y="583"/>
                    <a:pt x="4086" y="869"/>
                  </a:cubicBezTo>
                  <a:cubicBezTo>
                    <a:pt x="4106" y="1161"/>
                    <a:pt x="4117" y="1442"/>
                    <a:pt x="4117" y="1728"/>
                  </a:cubicBezTo>
                  <a:cubicBezTo>
                    <a:pt x="4122" y="2014"/>
                    <a:pt x="4111" y="2296"/>
                    <a:pt x="4091" y="2582"/>
                  </a:cubicBezTo>
                  <a:cubicBezTo>
                    <a:pt x="4081" y="2781"/>
                    <a:pt x="4065" y="2976"/>
                    <a:pt x="4045" y="3170"/>
                  </a:cubicBezTo>
                  <a:cubicBezTo>
                    <a:pt x="3979" y="3180"/>
                    <a:pt x="3907" y="3190"/>
                    <a:pt x="3835" y="3211"/>
                  </a:cubicBezTo>
                  <a:cubicBezTo>
                    <a:pt x="3830" y="3190"/>
                    <a:pt x="3815" y="3170"/>
                    <a:pt x="3810" y="3144"/>
                  </a:cubicBezTo>
                  <a:cubicBezTo>
                    <a:pt x="3728" y="2960"/>
                    <a:pt x="3646" y="2776"/>
                    <a:pt x="3554" y="2592"/>
                  </a:cubicBezTo>
                  <a:cubicBezTo>
                    <a:pt x="3467" y="2403"/>
                    <a:pt x="3380" y="2224"/>
                    <a:pt x="3288" y="2040"/>
                  </a:cubicBezTo>
                  <a:cubicBezTo>
                    <a:pt x="3196" y="1856"/>
                    <a:pt x="3099" y="1677"/>
                    <a:pt x="2987" y="1498"/>
                  </a:cubicBezTo>
                  <a:lnTo>
                    <a:pt x="2987" y="1498"/>
                  </a:lnTo>
                  <a:cubicBezTo>
                    <a:pt x="2997" y="1708"/>
                    <a:pt x="3038" y="1917"/>
                    <a:pt x="3094" y="2117"/>
                  </a:cubicBezTo>
                  <a:cubicBezTo>
                    <a:pt x="3150" y="2321"/>
                    <a:pt x="3227" y="2515"/>
                    <a:pt x="3319" y="2705"/>
                  </a:cubicBezTo>
                  <a:cubicBezTo>
                    <a:pt x="3406" y="2889"/>
                    <a:pt x="3508" y="3078"/>
                    <a:pt x="3631" y="3247"/>
                  </a:cubicBezTo>
                  <a:cubicBezTo>
                    <a:pt x="3636" y="3257"/>
                    <a:pt x="3646" y="3262"/>
                    <a:pt x="3651" y="3272"/>
                  </a:cubicBezTo>
                  <a:cubicBezTo>
                    <a:pt x="3498" y="3339"/>
                    <a:pt x="3350" y="3441"/>
                    <a:pt x="3222" y="3569"/>
                  </a:cubicBezTo>
                  <a:cubicBezTo>
                    <a:pt x="3048" y="3748"/>
                    <a:pt x="2936" y="3973"/>
                    <a:pt x="2884" y="4203"/>
                  </a:cubicBezTo>
                  <a:cubicBezTo>
                    <a:pt x="2767" y="4177"/>
                    <a:pt x="2649" y="4152"/>
                    <a:pt x="2527" y="4131"/>
                  </a:cubicBezTo>
                  <a:cubicBezTo>
                    <a:pt x="2245" y="4085"/>
                    <a:pt x="1969" y="4054"/>
                    <a:pt x="1688" y="4034"/>
                  </a:cubicBezTo>
                  <a:cubicBezTo>
                    <a:pt x="1492" y="4027"/>
                    <a:pt x="1297" y="4017"/>
                    <a:pt x="1101" y="4017"/>
                  </a:cubicBezTo>
                  <a:cubicBezTo>
                    <a:pt x="1015" y="4017"/>
                    <a:pt x="930" y="4019"/>
                    <a:pt x="844" y="4024"/>
                  </a:cubicBezTo>
                  <a:cubicBezTo>
                    <a:pt x="563" y="4029"/>
                    <a:pt x="282" y="4054"/>
                    <a:pt x="1" y="4106"/>
                  </a:cubicBezTo>
                  <a:cubicBezTo>
                    <a:pt x="282" y="4162"/>
                    <a:pt x="558" y="4192"/>
                    <a:pt x="839" y="4223"/>
                  </a:cubicBezTo>
                  <a:cubicBezTo>
                    <a:pt x="1121" y="4259"/>
                    <a:pt x="1397" y="4274"/>
                    <a:pt x="1678" y="4295"/>
                  </a:cubicBezTo>
                  <a:cubicBezTo>
                    <a:pt x="1959" y="4310"/>
                    <a:pt x="2230" y="4330"/>
                    <a:pt x="2511" y="4336"/>
                  </a:cubicBezTo>
                  <a:cubicBezTo>
                    <a:pt x="2629" y="4336"/>
                    <a:pt x="2752" y="4341"/>
                    <a:pt x="2864" y="4341"/>
                  </a:cubicBezTo>
                  <a:cubicBezTo>
                    <a:pt x="2838" y="4561"/>
                    <a:pt x="2869" y="4775"/>
                    <a:pt x="2956" y="4980"/>
                  </a:cubicBezTo>
                  <a:cubicBezTo>
                    <a:pt x="2879" y="5026"/>
                    <a:pt x="2808" y="5072"/>
                    <a:pt x="2731" y="5123"/>
                  </a:cubicBezTo>
                  <a:cubicBezTo>
                    <a:pt x="2573" y="5225"/>
                    <a:pt x="2409" y="5327"/>
                    <a:pt x="2256" y="5440"/>
                  </a:cubicBezTo>
                  <a:cubicBezTo>
                    <a:pt x="2102" y="5547"/>
                    <a:pt x="1944" y="5665"/>
                    <a:pt x="1795" y="5798"/>
                  </a:cubicBezTo>
                  <a:cubicBezTo>
                    <a:pt x="1995" y="5762"/>
                    <a:pt x="2179" y="5696"/>
                    <a:pt x="2358" y="5619"/>
                  </a:cubicBezTo>
                  <a:cubicBezTo>
                    <a:pt x="2537" y="5542"/>
                    <a:pt x="2711" y="5445"/>
                    <a:pt x="2869" y="5343"/>
                  </a:cubicBezTo>
                  <a:cubicBezTo>
                    <a:pt x="2936" y="5302"/>
                    <a:pt x="3002" y="5256"/>
                    <a:pt x="3069" y="5205"/>
                  </a:cubicBezTo>
                  <a:cubicBezTo>
                    <a:pt x="3120" y="5281"/>
                    <a:pt x="3176" y="5358"/>
                    <a:pt x="3247" y="5419"/>
                  </a:cubicBezTo>
                  <a:cubicBezTo>
                    <a:pt x="3488" y="5660"/>
                    <a:pt x="3815" y="5793"/>
                    <a:pt x="4152" y="5793"/>
                  </a:cubicBezTo>
                  <a:lnTo>
                    <a:pt x="4198" y="5793"/>
                  </a:lnTo>
                  <a:cubicBezTo>
                    <a:pt x="4178" y="5869"/>
                    <a:pt x="4163" y="5946"/>
                    <a:pt x="4147" y="6028"/>
                  </a:cubicBezTo>
                  <a:cubicBezTo>
                    <a:pt x="4117" y="6202"/>
                    <a:pt x="4117" y="6381"/>
                    <a:pt x="4117" y="6560"/>
                  </a:cubicBezTo>
                  <a:cubicBezTo>
                    <a:pt x="4127" y="6739"/>
                    <a:pt x="4147" y="6912"/>
                    <a:pt x="4193" y="7081"/>
                  </a:cubicBezTo>
                  <a:cubicBezTo>
                    <a:pt x="4239" y="7255"/>
                    <a:pt x="4296" y="7424"/>
                    <a:pt x="4393" y="7582"/>
                  </a:cubicBezTo>
                  <a:cubicBezTo>
                    <a:pt x="4403" y="7403"/>
                    <a:pt x="4403" y="7229"/>
                    <a:pt x="4398" y="7056"/>
                  </a:cubicBezTo>
                  <a:cubicBezTo>
                    <a:pt x="4398" y="6887"/>
                    <a:pt x="4382" y="6718"/>
                    <a:pt x="4377" y="6544"/>
                  </a:cubicBezTo>
                  <a:cubicBezTo>
                    <a:pt x="4367" y="6381"/>
                    <a:pt x="4357" y="6207"/>
                    <a:pt x="4347" y="6033"/>
                  </a:cubicBezTo>
                  <a:cubicBezTo>
                    <a:pt x="4342" y="5951"/>
                    <a:pt x="4331" y="5864"/>
                    <a:pt x="4326" y="5777"/>
                  </a:cubicBezTo>
                  <a:cubicBezTo>
                    <a:pt x="4485" y="5752"/>
                    <a:pt x="4648" y="5701"/>
                    <a:pt x="4786" y="5624"/>
                  </a:cubicBezTo>
                  <a:cubicBezTo>
                    <a:pt x="4812" y="5685"/>
                    <a:pt x="4838" y="5747"/>
                    <a:pt x="4868" y="5803"/>
                  </a:cubicBezTo>
                  <a:cubicBezTo>
                    <a:pt x="4965" y="6007"/>
                    <a:pt x="5073" y="6207"/>
                    <a:pt x="5190" y="6406"/>
                  </a:cubicBezTo>
                  <a:cubicBezTo>
                    <a:pt x="5303" y="6595"/>
                    <a:pt x="5425" y="6795"/>
                    <a:pt x="5553" y="6979"/>
                  </a:cubicBezTo>
                  <a:cubicBezTo>
                    <a:pt x="5681" y="7163"/>
                    <a:pt x="5824" y="7352"/>
                    <a:pt x="5983" y="7516"/>
                  </a:cubicBezTo>
                  <a:cubicBezTo>
                    <a:pt x="5916" y="7291"/>
                    <a:pt x="5829" y="7081"/>
                    <a:pt x="5727" y="6877"/>
                  </a:cubicBezTo>
                  <a:cubicBezTo>
                    <a:pt x="5630" y="6672"/>
                    <a:pt x="5523" y="6478"/>
                    <a:pt x="5405" y="6278"/>
                  </a:cubicBezTo>
                  <a:cubicBezTo>
                    <a:pt x="5293" y="6084"/>
                    <a:pt x="5170" y="5885"/>
                    <a:pt x="5037" y="5701"/>
                  </a:cubicBezTo>
                  <a:cubicBezTo>
                    <a:pt x="5001" y="5644"/>
                    <a:pt x="4960" y="5593"/>
                    <a:pt x="4914" y="5537"/>
                  </a:cubicBezTo>
                  <a:cubicBezTo>
                    <a:pt x="4976" y="5491"/>
                    <a:pt x="5022" y="5445"/>
                    <a:pt x="5073" y="5394"/>
                  </a:cubicBezTo>
                  <a:cubicBezTo>
                    <a:pt x="5272" y="5189"/>
                    <a:pt x="5395" y="4934"/>
                    <a:pt x="5425" y="4658"/>
                  </a:cubicBezTo>
                  <a:cubicBezTo>
                    <a:pt x="5530" y="4665"/>
                    <a:pt x="5636" y="4669"/>
                    <a:pt x="5742" y="4669"/>
                  </a:cubicBezTo>
                  <a:cubicBezTo>
                    <a:pt x="5849" y="4669"/>
                    <a:pt x="5955" y="4665"/>
                    <a:pt x="6059" y="4658"/>
                  </a:cubicBezTo>
                  <a:cubicBezTo>
                    <a:pt x="6284" y="4647"/>
                    <a:pt x="6509" y="4622"/>
                    <a:pt x="6724" y="4581"/>
                  </a:cubicBezTo>
                  <a:cubicBezTo>
                    <a:pt x="6944" y="4545"/>
                    <a:pt x="7164" y="4489"/>
                    <a:pt x="7379" y="4412"/>
                  </a:cubicBezTo>
                  <a:cubicBezTo>
                    <a:pt x="7212" y="4393"/>
                    <a:pt x="7045" y="4383"/>
                    <a:pt x="6878" y="4383"/>
                  </a:cubicBezTo>
                  <a:cubicBezTo>
                    <a:pt x="6820" y="4383"/>
                    <a:pt x="6762" y="4384"/>
                    <a:pt x="6704" y="4387"/>
                  </a:cubicBezTo>
                  <a:cubicBezTo>
                    <a:pt x="6612" y="4372"/>
                    <a:pt x="6513" y="4367"/>
                    <a:pt x="6411" y="4367"/>
                  </a:cubicBezTo>
                  <a:cubicBezTo>
                    <a:pt x="6298" y="4367"/>
                    <a:pt x="6180" y="4374"/>
                    <a:pt x="6065" y="4382"/>
                  </a:cubicBezTo>
                  <a:cubicBezTo>
                    <a:pt x="5860" y="4392"/>
                    <a:pt x="5666" y="4407"/>
                    <a:pt x="5461" y="4433"/>
                  </a:cubicBezTo>
                  <a:cubicBezTo>
                    <a:pt x="5451" y="4162"/>
                    <a:pt x="5364" y="3911"/>
                    <a:pt x="5211" y="3697"/>
                  </a:cubicBezTo>
                  <a:cubicBezTo>
                    <a:pt x="5247" y="3671"/>
                    <a:pt x="5293" y="3640"/>
                    <a:pt x="5333" y="3615"/>
                  </a:cubicBezTo>
                  <a:cubicBezTo>
                    <a:pt x="5604" y="3436"/>
                    <a:pt x="5886" y="3262"/>
                    <a:pt x="6177" y="3109"/>
                  </a:cubicBezTo>
                  <a:cubicBezTo>
                    <a:pt x="6463" y="2950"/>
                    <a:pt x="6755" y="2807"/>
                    <a:pt x="7056" y="2669"/>
                  </a:cubicBezTo>
                  <a:cubicBezTo>
                    <a:pt x="7358" y="2531"/>
                    <a:pt x="7665" y="2403"/>
                    <a:pt x="7977" y="2275"/>
                  </a:cubicBezTo>
                  <a:lnTo>
                    <a:pt x="7977" y="2275"/>
                  </a:lnTo>
                  <a:cubicBezTo>
                    <a:pt x="7639" y="2301"/>
                    <a:pt x="7307" y="2372"/>
                    <a:pt x="6985" y="2475"/>
                  </a:cubicBezTo>
                  <a:cubicBezTo>
                    <a:pt x="6663" y="2577"/>
                    <a:pt x="6356" y="2720"/>
                    <a:pt x="6054" y="2878"/>
                  </a:cubicBezTo>
                  <a:cubicBezTo>
                    <a:pt x="5758" y="3042"/>
                    <a:pt x="5471" y="3231"/>
                    <a:pt x="5216" y="3446"/>
                  </a:cubicBezTo>
                  <a:cubicBezTo>
                    <a:pt x="5180" y="3477"/>
                    <a:pt x="5134" y="3518"/>
                    <a:pt x="5093" y="3553"/>
                  </a:cubicBezTo>
                  <a:cubicBezTo>
                    <a:pt x="5083" y="3543"/>
                    <a:pt x="5078" y="3528"/>
                    <a:pt x="5062" y="3523"/>
                  </a:cubicBezTo>
                  <a:cubicBezTo>
                    <a:pt x="4812" y="3277"/>
                    <a:pt x="4483" y="3160"/>
                    <a:pt x="4158" y="3160"/>
                  </a:cubicBezTo>
                  <a:cubicBezTo>
                    <a:pt x="4151" y="3160"/>
                    <a:pt x="4144" y="3160"/>
                    <a:pt x="4137" y="3160"/>
                  </a:cubicBezTo>
                  <a:cubicBezTo>
                    <a:pt x="4198" y="2981"/>
                    <a:pt x="4250" y="2786"/>
                    <a:pt x="4290" y="2602"/>
                  </a:cubicBezTo>
                  <a:cubicBezTo>
                    <a:pt x="4347" y="2316"/>
                    <a:pt x="4372" y="2014"/>
                    <a:pt x="4372" y="1723"/>
                  </a:cubicBezTo>
                  <a:cubicBezTo>
                    <a:pt x="4367" y="1426"/>
                    <a:pt x="4342" y="1125"/>
                    <a:pt x="4285" y="839"/>
                  </a:cubicBezTo>
                  <a:cubicBezTo>
                    <a:pt x="4224" y="552"/>
                    <a:pt x="4137" y="266"/>
                    <a:pt x="4009" y="0"/>
                  </a:cubicBezTo>
                  <a:close/>
                </a:path>
              </a:pathLst>
            </a:custGeom>
            <a:solidFill>
              <a:schemeClr val="lt2"/>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3"/>
          <p:cNvGrpSpPr/>
          <p:nvPr/>
        </p:nvGrpSpPr>
        <p:grpSpPr>
          <a:xfrm rot="8419232">
            <a:off x="8274813" y="2744707"/>
            <a:ext cx="361282" cy="366524"/>
            <a:chOff x="314888" y="1788230"/>
            <a:chExt cx="470479" cy="435151"/>
          </a:xfrm>
        </p:grpSpPr>
        <p:sp>
          <p:nvSpPr>
            <p:cNvPr id="209" name="Google Shape;209;p3"/>
            <p:cNvSpPr/>
            <p:nvPr/>
          </p:nvSpPr>
          <p:spPr>
            <a:xfrm rot="-1111104">
              <a:off x="337754" y="1804789"/>
              <a:ext cx="131243" cy="165355"/>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4"/>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347023" y="1802511"/>
              <a:ext cx="438344" cy="420869"/>
            </a:xfrm>
            <a:custGeom>
              <a:avLst/>
              <a:gdLst/>
              <a:ahLst/>
              <a:cxnLst/>
              <a:rect l="l" t="t" r="r" b="b"/>
              <a:pathLst>
                <a:path w="18412" h="17678" extrusionOk="0">
                  <a:moveTo>
                    <a:pt x="9740" y="8161"/>
                  </a:moveTo>
                  <a:lnTo>
                    <a:pt x="9720" y="8243"/>
                  </a:lnTo>
                  <a:cubicBezTo>
                    <a:pt x="9909" y="8642"/>
                    <a:pt x="10160" y="9010"/>
                    <a:pt x="10456" y="9337"/>
                  </a:cubicBezTo>
                  <a:cubicBezTo>
                    <a:pt x="10139" y="9283"/>
                    <a:pt x="9820" y="9252"/>
                    <a:pt x="9501" y="9252"/>
                  </a:cubicBezTo>
                  <a:cubicBezTo>
                    <a:pt x="9311" y="9252"/>
                    <a:pt x="9122" y="9263"/>
                    <a:pt x="8932" y="9286"/>
                  </a:cubicBezTo>
                  <a:lnTo>
                    <a:pt x="8595" y="9225"/>
                  </a:lnTo>
                  <a:cubicBezTo>
                    <a:pt x="8590" y="9230"/>
                    <a:pt x="8580" y="9230"/>
                    <a:pt x="8575" y="9235"/>
                  </a:cubicBezTo>
                  <a:cubicBezTo>
                    <a:pt x="8447" y="8892"/>
                    <a:pt x="8283" y="8565"/>
                    <a:pt x="8084" y="8263"/>
                  </a:cubicBezTo>
                  <a:lnTo>
                    <a:pt x="8084" y="8263"/>
                  </a:lnTo>
                  <a:cubicBezTo>
                    <a:pt x="8299" y="8299"/>
                    <a:pt x="8517" y="8320"/>
                    <a:pt x="8736" y="8320"/>
                  </a:cubicBezTo>
                  <a:cubicBezTo>
                    <a:pt x="8798" y="8320"/>
                    <a:pt x="8860" y="8318"/>
                    <a:pt x="8922" y="8315"/>
                  </a:cubicBezTo>
                  <a:lnTo>
                    <a:pt x="9255" y="8412"/>
                  </a:lnTo>
                  <a:cubicBezTo>
                    <a:pt x="9418" y="8335"/>
                    <a:pt x="9577" y="8253"/>
                    <a:pt x="9740" y="8161"/>
                  </a:cubicBezTo>
                  <a:close/>
                  <a:moveTo>
                    <a:pt x="10023" y="1"/>
                  </a:moveTo>
                  <a:cubicBezTo>
                    <a:pt x="9613" y="1"/>
                    <a:pt x="9206" y="116"/>
                    <a:pt x="8876" y="359"/>
                  </a:cubicBezTo>
                  <a:cubicBezTo>
                    <a:pt x="8258" y="814"/>
                    <a:pt x="7864" y="1632"/>
                    <a:pt x="7112" y="1806"/>
                  </a:cubicBezTo>
                  <a:cubicBezTo>
                    <a:pt x="7013" y="1829"/>
                    <a:pt x="6913" y="1840"/>
                    <a:pt x="6813" y="1840"/>
                  </a:cubicBezTo>
                  <a:cubicBezTo>
                    <a:pt x="6071" y="1840"/>
                    <a:pt x="5325" y="1276"/>
                    <a:pt x="4607" y="1276"/>
                  </a:cubicBezTo>
                  <a:cubicBezTo>
                    <a:pt x="4464" y="1276"/>
                    <a:pt x="4323" y="1298"/>
                    <a:pt x="4183" y="1351"/>
                  </a:cubicBezTo>
                  <a:cubicBezTo>
                    <a:pt x="3764" y="1510"/>
                    <a:pt x="3482" y="1934"/>
                    <a:pt x="3385" y="2374"/>
                  </a:cubicBezTo>
                  <a:cubicBezTo>
                    <a:pt x="3288" y="2813"/>
                    <a:pt x="3360" y="3274"/>
                    <a:pt x="3467" y="3708"/>
                  </a:cubicBezTo>
                  <a:cubicBezTo>
                    <a:pt x="3666" y="4506"/>
                    <a:pt x="4004" y="5273"/>
                    <a:pt x="4474" y="5947"/>
                  </a:cubicBezTo>
                  <a:cubicBezTo>
                    <a:pt x="4050" y="5864"/>
                    <a:pt x="3623" y="5825"/>
                    <a:pt x="3196" y="5825"/>
                  </a:cubicBezTo>
                  <a:cubicBezTo>
                    <a:pt x="2995" y="5825"/>
                    <a:pt x="2794" y="5834"/>
                    <a:pt x="2593" y="5850"/>
                  </a:cubicBezTo>
                  <a:cubicBezTo>
                    <a:pt x="2133" y="5886"/>
                    <a:pt x="1667" y="5978"/>
                    <a:pt x="1263" y="6208"/>
                  </a:cubicBezTo>
                  <a:cubicBezTo>
                    <a:pt x="343" y="6745"/>
                    <a:pt x="1" y="8074"/>
                    <a:pt x="548" y="8989"/>
                  </a:cubicBezTo>
                  <a:cubicBezTo>
                    <a:pt x="946" y="9644"/>
                    <a:pt x="1724" y="10104"/>
                    <a:pt x="1831" y="10871"/>
                  </a:cubicBezTo>
                  <a:cubicBezTo>
                    <a:pt x="1974" y="11868"/>
                    <a:pt x="849" y="12778"/>
                    <a:pt x="1125" y="13749"/>
                  </a:cubicBezTo>
                  <a:cubicBezTo>
                    <a:pt x="1243" y="14184"/>
                    <a:pt x="1642" y="14501"/>
                    <a:pt x="2071" y="14629"/>
                  </a:cubicBezTo>
                  <a:cubicBezTo>
                    <a:pt x="2291" y="14700"/>
                    <a:pt x="2524" y="14728"/>
                    <a:pt x="2758" y="14728"/>
                  </a:cubicBezTo>
                  <a:cubicBezTo>
                    <a:pt x="2975" y="14728"/>
                    <a:pt x="3194" y="14704"/>
                    <a:pt x="3406" y="14670"/>
                  </a:cubicBezTo>
                  <a:cubicBezTo>
                    <a:pt x="4336" y="14521"/>
                    <a:pt x="5246" y="14189"/>
                    <a:pt x="6034" y="13678"/>
                  </a:cubicBezTo>
                  <a:lnTo>
                    <a:pt x="6034" y="13678"/>
                  </a:lnTo>
                  <a:cubicBezTo>
                    <a:pt x="6008" y="14383"/>
                    <a:pt x="6095" y="15089"/>
                    <a:pt x="6279" y="15769"/>
                  </a:cubicBezTo>
                  <a:cubicBezTo>
                    <a:pt x="6402" y="16214"/>
                    <a:pt x="6576" y="16659"/>
                    <a:pt x="6877" y="17006"/>
                  </a:cubicBezTo>
                  <a:cubicBezTo>
                    <a:pt x="7258" y="17449"/>
                    <a:pt x="7843" y="17678"/>
                    <a:pt x="8425" y="17678"/>
                  </a:cubicBezTo>
                  <a:cubicBezTo>
                    <a:pt x="8904" y="17678"/>
                    <a:pt x="9382" y="17522"/>
                    <a:pt x="9740" y="17200"/>
                  </a:cubicBezTo>
                  <a:cubicBezTo>
                    <a:pt x="10313" y="16689"/>
                    <a:pt x="10620" y="15840"/>
                    <a:pt x="11351" y="15590"/>
                  </a:cubicBezTo>
                  <a:cubicBezTo>
                    <a:pt x="11495" y="15541"/>
                    <a:pt x="11643" y="15521"/>
                    <a:pt x="11793" y="15521"/>
                  </a:cubicBezTo>
                  <a:cubicBezTo>
                    <a:pt x="12432" y="15521"/>
                    <a:pt x="13111" y="15880"/>
                    <a:pt x="13737" y="15880"/>
                  </a:cubicBezTo>
                  <a:cubicBezTo>
                    <a:pt x="13933" y="15880"/>
                    <a:pt x="14123" y="15845"/>
                    <a:pt x="14306" y="15754"/>
                  </a:cubicBezTo>
                  <a:cubicBezTo>
                    <a:pt x="14710" y="15559"/>
                    <a:pt x="14955" y="15109"/>
                    <a:pt x="15006" y="14665"/>
                  </a:cubicBezTo>
                  <a:cubicBezTo>
                    <a:pt x="15058" y="14215"/>
                    <a:pt x="14945" y="13770"/>
                    <a:pt x="14792" y="13340"/>
                  </a:cubicBezTo>
                  <a:cubicBezTo>
                    <a:pt x="14485" y="12476"/>
                    <a:pt x="14015" y="11663"/>
                    <a:pt x="13386" y="10999"/>
                  </a:cubicBezTo>
                  <a:lnTo>
                    <a:pt x="13386" y="10999"/>
                  </a:lnTo>
                  <a:cubicBezTo>
                    <a:pt x="13812" y="11085"/>
                    <a:pt x="14249" y="11127"/>
                    <a:pt x="14686" y="11127"/>
                  </a:cubicBezTo>
                  <a:cubicBezTo>
                    <a:pt x="15155" y="11127"/>
                    <a:pt x="15625" y="11079"/>
                    <a:pt x="16085" y="10983"/>
                  </a:cubicBezTo>
                  <a:cubicBezTo>
                    <a:pt x="16540" y="10886"/>
                    <a:pt x="16990" y="10743"/>
                    <a:pt x="17358" y="10472"/>
                  </a:cubicBezTo>
                  <a:cubicBezTo>
                    <a:pt x="18227" y="9838"/>
                    <a:pt x="18411" y="8478"/>
                    <a:pt x="17752" y="7635"/>
                  </a:cubicBezTo>
                  <a:cubicBezTo>
                    <a:pt x="17282" y="7026"/>
                    <a:pt x="16448" y="6663"/>
                    <a:pt x="16259" y="5912"/>
                  </a:cubicBezTo>
                  <a:cubicBezTo>
                    <a:pt x="16003" y="4935"/>
                    <a:pt x="17011" y="3907"/>
                    <a:pt x="16622" y="2972"/>
                  </a:cubicBezTo>
                  <a:cubicBezTo>
                    <a:pt x="16448" y="2558"/>
                    <a:pt x="16019" y="2287"/>
                    <a:pt x="15579" y="2205"/>
                  </a:cubicBezTo>
                  <a:cubicBezTo>
                    <a:pt x="15456" y="2182"/>
                    <a:pt x="15332" y="2172"/>
                    <a:pt x="15207" y="2172"/>
                  </a:cubicBezTo>
                  <a:cubicBezTo>
                    <a:pt x="14884" y="2172"/>
                    <a:pt x="14558" y="2239"/>
                    <a:pt x="14245" y="2328"/>
                  </a:cubicBezTo>
                  <a:cubicBezTo>
                    <a:pt x="13554" y="2522"/>
                    <a:pt x="12885" y="2818"/>
                    <a:pt x="12286" y="3222"/>
                  </a:cubicBezTo>
                  <a:cubicBezTo>
                    <a:pt x="12281" y="2854"/>
                    <a:pt x="12246" y="2481"/>
                    <a:pt x="12179" y="2118"/>
                  </a:cubicBezTo>
                  <a:cubicBezTo>
                    <a:pt x="12097" y="1663"/>
                    <a:pt x="11969" y="1203"/>
                    <a:pt x="11709" y="825"/>
                  </a:cubicBezTo>
                  <a:cubicBezTo>
                    <a:pt x="11332" y="291"/>
                    <a:pt x="10673" y="1"/>
                    <a:pt x="10023" y="1"/>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405095" y="1850844"/>
              <a:ext cx="317711" cy="311878"/>
            </a:xfrm>
            <a:custGeom>
              <a:avLst/>
              <a:gdLst/>
              <a:ahLst/>
              <a:cxnLst/>
              <a:rect l="l" t="t" r="r" b="b"/>
              <a:pathLst>
                <a:path w="13345" h="13100" extrusionOk="0">
                  <a:moveTo>
                    <a:pt x="7087" y="5671"/>
                  </a:moveTo>
                  <a:cubicBezTo>
                    <a:pt x="7005" y="6039"/>
                    <a:pt x="6974" y="6412"/>
                    <a:pt x="7005" y="6786"/>
                  </a:cubicBezTo>
                  <a:lnTo>
                    <a:pt x="6949" y="7031"/>
                  </a:lnTo>
                  <a:cubicBezTo>
                    <a:pt x="6949" y="7041"/>
                    <a:pt x="6954" y="7046"/>
                    <a:pt x="6954" y="7052"/>
                  </a:cubicBezTo>
                  <a:cubicBezTo>
                    <a:pt x="6703" y="7128"/>
                    <a:pt x="6463" y="7246"/>
                    <a:pt x="6233" y="7384"/>
                  </a:cubicBezTo>
                  <a:cubicBezTo>
                    <a:pt x="6269" y="7179"/>
                    <a:pt x="6289" y="6975"/>
                    <a:pt x="6294" y="6770"/>
                  </a:cubicBezTo>
                  <a:lnTo>
                    <a:pt x="6371" y="6530"/>
                  </a:lnTo>
                  <a:cubicBezTo>
                    <a:pt x="6320" y="6407"/>
                    <a:pt x="6263" y="6285"/>
                    <a:pt x="6202" y="6167"/>
                  </a:cubicBezTo>
                  <a:lnTo>
                    <a:pt x="6202" y="6167"/>
                  </a:lnTo>
                  <a:lnTo>
                    <a:pt x="6263" y="6182"/>
                  </a:lnTo>
                  <a:cubicBezTo>
                    <a:pt x="6565" y="6055"/>
                    <a:pt x="6841" y="5876"/>
                    <a:pt x="7087" y="5671"/>
                  </a:cubicBezTo>
                  <a:close/>
                  <a:moveTo>
                    <a:pt x="6865" y="0"/>
                  </a:moveTo>
                  <a:cubicBezTo>
                    <a:pt x="6568" y="0"/>
                    <a:pt x="6272" y="83"/>
                    <a:pt x="6028" y="257"/>
                  </a:cubicBezTo>
                  <a:cubicBezTo>
                    <a:pt x="5568" y="594"/>
                    <a:pt x="5282" y="1192"/>
                    <a:pt x="4724" y="1315"/>
                  </a:cubicBezTo>
                  <a:cubicBezTo>
                    <a:pt x="4656" y="1330"/>
                    <a:pt x="4587" y="1337"/>
                    <a:pt x="4518" y="1337"/>
                  </a:cubicBezTo>
                  <a:cubicBezTo>
                    <a:pt x="3971" y="1337"/>
                    <a:pt x="3417" y="913"/>
                    <a:pt x="2885" y="913"/>
                  </a:cubicBezTo>
                  <a:cubicBezTo>
                    <a:pt x="2782" y="913"/>
                    <a:pt x="2679" y="929"/>
                    <a:pt x="2577" y="967"/>
                  </a:cubicBezTo>
                  <a:cubicBezTo>
                    <a:pt x="2265" y="1085"/>
                    <a:pt x="2061" y="1392"/>
                    <a:pt x="1984" y="1719"/>
                  </a:cubicBezTo>
                  <a:cubicBezTo>
                    <a:pt x="1912" y="2041"/>
                    <a:pt x="1958" y="2373"/>
                    <a:pt x="2035" y="2701"/>
                  </a:cubicBezTo>
                  <a:cubicBezTo>
                    <a:pt x="2153" y="3217"/>
                    <a:pt x="2368" y="3708"/>
                    <a:pt x="2638" y="4163"/>
                  </a:cubicBezTo>
                  <a:cubicBezTo>
                    <a:pt x="2605" y="4162"/>
                    <a:pt x="2571" y="4162"/>
                    <a:pt x="2537" y="4162"/>
                  </a:cubicBezTo>
                  <a:cubicBezTo>
                    <a:pt x="2298" y="4162"/>
                    <a:pt x="2057" y="4178"/>
                    <a:pt x="1815" y="4209"/>
                  </a:cubicBezTo>
                  <a:cubicBezTo>
                    <a:pt x="1478" y="4255"/>
                    <a:pt x="1140" y="4337"/>
                    <a:pt x="859" y="4521"/>
                  </a:cubicBezTo>
                  <a:cubicBezTo>
                    <a:pt x="200" y="4950"/>
                    <a:pt x="0" y="5942"/>
                    <a:pt x="435" y="6591"/>
                  </a:cubicBezTo>
                  <a:cubicBezTo>
                    <a:pt x="757" y="7062"/>
                    <a:pt x="1345" y="7374"/>
                    <a:pt x="1452" y="7921"/>
                  </a:cubicBezTo>
                  <a:cubicBezTo>
                    <a:pt x="1590" y="8652"/>
                    <a:pt x="798" y="9362"/>
                    <a:pt x="1043" y="10063"/>
                  </a:cubicBezTo>
                  <a:cubicBezTo>
                    <a:pt x="1151" y="10375"/>
                    <a:pt x="1452" y="10595"/>
                    <a:pt x="1769" y="10676"/>
                  </a:cubicBezTo>
                  <a:cubicBezTo>
                    <a:pt x="1900" y="10710"/>
                    <a:pt x="2033" y="10723"/>
                    <a:pt x="2166" y="10723"/>
                  </a:cubicBezTo>
                  <a:cubicBezTo>
                    <a:pt x="2363" y="10723"/>
                    <a:pt x="2561" y="10693"/>
                    <a:pt x="2756" y="10651"/>
                  </a:cubicBezTo>
                  <a:cubicBezTo>
                    <a:pt x="3349" y="10528"/>
                    <a:pt x="3917" y="10298"/>
                    <a:pt x="4428" y="9966"/>
                  </a:cubicBezTo>
                  <a:lnTo>
                    <a:pt x="4428" y="9966"/>
                  </a:lnTo>
                  <a:cubicBezTo>
                    <a:pt x="4326" y="10421"/>
                    <a:pt x="4290" y="10886"/>
                    <a:pt x="4310" y="11346"/>
                  </a:cubicBezTo>
                  <a:cubicBezTo>
                    <a:pt x="4326" y="11684"/>
                    <a:pt x="4377" y="12031"/>
                    <a:pt x="4540" y="12333"/>
                  </a:cubicBezTo>
                  <a:cubicBezTo>
                    <a:pt x="4797" y="12814"/>
                    <a:pt x="5345" y="13099"/>
                    <a:pt x="5887" y="13099"/>
                  </a:cubicBezTo>
                  <a:cubicBezTo>
                    <a:pt x="6122" y="13099"/>
                    <a:pt x="6356" y="13046"/>
                    <a:pt x="6565" y="12931"/>
                  </a:cubicBezTo>
                  <a:cubicBezTo>
                    <a:pt x="7061" y="12660"/>
                    <a:pt x="7419" y="12093"/>
                    <a:pt x="7981" y="12036"/>
                  </a:cubicBezTo>
                  <a:cubicBezTo>
                    <a:pt x="8013" y="12033"/>
                    <a:pt x="8045" y="12032"/>
                    <a:pt x="8076" y="12032"/>
                  </a:cubicBezTo>
                  <a:cubicBezTo>
                    <a:pt x="8705" y="12032"/>
                    <a:pt x="9268" y="12663"/>
                    <a:pt x="9879" y="12663"/>
                  </a:cubicBezTo>
                  <a:cubicBezTo>
                    <a:pt x="9944" y="12663"/>
                    <a:pt x="10011" y="12656"/>
                    <a:pt x="10077" y="12640"/>
                  </a:cubicBezTo>
                  <a:cubicBezTo>
                    <a:pt x="10400" y="12563"/>
                    <a:pt x="10650" y="12282"/>
                    <a:pt x="10757" y="11965"/>
                  </a:cubicBezTo>
                  <a:cubicBezTo>
                    <a:pt x="10865" y="11653"/>
                    <a:pt x="10860" y="11316"/>
                    <a:pt x="10819" y="10983"/>
                  </a:cubicBezTo>
                  <a:cubicBezTo>
                    <a:pt x="10737" y="10293"/>
                    <a:pt x="10522" y="9618"/>
                    <a:pt x="10164" y="9020"/>
                  </a:cubicBezTo>
                  <a:lnTo>
                    <a:pt x="10164" y="9020"/>
                  </a:lnTo>
                  <a:cubicBezTo>
                    <a:pt x="10288" y="9030"/>
                    <a:pt x="10411" y="9034"/>
                    <a:pt x="10535" y="9034"/>
                  </a:cubicBezTo>
                  <a:cubicBezTo>
                    <a:pt x="10929" y="9034"/>
                    <a:pt x="11323" y="8986"/>
                    <a:pt x="11708" y="8892"/>
                  </a:cubicBezTo>
                  <a:cubicBezTo>
                    <a:pt x="12041" y="8815"/>
                    <a:pt x="12368" y="8703"/>
                    <a:pt x="12634" y="8483"/>
                  </a:cubicBezTo>
                  <a:cubicBezTo>
                    <a:pt x="13237" y="8008"/>
                    <a:pt x="13345" y="7000"/>
                    <a:pt x="12849" y="6397"/>
                  </a:cubicBezTo>
                  <a:cubicBezTo>
                    <a:pt x="12491" y="5963"/>
                    <a:pt x="11867" y="5712"/>
                    <a:pt x="11708" y="5165"/>
                  </a:cubicBezTo>
                  <a:cubicBezTo>
                    <a:pt x="11499" y="4459"/>
                    <a:pt x="12215" y="3672"/>
                    <a:pt x="11913" y="3002"/>
                  </a:cubicBezTo>
                  <a:cubicBezTo>
                    <a:pt x="11780" y="2701"/>
                    <a:pt x="11453" y="2506"/>
                    <a:pt x="11126" y="2465"/>
                  </a:cubicBezTo>
                  <a:cubicBezTo>
                    <a:pt x="11051" y="2455"/>
                    <a:pt x="10976" y="2450"/>
                    <a:pt x="10901" y="2450"/>
                  </a:cubicBezTo>
                  <a:cubicBezTo>
                    <a:pt x="10651" y="2450"/>
                    <a:pt x="10397" y="2504"/>
                    <a:pt x="10149" y="2583"/>
                  </a:cubicBezTo>
                  <a:cubicBezTo>
                    <a:pt x="9505" y="2793"/>
                    <a:pt x="8896" y="3115"/>
                    <a:pt x="8390" y="3560"/>
                  </a:cubicBezTo>
                  <a:cubicBezTo>
                    <a:pt x="8554" y="2910"/>
                    <a:pt x="8564" y="2230"/>
                    <a:pt x="8457" y="1571"/>
                  </a:cubicBezTo>
                  <a:cubicBezTo>
                    <a:pt x="8401" y="1238"/>
                    <a:pt x="8308" y="896"/>
                    <a:pt x="8109" y="620"/>
                  </a:cubicBezTo>
                  <a:cubicBezTo>
                    <a:pt x="7834" y="218"/>
                    <a:pt x="7348" y="0"/>
                    <a:pt x="6865" y="0"/>
                  </a:cubicBezTo>
                  <a:close/>
                </a:path>
              </a:pathLst>
            </a:custGeom>
            <a:solidFill>
              <a:schemeClr val="accent6"/>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462905" y="1903699"/>
              <a:ext cx="189912" cy="180532"/>
            </a:xfrm>
            <a:custGeom>
              <a:avLst/>
              <a:gdLst/>
              <a:ahLst/>
              <a:cxnLst/>
              <a:rect l="l" t="t" r="r" b="b"/>
              <a:pathLst>
                <a:path w="7977" h="7583" extrusionOk="0">
                  <a:moveTo>
                    <a:pt x="4009" y="0"/>
                  </a:moveTo>
                  <a:lnTo>
                    <a:pt x="4009" y="0"/>
                  </a:lnTo>
                  <a:cubicBezTo>
                    <a:pt x="4035" y="297"/>
                    <a:pt x="4065" y="583"/>
                    <a:pt x="4086" y="869"/>
                  </a:cubicBezTo>
                  <a:cubicBezTo>
                    <a:pt x="4106" y="1161"/>
                    <a:pt x="4117" y="1442"/>
                    <a:pt x="4117" y="1728"/>
                  </a:cubicBezTo>
                  <a:cubicBezTo>
                    <a:pt x="4122" y="2014"/>
                    <a:pt x="4111" y="2296"/>
                    <a:pt x="4091" y="2582"/>
                  </a:cubicBezTo>
                  <a:cubicBezTo>
                    <a:pt x="4081" y="2781"/>
                    <a:pt x="4065" y="2976"/>
                    <a:pt x="4045" y="3170"/>
                  </a:cubicBezTo>
                  <a:cubicBezTo>
                    <a:pt x="3979" y="3180"/>
                    <a:pt x="3907" y="3190"/>
                    <a:pt x="3835" y="3211"/>
                  </a:cubicBezTo>
                  <a:cubicBezTo>
                    <a:pt x="3830" y="3190"/>
                    <a:pt x="3815" y="3170"/>
                    <a:pt x="3810" y="3144"/>
                  </a:cubicBezTo>
                  <a:cubicBezTo>
                    <a:pt x="3728" y="2960"/>
                    <a:pt x="3646" y="2776"/>
                    <a:pt x="3554" y="2592"/>
                  </a:cubicBezTo>
                  <a:cubicBezTo>
                    <a:pt x="3467" y="2403"/>
                    <a:pt x="3380" y="2224"/>
                    <a:pt x="3288" y="2040"/>
                  </a:cubicBezTo>
                  <a:cubicBezTo>
                    <a:pt x="3196" y="1856"/>
                    <a:pt x="3099" y="1677"/>
                    <a:pt x="2987" y="1498"/>
                  </a:cubicBezTo>
                  <a:lnTo>
                    <a:pt x="2987" y="1498"/>
                  </a:lnTo>
                  <a:cubicBezTo>
                    <a:pt x="2997" y="1708"/>
                    <a:pt x="3038" y="1917"/>
                    <a:pt x="3094" y="2117"/>
                  </a:cubicBezTo>
                  <a:cubicBezTo>
                    <a:pt x="3150" y="2321"/>
                    <a:pt x="3227" y="2515"/>
                    <a:pt x="3319" y="2705"/>
                  </a:cubicBezTo>
                  <a:cubicBezTo>
                    <a:pt x="3406" y="2889"/>
                    <a:pt x="3508" y="3078"/>
                    <a:pt x="3631" y="3247"/>
                  </a:cubicBezTo>
                  <a:cubicBezTo>
                    <a:pt x="3636" y="3257"/>
                    <a:pt x="3646" y="3262"/>
                    <a:pt x="3651" y="3272"/>
                  </a:cubicBezTo>
                  <a:cubicBezTo>
                    <a:pt x="3498" y="3339"/>
                    <a:pt x="3350" y="3441"/>
                    <a:pt x="3222" y="3569"/>
                  </a:cubicBezTo>
                  <a:cubicBezTo>
                    <a:pt x="3048" y="3748"/>
                    <a:pt x="2936" y="3973"/>
                    <a:pt x="2884" y="4203"/>
                  </a:cubicBezTo>
                  <a:cubicBezTo>
                    <a:pt x="2767" y="4177"/>
                    <a:pt x="2649" y="4152"/>
                    <a:pt x="2527" y="4131"/>
                  </a:cubicBezTo>
                  <a:cubicBezTo>
                    <a:pt x="2245" y="4085"/>
                    <a:pt x="1969" y="4054"/>
                    <a:pt x="1688" y="4034"/>
                  </a:cubicBezTo>
                  <a:cubicBezTo>
                    <a:pt x="1492" y="4027"/>
                    <a:pt x="1297" y="4017"/>
                    <a:pt x="1101" y="4017"/>
                  </a:cubicBezTo>
                  <a:cubicBezTo>
                    <a:pt x="1015" y="4017"/>
                    <a:pt x="930" y="4019"/>
                    <a:pt x="844" y="4024"/>
                  </a:cubicBezTo>
                  <a:cubicBezTo>
                    <a:pt x="563" y="4029"/>
                    <a:pt x="282" y="4054"/>
                    <a:pt x="1" y="4106"/>
                  </a:cubicBezTo>
                  <a:cubicBezTo>
                    <a:pt x="282" y="4162"/>
                    <a:pt x="558" y="4192"/>
                    <a:pt x="839" y="4223"/>
                  </a:cubicBezTo>
                  <a:cubicBezTo>
                    <a:pt x="1121" y="4259"/>
                    <a:pt x="1397" y="4274"/>
                    <a:pt x="1678" y="4295"/>
                  </a:cubicBezTo>
                  <a:cubicBezTo>
                    <a:pt x="1959" y="4310"/>
                    <a:pt x="2230" y="4330"/>
                    <a:pt x="2511" y="4336"/>
                  </a:cubicBezTo>
                  <a:cubicBezTo>
                    <a:pt x="2629" y="4336"/>
                    <a:pt x="2752" y="4341"/>
                    <a:pt x="2864" y="4341"/>
                  </a:cubicBezTo>
                  <a:cubicBezTo>
                    <a:pt x="2838" y="4561"/>
                    <a:pt x="2869" y="4775"/>
                    <a:pt x="2956" y="4980"/>
                  </a:cubicBezTo>
                  <a:cubicBezTo>
                    <a:pt x="2879" y="5026"/>
                    <a:pt x="2808" y="5072"/>
                    <a:pt x="2731" y="5123"/>
                  </a:cubicBezTo>
                  <a:cubicBezTo>
                    <a:pt x="2573" y="5225"/>
                    <a:pt x="2409" y="5327"/>
                    <a:pt x="2256" y="5440"/>
                  </a:cubicBezTo>
                  <a:cubicBezTo>
                    <a:pt x="2102" y="5547"/>
                    <a:pt x="1944" y="5665"/>
                    <a:pt x="1795" y="5798"/>
                  </a:cubicBezTo>
                  <a:cubicBezTo>
                    <a:pt x="1995" y="5762"/>
                    <a:pt x="2179" y="5696"/>
                    <a:pt x="2358" y="5619"/>
                  </a:cubicBezTo>
                  <a:cubicBezTo>
                    <a:pt x="2537" y="5542"/>
                    <a:pt x="2711" y="5445"/>
                    <a:pt x="2869" y="5343"/>
                  </a:cubicBezTo>
                  <a:cubicBezTo>
                    <a:pt x="2936" y="5302"/>
                    <a:pt x="3002" y="5256"/>
                    <a:pt x="3069" y="5205"/>
                  </a:cubicBezTo>
                  <a:cubicBezTo>
                    <a:pt x="3120" y="5281"/>
                    <a:pt x="3176" y="5358"/>
                    <a:pt x="3247" y="5419"/>
                  </a:cubicBezTo>
                  <a:cubicBezTo>
                    <a:pt x="3488" y="5660"/>
                    <a:pt x="3815" y="5793"/>
                    <a:pt x="4152" y="5793"/>
                  </a:cubicBezTo>
                  <a:lnTo>
                    <a:pt x="4198" y="5793"/>
                  </a:lnTo>
                  <a:cubicBezTo>
                    <a:pt x="4178" y="5869"/>
                    <a:pt x="4163" y="5946"/>
                    <a:pt x="4147" y="6028"/>
                  </a:cubicBezTo>
                  <a:cubicBezTo>
                    <a:pt x="4117" y="6202"/>
                    <a:pt x="4117" y="6381"/>
                    <a:pt x="4117" y="6560"/>
                  </a:cubicBezTo>
                  <a:cubicBezTo>
                    <a:pt x="4127" y="6739"/>
                    <a:pt x="4147" y="6912"/>
                    <a:pt x="4193" y="7081"/>
                  </a:cubicBezTo>
                  <a:cubicBezTo>
                    <a:pt x="4239" y="7255"/>
                    <a:pt x="4296" y="7424"/>
                    <a:pt x="4393" y="7582"/>
                  </a:cubicBezTo>
                  <a:cubicBezTo>
                    <a:pt x="4403" y="7403"/>
                    <a:pt x="4403" y="7229"/>
                    <a:pt x="4398" y="7056"/>
                  </a:cubicBezTo>
                  <a:cubicBezTo>
                    <a:pt x="4398" y="6887"/>
                    <a:pt x="4382" y="6718"/>
                    <a:pt x="4377" y="6544"/>
                  </a:cubicBezTo>
                  <a:cubicBezTo>
                    <a:pt x="4367" y="6381"/>
                    <a:pt x="4357" y="6207"/>
                    <a:pt x="4347" y="6033"/>
                  </a:cubicBezTo>
                  <a:cubicBezTo>
                    <a:pt x="4342" y="5951"/>
                    <a:pt x="4331" y="5864"/>
                    <a:pt x="4326" y="5777"/>
                  </a:cubicBezTo>
                  <a:cubicBezTo>
                    <a:pt x="4485" y="5752"/>
                    <a:pt x="4648" y="5701"/>
                    <a:pt x="4786" y="5624"/>
                  </a:cubicBezTo>
                  <a:cubicBezTo>
                    <a:pt x="4812" y="5685"/>
                    <a:pt x="4838" y="5747"/>
                    <a:pt x="4868" y="5803"/>
                  </a:cubicBezTo>
                  <a:cubicBezTo>
                    <a:pt x="4965" y="6007"/>
                    <a:pt x="5073" y="6207"/>
                    <a:pt x="5190" y="6406"/>
                  </a:cubicBezTo>
                  <a:cubicBezTo>
                    <a:pt x="5303" y="6595"/>
                    <a:pt x="5425" y="6795"/>
                    <a:pt x="5553" y="6979"/>
                  </a:cubicBezTo>
                  <a:cubicBezTo>
                    <a:pt x="5681" y="7163"/>
                    <a:pt x="5824" y="7352"/>
                    <a:pt x="5983" y="7516"/>
                  </a:cubicBezTo>
                  <a:cubicBezTo>
                    <a:pt x="5916" y="7291"/>
                    <a:pt x="5829" y="7081"/>
                    <a:pt x="5727" y="6877"/>
                  </a:cubicBezTo>
                  <a:cubicBezTo>
                    <a:pt x="5630" y="6672"/>
                    <a:pt x="5523" y="6478"/>
                    <a:pt x="5405" y="6278"/>
                  </a:cubicBezTo>
                  <a:cubicBezTo>
                    <a:pt x="5293" y="6084"/>
                    <a:pt x="5170" y="5885"/>
                    <a:pt x="5037" y="5701"/>
                  </a:cubicBezTo>
                  <a:cubicBezTo>
                    <a:pt x="5001" y="5644"/>
                    <a:pt x="4960" y="5593"/>
                    <a:pt x="4914" y="5537"/>
                  </a:cubicBezTo>
                  <a:cubicBezTo>
                    <a:pt x="4976" y="5491"/>
                    <a:pt x="5022" y="5445"/>
                    <a:pt x="5073" y="5394"/>
                  </a:cubicBezTo>
                  <a:cubicBezTo>
                    <a:pt x="5272" y="5189"/>
                    <a:pt x="5395" y="4934"/>
                    <a:pt x="5425" y="4658"/>
                  </a:cubicBezTo>
                  <a:cubicBezTo>
                    <a:pt x="5530" y="4665"/>
                    <a:pt x="5636" y="4669"/>
                    <a:pt x="5742" y="4669"/>
                  </a:cubicBezTo>
                  <a:cubicBezTo>
                    <a:pt x="5849" y="4669"/>
                    <a:pt x="5955" y="4665"/>
                    <a:pt x="6059" y="4658"/>
                  </a:cubicBezTo>
                  <a:cubicBezTo>
                    <a:pt x="6284" y="4647"/>
                    <a:pt x="6509" y="4622"/>
                    <a:pt x="6724" y="4581"/>
                  </a:cubicBezTo>
                  <a:cubicBezTo>
                    <a:pt x="6944" y="4545"/>
                    <a:pt x="7164" y="4489"/>
                    <a:pt x="7379" y="4412"/>
                  </a:cubicBezTo>
                  <a:cubicBezTo>
                    <a:pt x="7212" y="4393"/>
                    <a:pt x="7045" y="4383"/>
                    <a:pt x="6878" y="4383"/>
                  </a:cubicBezTo>
                  <a:cubicBezTo>
                    <a:pt x="6820" y="4383"/>
                    <a:pt x="6762" y="4384"/>
                    <a:pt x="6704" y="4387"/>
                  </a:cubicBezTo>
                  <a:cubicBezTo>
                    <a:pt x="6612" y="4372"/>
                    <a:pt x="6513" y="4367"/>
                    <a:pt x="6411" y="4367"/>
                  </a:cubicBezTo>
                  <a:cubicBezTo>
                    <a:pt x="6298" y="4367"/>
                    <a:pt x="6180" y="4374"/>
                    <a:pt x="6065" y="4382"/>
                  </a:cubicBezTo>
                  <a:cubicBezTo>
                    <a:pt x="5860" y="4392"/>
                    <a:pt x="5666" y="4407"/>
                    <a:pt x="5461" y="4433"/>
                  </a:cubicBezTo>
                  <a:cubicBezTo>
                    <a:pt x="5451" y="4162"/>
                    <a:pt x="5364" y="3911"/>
                    <a:pt x="5211" y="3697"/>
                  </a:cubicBezTo>
                  <a:cubicBezTo>
                    <a:pt x="5247" y="3671"/>
                    <a:pt x="5293" y="3640"/>
                    <a:pt x="5333" y="3615"/>
                  </a:cubicBezTo>
                  <a:cubicBezTo>
                    <a:pt x="5604" y="3436"/>
                    <a:pt x="5886" y="3262"/>
                    <a:pt x="6177" y="3109"/>
                  </a:cubicBezTo>
                  <a:cubicBezTo>
                    <a:pt x="6463" y="2950"/>
                    <a:pt x="6755" y="2807"/>
                    <a:pt x="7056" y="2669"/>
                  </a:cubicBezTo>
                  <a:cubicBezTo>
                    <a:pt x="7358" y="2531"/>
                    <a:pt x="7665" y="2403"/>
                    <a:pt x="7977" y="2275"/>
                  </a:cubicBezTo>
                  <a:lnTo>
                    <a:pt x="7977" y="2275"/>
                  </a:lnTo>
                  <a:cubicBezTo>
                    <a:pt x="7639" y="2301"/>
                    <a:pt x="7307" y="2372"/>
                    <a:pt x="6985" y="2475"/>
                  </a:cubicBezTo>
                  <a:cubicBezTo>
                    <a:pt x="6663" y="2577"/>
                    <a:pt x="6356" y="2720"/>
                    <a:pt x="6054" y="2878"/>
                  </a:cubicBezTo>
                  <a:cubicBezTo>
                    <a:pt x="5758" y="3042"/>
                    <a:pt x="5471" y="3231"/>
                    <a:pt x="5216" y="3446"/>
                  </a:cubicBezTo>
                  <a:cubicBezTo>
                    <a:pt x="5180" y="3477"/>
                    <a:pt x="5134" y="3518"/>
                    <a:pt x="5093" y="3553"/>
                  </a:cubicBezTo>
                  <a:cubicBezTo>
                    <a:pt x="5083" y="3543"/>
                    <a:pt x="5078" y="3528"/>
                    <a:pt x="5062" y="3523"/>
                  </a:cubicBezTo>
                  <a:cubicBezTo>
                    <a:pt x="4812" y="3277"/>
                    <a:pt x="4483" y="3160"/>
                    <a:pt x="4158" y="3160"/>
                  </a:cubicBezTo>
                  <a:cubicBezTo>
                    <a:pt x="4151" y="3160"/>
                    <a:pt x="4144" y="3160"/>
                    <a:pt x="4137" y="3160"/>
                  </a:cubicBezTo>
                  <a:cubicBezTo>
                    <a:pt x="4198" y="2981"/>
                    <a:pt x="4250" y="2786"/>
                    <a:pt x="4290" y="2602"/>
                  </a:cubicBezTo>
                  <a:cubicBezTo>
                    <a:pt x="4347" y="2316"/>
                    <a:pt x="4372" y="2014"/>
                    <a:pt x="4372" y="1723"/>
                  </a:cubicBezTo>
                  <a:cubicBezTo>
                    <a:pt x="4367" y="1426"/>
                    <a:pt x="4342" y="1125"/>
                    <a:pt x="4285" y="839"/>
                  </a:cubicBezTo>
                  <a:cubicBezTo>
                    <a:pt x="4224" y="552"/>
                    <a:pt x="4137" y="266"/>
                    <a:pt x="4009" y="0"/>
                  </a:cubicBezTo>
                  <a:close/>
                </a:path>
              </a:pathLst>
            </a:custGeom>
            <a:solidFill>
              <a:schemeClr val="lt2"/>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 name="Google Shape;213;p3"/>
          <p:cNvGrpSpPr/>
          <p:nvPr/>
        </p:nvGrpSpPr>
        <p:grpSpPr>
          <a:xfrm rot="-3704612">
            <a:off x="673331" y="671991"/>
            <a:ext cx="515379" cy="522852"/>
            <a:chOff x="314888" y="1788230"/>
            <a:chExt cx="470479" cy="435151"/>
          </a:xfrm>
        </p:grpSpPr>
        <p:sp>
          <p:nvSpPr>
            <p:cNvPr id="214" name="Google Shape;214;p3"/>
            <p:cNvSpPr/>
            <p:nvPr/>
          </p:nvSpPr>
          <p:spPr>
            <a:xfrm rot="-1111104">
              <a:off x="337754" y="1804789"/>
              <a:ext cx="131243" cy="165355"/>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4"/>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347023" y="1802511"/>
              <a:ext cx="438344" cy="420869"/>
            </a:xfrm>
            <a:custGeom>
              <a:avLst/>
              <a:gdLst/>
              <a:ahLst/>
              <a:cxnLst/>
              <a:rect l="l" t="t" r="r" b="b"/>
              <a:pathLst>
                <a:path w="18412" h="17678" extrusionOk="0">
                  <a:moveTo>
                    <a:pt x="9740" y="8161"/>
                  </a:moveTo>
                  <a:lnTo>
                    <a:pt x="9720" y="8243"/>
                  </a:lnTo>
                  <a:cubicBezTo>
                    <a:pt x="9909" y="8642"/>
                    <a:pt x="10160" y="9010"/>
                    <a:pt x="10456" y="9337"/>
                  </a:cubicBezTo>
                  <a:cubicBezTo>
                    <a:pt x="10139" y="9283"/>
                    <a:pt x="9820" y="9252"/>
                    <a:pt x="9501" y="9252"/>
                  </a:cubicBezTo>
                  <a:cubicBezTo>
                    <a:pt x="9311" y="9252"/>
                    <a:pt x="9122" y="9263"/>
                    <a:pt x="8932" y="9286"/>
                  </a:cubicBezTo>
                  <a:lnTo>
                    <a:pt x="8595" y="9225"/>
                  </a:lnTo>
                  <a:cubicBezTo>
                    <a:pt x="8590" y="9230"/>
                    <a:pt x="8580" y="9230"/>
                    <a:pt x="8575" y="9235"/>
                  </a:cubicBezTo>
                  <a:cubicBezTo>
                    <a:pt x="8447" y="8892"/>
                    <a:pt x="8283" y="8565"/>
                    <a:pt x="8084" y="8263"/>
                  </a:cubicBezTo>
                  <a:lnTo>
                    <a:pt x="8084" y="8263"/>
                  </a:lnTo>
                  <a:cubicBezTo>
                    <a:pt x="8299" y="8299"/>
                    <a:pt x="8517" y="8320"/>
                    <a:pt x="8736" y="8320"/>
                  </a:cubicBezTo>
                  <a:cubicBezTo>
                    <a:pt x="8798" y="8320"/>
                    <a:pt x="8860" y="8318"/>
                    <a:pt x="8922" y="8315"/>
                  </a:cubicBezTo>
                  <a:lnTo>
                    <a:pt x="9255" y="8412"/>
                  </a:lnTo>
                  <a:cubicBezTo>
                    <a:pt x="9418" y="8335"/>
                    <a:pt x="9577" y="8253"/>
                    <a:pt x="9740" y="8161"/>
                  </a:cubicBezTo>
                  <a:close/>
                  <a:moveTo>
                    <a:pt x="10023" y="1"/>
                  </a:moveTo>
                  <a:cubicBezTo>
                    <a:pt x="9613" y="1"/>
                    <a:pt x="9206" y="116"/>
                    <a:pt x="8876" y="359"/>
                  </a:cubicBezTo>
                  <a:cubicBezTo>
                    <a:pt x="8258" y="814"/>
                    <a:pt x="7864" y="1632"/>
                    <a:pt x="7112" y="1806"/>
                  </a:cubicBezTo>
                  <a:cubicBezTo>
                    <a:pt x="7013" y="1829"/>
                    <a:pt x="6913" y="1840"/>
                    <a:pt x="6813" y="1840"/>
                  </a:cubicBezTo>
                  <a:cubicBezTo>
                    <a:pt x="6071" y="1840"/>
                    <a:pt x="5325" y="1276"/>
                    <a:pt x="4607" y="1276"/>
                  </a:cubicBezTo>
                  <a:cubicBezTo>
                    <a:pt x="4464" y="1276"/>
                    <a:pt x="4323" y="1298"/>
                    <a:pt x="4183" y="1351"/>
                  </a:cubicBezTo>
                  <a:cubicBezTo>
                    <a:pt x="3764" y="1510"/>
                    <a:pt x="3482" y="1934"/>
                    <a:pt x="3385" y="2374"/>
                  </a:cubicBezTo>
                  <a:cubicBezTo>
                    <a:pt x="3288" y="2813"/>
                    <a:pt x="3360" y="3274"/>
                    <a:pt x="3467" y="3708"/>
                  </a:cubicBezTo>
                  <a:cubicBezTo>
                    <a:pt x="3666" y="4506"/>
                    <a:pt x="4004" y="5273"/>
                    <a:pt x="4474" y="5947"/>
                  </a:cubicBezTo>
                  <a:cubicBezTo>
                    <a:pt x="4050" y="5864"/>
                    <a:pt x="3623" y="5825"/>
                    <a:pt x="3196" y="5825"/>
                  </a:cubicBezTo>
                  <a:cubicBezTo>
                    <a:pt x="2995" y="5825"/>
                    <a:pt x="2794" y="5834"/>
                    <a:pt x="2593" y="5850"/>
                  </a:cubicBezTo>
                  <a:cubicBezTo>
                    <a:pt x="2133" y="5886"/>
                    <a:pt x="1667" y="5978"/>
                    <a:pt x="1263" y="6208"/>
                  </a:cubicBezTo>
                  <a:cubicBezTo>
                    <a:pt x="343" y="6745"/>
                    <a:pt x="1" y="8074"/>
                    <a:pt x="548" y="8989"/>
                  </a:cubicBezTo>
                  <a:cubicBezTo>
                    <a:pt x="946" y="9644"/>
                    <a:pt x="1724" y="10104"/>
                    <a:pt x="1831" y="10871"/>
                  </a:cubicBezTo>
                  <a:cubicBezTo>
                    <a:pt x="1974" y="11868"/>
                    <a:pt x="849" y="12778"/>
                    <a:pt x="1125" y="13749"/>
                  </a:cubicBezTo>
                  <a:cubicBezTo>
                    <a:pt x="1243" y="14184"/>
                    <a:pt x="1642" y="14501"/>
                    <a:pt x="2071" y="14629"/>
                  </a:cubicBezTo>
                  <a:cubicBezTo>
                    <a:pt x="2291" y="14700"/>
                    <a:pt x="2524" y="14728"/>
                    <a:pt x="2758" y="14728"/>
                  </a:cubicBezTo>
                  <a:cubicBezTo>
                    <a:pt x="2975" y="14728"/>
                    <a:pt x="3194" y="14704"/>
                    <a:pt x="3406" y="14670"/>
                  </a:cubicBezTo>
                  <a:cubicBezTo>
                    <a:pt x="4336" y="14521"/>
                    <a:pt x="5246" y="14189"/>
                    <a:pt x="6034" y="13678"/>
                  </a:cubicBezTo>
                  <a:lnTo>
                    <a:pt x="6034" y="13678"/>
                  </a:lnTo>
                  <a:cubicBezTo>
                    <a:pt x="6008" y="14383"/>
                    <a:pt x="6095" y="15089"/>
                    <a:pt x="6279" y="15769"/>
                  </a:cubicBezTo>
                  <a:cubicBezTo>
                    <a:pt x="6402" y="16214"/>
                    <a:pt x="6576" y="16659"/>
                    <a:pt x="6877" y="17006"/>
                  </a:cubicBezTo>
                  <a:cubicBezTo>
                    <a:pt x="7258" y="17449"/>
                    <a:pt x="7843" y="17678"/>
                    <a:pt x="8425" y="17678"/>
                  </a:cubicBezTo>
                  <a:cubicBezTo>
                    <a:pt x="8904" y="17678"/>
                    <a:pt x="9382" y="17522"/>
                    <a:pt x="9740" y="17200"/>
                  </a:cubicBezTo>
                  <a:cubicBezTo>
                    <a:pt x="10313" y="16689"/>
                    <a:pt x="10620" y="15840"/>
                    <a:pt x="11351" y="15590"/>
                  </a:cubicBezTo>
                  <a:cubicBezTo>
                    <a:pt x="11495" y="15541"/>
                    <a:pt x="11643" y="15521"/>
                    <a:pt x="11793" y="15521"/>
                  </a:cubicBezTo>
                  <a:cubicBezTo>
                    <a:pt x="12432" y="15521"/>
                    <a:pt x="13111" y="15880"/>
                    <a:pt x="13737" y="15880"/>
                  </a:cubicBezTo>
                  <a:cubicBezTo>
                    <a:pt x="13933" y="15880"/>
                    <a:pt x="14123" y="15845"/>
                    <a:pt x="14306" y="15754"/>
                  </a:cubicBezTo>
                  <a:cubicBezTo>
                    <a:pt x="14710" y="15559"/>
                    <a:pt x="14955" y="15109"/>
                    <a:pt x="15006" y="14665"/>
                  </a:cubicBezTo>
                  <a:cubicBezTo>
                    <a:pt x="15058" y="14215"/>
                    <a:pt x="14945" y="13770"/>
                    <a:pt x="14792" y="13340"/>
                  </a:cubicBezTo>
                  <a:cubicBezTo>
                    <a:pt x="14485" y="12476"/>
                    <a:pt x="14015" y="11663"/>
                    <a:pt x="13386" y="10999"/>
                  </a:cubicBezTo>
                  <a:lnTo>
                    <a:pt x="13386" y="10999"/>
                  </a:lnTo>
                  <a:cubicBezTo>
                    <a:pt x="13812" y="11085"/>
                    <a:pt x="14249" y="11127"/>
                    <a:pt x="14686" y="11127"/>
                  </a:cubicBezTo>
                  <a:cubicBezTo>
                    <a:pt x="15155" y="11127"/>
                    <a:pt x="15625" y="11079"/>
                    <a:pt x="16085" y="10983"/>
                  </a:cubicBezTo>
                  <a:cubicBezTo>
                    <a:pt x="16540" y="10886"/>
                    <a:pt x="16990" y="10743"/>
                    <a:pt x="17358" y="10472"/>
                  </a:cubicBezTo>
                  <a:cubicBezTo>
                    <a:pt x="18227" y="9838"/>
                    <a:pt x="18411" y="8478"/>
                    <a:pt x="17752" y="7635"/>
                  </a:cubicBezTo>
                  <a:cubicBezTo>
                    <a:pt x="17282" y="7026"/>
                    <a:pt x="16448" y="6663"/>
                    <a:pt x="16259" y="5912"/>
                  </a:cubicBezTo>
                  <a:cubicBezTo>
                    <a:pt x="16003" y="4935"/>
                    <a:pt x="17011" y="3907"/>
                    <a:pt x="16622" y="2972"/>
                  </a:cubicBezTo>
                  <a:cubicBezTo>
                    <a:pt x="16448" y="2558"/>
                    <a:pt x="16019" y="2287"/>
                    <a:pt x="15579" y="2205"/>
                  </a:cubicBezTo>
                  <a:cubicBezTo>
                    <a:pt x="15456" y="2182"/>
                    <a:pt x="15332" y="2172"/>
                    <a:pt x="15207" y="2172"/>
                  </a:cubicBezTo>
                  <a:cubicBezTo>
                    <a:pt x="14884" y="2172"/>
                    <a:pt x="14558" y="2239"/>
                    <a:pt x="14245" y="2328"/>
                  </a:cubicBezTo>
                  <a:cubicBezTo>
                    <a:pt x="13554" y="2522"/>
                    <a:pt x="12885" y="2818"/>
                    <a:pt x="12286" y="3222"/>
                  </a:cubicBezTo>
                  <a:cubicBezTo>
                    <a:pt x="12281" y="2854"/>
                    <a:pt x="12246" y="2481"/>
                    <a:pt x="12179" y="2118"/>
                  </a:cubicBezTo>
                  <a:cubicBezTo>
                    <a:pt x="12097" y="1663"/>
                    <a:pt x="11969" y="1203"/>
                    <a:pt x="11709" y="825"/>
                  </a:cubicBezTo>
                  <a:cubicBezTo>
                    <a:pt x="11332" y="291"/>
                    <a:pt x="10673" y="1"/>
                    <a:pt x="10023" y="1"/>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405095" y="1850844"/>
              <a:ext cx="317711" cy="311878"/>
            </a:xfrm>
            <a:custGeom>
              <a:avLst/>
              <a:gdLst/>
              <a:ahLst/>
              <a:cxnLst/>
              <a:rect l="l" t="t" r="r" b="b"/>
              <a:pathLst>
                <a:path w="13345" h="13100" extrusionOk="0">
                  <a:moveTo>
                    <a:pt x="7087" y="5671"/>
                  </a:moveTo>
                  <a:cubicBezTo>
                    <a:pt x="7005" y="6039"/>
                    <a:pt x="6974" y="6412"/>
                    <a:pt x="7005" y="6786"/>
                  </a:cubicBezTo>
                  <a:lnTo>
                    <a:pt x="6949" y="7031"/>
                  </a:lnTo>
                  <a:cubicBezTo>
                    <a:pt x="6949" y="7041"/>
                    <a:pt x="6954" y="7046"/>
                    <a:pt x="6954" y="7052"/>
                  </a:cubicBezTo>
                  <a:cubicBezTo>
                    <a:pt x="6703" y="7128"/>
                    <a:pt x="6463" y="7246"/>
                    <a:pt x="6233" y="7384"/>
                  </a:cubicBezTo>
                  <a:cubicBezTo>
                    <a:pt x="6269" y="7179"/>
                    <a:pt x="6289" y="6975"/>
                    <a:pt x="6294" y="6770"/>
                  </a:cubicBezTo>
                  <a:lnTo>
                    <a:pt x="6371" y="6530"/>
                  </a:lnTo>
                  <a:cubicBezTo>
                    <a:pt x="6320" y="6407"/>
                    <a:pt x="6263" y="6285"/>
                    <a:pt x="6202" y="6167"/>
                  </a:cubicBezTo>
                  <a:lnTo>
                    <a:pt x="6202" y="6167"/>
                  </a:lnTo>
                  <a:lnTo>
                    <a:pt x="6263" y="6182"/>
                  </a:lnTo>
                  <a:cubicBezTo>
                    <a:pt x="6565" y="6055"/>
                    <a:pt x="6841" y="5876"/>
                    <a:pt x="7087" y="5671"/>
                  </a:cubicBezTo>
                  <a:close/>
                  <a:moveTo>
                    <a:pt x="6865" y="0"/>
                  </a:moveTo>
                  <a:cubicBezTo>
                    <a:pt x="6568" y="0"/>
                    <a:pt x="6272" y="83"/>
                    <a:pt x="6028" y="257"/>
                  </a:cubicBezTo>
                  <a:cubicBezTo>
                    <a:pt x="5568" y="594"/>
                    <a:pt x="5282" y="1192"/>
                    <a:pt x="4724" y="1315"/>
                  </a:cubicBezTo>
                  <a:cubicBezTo>
                    <a:pt x="4656" y="1330"/>
                    <a:pt x="4587" y="1337"/>
                    <a:pt x="4518" y="1337"/>
                  </a:cubicBezTo>
                  <a:cubicBezTo>
                    <a:pt x="3971" y="1337"/>
                    <a:pt x="3417" y="913"/>
                    <a:pt x="2885" y="913"/>
                  </a:cubicBezTo>
                  <a:cubicBezTo>
                    <a:pt x="2782" y="913"/>
                    <a:pt x="2679" y="929"/>
                    <a:pt x="2577" y="967"/>
                  </a:cubicBezTo>
                  <a:cubicBezTo>
                    <a:pt x="2265" y="1085"/>
                    <a:pt x="2061" y="1392"/>
                    <a:pt x="1984" y="1719"/>
                  </a:cubicBezTo>
                  <a:cubicBezTo>
                    <a:pt x="1912" y="2041"/>
                    <a:pt x="1958" y="2373"/>
                    <a:pt x="2035" y="2701"/>
                  </a:cubicBezTo>
                  <a:cubicBezTo>
                    <a:pt x="2153" y="3217"/>
                    <a:pt x="2368" y="3708"/>
                    <a:pt x="2638" y="4163"/>
                  </a:cubicBezTo>
                  <a:cubicBezTo>
                    <a:pt x="2605" y="4162"/>
                    <a:pt x="2571" y="4162"/>
                    <a:pt x="2537" y="4162"/>
                  </a:cubicBezTo>
                  <a:cubicBezTo>
                    <a:pt x="2298" y="4162"/>
                    <a:pt x="2057" y="4178"/>
                    <a:pt x="1815" y="4209"/>
                  </a:cubicBezTo>
                  <a:cubicBezTo>
                    <a:pt x="1478" y="4255"/>
                    <a:pt x="1140" y="4337"/>
                    <a:pt x="859" y="4521"/>
                  </a:cubicBezTo>
                  <a:cubicBezTo>
                    <a:pt x="200" y="4950"/>
                    <a:pt x="0" y="5942"/>
                    <a:pt x="435" y="6591"/>
                  </a:cubicBezTo>
                  <a:cubicBezTo>
                    <a:pt x="757" y="7062"/>
                    <a:pt x="1345" y="7374"/>
                    <a:pt x="1452" y="7921"/>
                  </a:cubicBezTo>
                  <a:cubicBezTo>
                    <a:pt x="1590" y="8652"/>
                    <a:pt x="798" y="9362"/>
                    <a:pt x="1043" y="10063"/>
                  </a:cubicBezTo>
                  <a:cubicBezTo>
                    <a:pt x="1151" y="10375"/>
                    <a:pt x="1452" y="10595"/>
                    <a:pt x="1769" y="10676"/>
                  </a:cubicBezTo>
                  <a:cubicBezTo>
                    <a:pt x="1900" y="10710"/>
                    <a:pt x="2033" y="10723"/>
                    <a:pt x="2166" y="10723"/>
                  </a:cubicBezTo>
                  <a:cubicBezTo>
                    <a:pt x="2363" y="10723"/>
                    <a:pt x="2561" y="10693"/>
                    <a:pt x="2756" y="10651"/>
                  </a:cubicBezTo>
                  <a:cubicBezTo>
                    <a:pt x="3349" y="10528"/>
                    <a:pt x="3917" y="10298"/>
                    <a:pt x="4428" y="9966"/>
                  </a:cubicBezTo>
                  <a:lnTo>
                    <a:pt x="4428" y="9966"/>
                  </a:lnTo>
                  <a:cubicBezTo>
                    <a:pt x="4326" y="10421"/>
                    <a:pt x="4290" y="10886"/>
                    <a:pt x="4310" y="11346"/>
                  </a:cubicBezTo>
                  <a:cubicBezTo>
                    <a:pt x="4326" y="11684"/>
                    <a:pt x="4377" y="12031"/>
                    <a:pt x="4540" y="12333"/>
                  </a:cubicBezTo>
                  <a:cubicBezTo>
                    <a:pt x="4797" y="12814"/>
                    <a:pt x="5345" y="13099"/>
                    <a:pt x="5887" y="13099"/>
                  </a:cubicBezTo>
                  <a:cubicBezTo>
                    <a:pt x="6122" y="13099"/>
                    <a:pt x="6356" y="13046"/>
                    <a:pt x="6565" y="12931"/>
                  </a:cubicBezTo>
                  <a:cubicBezTo>
                    <a:pt x="7061" y="12660"/>
                    <a:pt x="7419" y="12093"/>
                    <a:pt x="7981" y="12036"/>
                  </a:cubicBezTo>
                  <a:cubicBezTo>
                    <a:pt x="8013" y="12033"/>
                    <a:pt x="8045" y="12032"/>
                    <a:pt x="8076" y="12032"/>
                  </a:cubicBezTo>
                  <a:cubicBezTo>
                    <a:pt x="8705" y="12032"/>
                    <a:pt x="9268" y="12663"/>
                    <a:pt x="9879" y="12663"/>
                  </a:cubicBezTo>
                  <a:cubicBezTo>
                    <a:pt x="9944" y="12663"/>
                    <a:pt x="10011" y="12656"/>
                    <a:pt x="10077" y="12640"/>
                  </a:cubicBezTo>
                  <a:cubicBezTo>
                    <a:pt x="10400" y="12563"/>
                    <a:pt x="10650" y="12282"/>
                    <a:pt x="10757" y="11965"/>
                  </a:cubicBezTo>
                  <a:cubicBezTo>
                    <a:pt x="10865" y="11653"/>
                    <a:pt x="10860" y="11316"/>
                    <a:pt x="10819" y="10983"/>
                  </a:cubicBezTo>
                  <a:cubicBezTo>
                    <a:pt x="10737" y="10293"/>
                    <a:pt x="10522" y="9618"/>
                    <a:pt x="10164" y="9020"/>
                  </a:cubicBezTo>
                  <a:lnTo>
                    <a:pt x="10164" y="9020"/>
                  </a:lnTo>
                  <a:cubicBezTo>
                    <a:pt x="10288" y="9030"/>
                    <a:pt x="10411" y="9034"/>
                    <a:pt x="10535" y="9034"/>
                  </a:cubicBezTo>
                  <a:cubicBezTo>
                    <a:pt x="10929" y="9034"/>
                    <a:pt x="11323" y="8986"/>
                    <a:pt x="11708" y="8892"/>
                  </a:cubicBezTo>
                  <a:cubicBezTo>
                    <a:pt x="12041" y="8815"/>
                    <a:pt x="12368" y="8703"/>
                    <a:pt x="12634" y="8483"/>
                  </a:cubicBezTo>
                  <a:cubicBezTo>
                    <a:pt x="13237" y="8008"/>
                    <a:pt x="13345" y="7000"/>
                    <a:pt x="12849" y="6397"/>
                  </a:cubicBezTo>
                  <a:cubicBezTo>
                    <a:pt x="12491" y="5963"/>
                    <a:pt x="11867" y="5712"/>
                    <a:pt x="11708" y="5165"/>
                  </a:cubicBezTo>
                  <a:cubicBezTo>
                    <a:pt x="11499" y="4459"/>
                    <a:pt x="12215" y="3672"/>
                    <a:pt x="11913" y="3002"/>
                  </a:cubicBezTo>
                  <a:cubicBezTo>
                    <a:pt x="11780" y="2701"/>
                    <a:pt x="11453" y="2506"/>
                    <a:pt x="11126" y="2465"/>
                  </a:cubicBezTo>
                  <a:cubicBezTo>
                    <a:pt x="11051" y="2455"/>
                    <a:pt x="10976" y="2450"/>
                    <a:pt x="10901" y="2450"/>
                  </a:cubicBezTo>
                  <a:cubicBezTo>
                    <a:pt x="10651" y="2450"/>
                    <a:pt x="10397" y="2504"/>
                    <a:pt x="10149" y="2583"/>
                  </a:cubicBezTo>
                  <a:cubicBezTo>
                    <a:pt x="9505" y="2793"/>
                    <a:pt x="8896" y="3115"/>
                    <a:pt x="8390" y="3560"/>
                  </a:cubicBezTo>
                  <a:cubicBezTo>
                    <a:pt x="8554" y="2910"/>
                    <a:pt x="8564" y="2230"/>
                    <a:pt x="8457" y="1571"/>
                  </a:cubicBezTo>
                  <a:cubicBezTo>
                    <a:pt x="8401" y="1238"/>
                    <a:pt x="8308" y="896"/>
                    <a:pt x="8109" y="620"/>
                  </a:cubicBezTo>
                  <a:cubicBezTo>
                    <a:pt x="7834" y="218"/>
                    <a:pt x="7348" y="0"/>
                    <a:pt x="6865" y="0"/>
                  </a:cubicBezTo>
                  <a:close/>
                </a:path>
              </a:pathLst>
            </a:custGeom>
            <a:solidFill>
              <a:schemeClr val="accent6"/>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462905" y="1903699"/>
              <a:ext cx="189912" cy="180532"/>
            </a:xfrm>
            <a:custGeom>
              <a:avLst/>
              <a:gdLst/>
              <a:ahLst/>
              <a:cxnLst/>
              <a:rect l="l" t="t" r="r" b="b"/>
              <a:pathLst>
                <a:path w="7977" h="7583" extrusionOk="0">
                  <a:moveTo>
                    <a:pt x="4009" y="0"/>
                  </a:moveTo>
                  <a:lnTo>
                    <a:pt x="4009" y="0"/>
                  </a:lnTo>
                  <a:cubicBezTo>
                    <a:pt x="4035" y="297"/>
                    <a:pt x="4065" y="583"/>
                    <a:pt x="4086" y="869"/>
                  </a:cubicBezTo>
                  <a:cubicBezTo>
                    <a:pt x="4106" y="1161"/>
                    <a:pt x="4117" y="1442"/>
                    <a:pt x="4117" y="1728"/>
                  </a:cubicBezTo>
                  <a:cubicBezTo>
                    <a:pt x="4122" y="2014"/>
                    <a:pt x="4111" y="2296"/>
                    <a:pt x="4091" y="2582"/>
                  </a:cubicBezTo>
                  <a:cubicBezTo>
                    <a:pt x="4081" y="2781"/>
                    <a:pt x="4065" y="2976"/>
                    <a:pt x="4045" y="3170"/>
                  </a:cubicBezTo>
                  <a:cubicBezTo>
                    <a:pt x="3979" y="3180"/>
                    <a:pt x="3907" y="3190"/>
                    <a:pt x="3835" y="3211"/>
                  </a:cubicBezTo>
                  <a:cubicBezTo>
                    <a:pt x="3830" y="3190"/>
                    <a:pt x="3815" y="3170"/>
                    <a:pt x="3810" y="3144"/>
                  </a:cubicBezTo>
                  <a:cubicBezTo>
                    <a:pt x="3728" y="2960"/>
                    <a:pt x="3646" y="2776"/>
                    <a:pt x="3554" y="2592"/>
                  </a:cubicBezTo>
                  <a:cubicBezTo>
                    <a:pt x="3467" y="2403"/>
                    <a:pt x="3380" y="2224"/>
                    <a:pt x="3288" y="2040"/>
                  </a:cubicBezTo>
                  <a:cubicBezTo>
                    <a:pt x="3196" y="1856"/>
                    <a:pt x="3099" y="1677"/>
                    <a:pt x="2987" y="1498"/>
                  </a:cubicBezTo>
                  <a:lnTo>
                    <a:pt x="2987" y="1498"/>
                  </a:lnTo>
                  <a:cubicBezTo>
                    <a:pt x="2997" y="1708"/>
                    <a:pt x="3038" y="1917"/>
                    <a:pt x="3094" y="2117"/>
                  </a:cubicBezTo>
                  <a:cubicBezTo>
                    <a:pt x="3150" y="2321"/>
                    <a:pt x="3227" y="2515"/>
                    <a:pt x="3319" y="2705"/>
                  </a:cubicBezTo>
                  <a:cubicBezTo>
                    <a:pt x="3406" y="2889"/>
                    <a:pt x="3508" y="3078"/>
                    <a:pt x="3631" y="3247"/>
                  </a:cubicBezTo>
                  <a:cubicBezTo>
                    <a:pt x="3636" y="3257"/>
                    <a:pt x="3646" y="3262"/>
                    <a:pt x="3651" y="3272"/>
                  </a:cubicBezTo>
                  <a:cubicBezTo>
                    <a:pt x="3498" y="3339"/>
                    <a:pt x="3350" y="3441"/>
                    <a:pt x="3222" y="3569"/>
                  </a:cubicBezTo>
                  <a:cubicBezTo>
                    <a:pt x="3048" y="3748"/>
                    <a:pt x="2936" y="3973"/>
                    <a:pt x="2884" y="4203"/>
                  </a:cubicBezTo>
                  <a:cubicBezTo>
                    <a:pt x="2767" y="4177"/>
                    <a:pt x="2649" y="4152"/>
                    <a:pt x="2527" y="4131"/>
                  </a:cubicBezTo>
                  <a:cubicBezTo>
                    <a:pt x="2245" y="4085"/>
                    <a:pt x="1969" y="4054"/>
                    <a:pt x="1688" y="4034"/>
                  </a:cubicBezTo>
                  <a:cubicBezTo>
                    <a:pt x="1492" y="4027"/>
                    <a:pt x="1297" y="4017"/>
                    <a:pt x="1101" y="4017"/>
                  </a:cubicBezTo>
                  <a:cubicBezTo>
                    <a:pt x="1015" y="4017"/>
                    <a:pt x="930" y="4019"/>
                    <a:pt x="844" y="4024"/>
                  </a:cubicBezTo>
                  <a:cubicBezTo>
                    <a:pt x="563" y="4029"/>
                    <a:pt x="282" y="4054"/>
                    <a:pt x="1" y="4106"/>
                  </a:cubicBezTo>
                  <a:cubicBezTo>
                    <a:pt x="282" y="4162"/>
                    <a:pt x="558" y="4192"/>
                    <a:pt x="839" y="4223"/>
                  </a:cubicBezTo>
                  <a:cubicBezTo>
                    <a:pt x="1121" y="4259"/>
                    <a:pt x="1397" y="4274"/>
                    <a:pt x="1678" y="4295"/>
                  </a:cubicBezTo>
                  <a:cubicBezTo>
                    <a:pt x="1959" y="4310"/>
                    <a:pt x="2230" y="4330"/>
                    <a:pt x="2511" y="4336"/>
                  </a:cubicBezTo>
                  <a:cubicBezTo>
                    <a:pt x="2629" y="4336"/>
                    <a:pt x="2752" y="4341"/>
                    <a:pt x="2864" y="4341"/>
                  </a:cubicBezTo>
                  <a:cubicBezTo>
                    <a:pt x="2838" y="4561"/>
                    <a:pt x="2869" y="4775"/>
                    <a:pt x="2956" y="4980"/>
                  </a:cubicBezTo>
                  <a:cubicBezTo>
                    <a:pt x="2879" y="5026"/>
                    <a:pt x="2808" y="5072"/>
                    <a:pt x="2731" y="5123"/>
                  </a:cubicBezTo>
                  <a:cubicBezTo>
                    <a:pt x="2573" y="5225"/>
                    <a:pt x="2409" y="5327"/>
                    <a:pt x="2256" y="5440"/>
                  </a:cubicBezTo>
                  <a:cubicBezTo>
                    <a:pt x="2102" y="5547"/>
                    <a:pt x="1944" y="5665"/>
                    <a:pt x="1795" y="5798"/>
                  </a:cubicBezTo>
                  <a:cubicBezTo>
                    <a:pt x="1995" y="5762"/>
                    <a:pt x="2179" y="5696"/>
                    <a:pt x="2358" y="5619"/>
                  </a:cubicBezTo>
                  <a:cubicBezTo>
                    <a:pt x="2537" y="5542"/>
                    <a:pt x="2711" y="5445"/>
                    <a:pt x="2869" y="5343"/>
                  </a:cubicBezTo>
                  <a:cubicBezTo>
                    <a:pt x="2936" y="5302"/>
                    <a:pt x="3002" y="5256"/>
                    <a:pt x="3069" y="5205"/>
                  </a:cubicBezTo>
                  <a:cubicBezTo>
                    <a:pt x="3120" y="5281"/>
                    <a:pt x="3176" y="5358"/>
                    <a:pt x="3247" y="5419"/>
                  </a:cubicBezTo>
                  <a:cubicBezTo>
                    <a:pt x="3488" y="5660"/>
                    <a:pt x="3815" y="5793"/>
                    <a:pt x="4152" y="5793"/>
                  </a:cubicBezTo>
                  <a:lnTo>
                    <a:pt x="4198" y="5793"/>
                  </a:lnTo>
                  <a:cubicBezTo>
                    <a:pt x="4178" y="5869"/>
                    <a:pt x="4163" y="5946"/>
                    <a:pt x="4147" y="6028"/>
                  </a:cubicBezTo>
                  <a:cubicBezTo>
                    <a:pt x="4117" y="6202"/>
                    <a:pt x="4117" y="6381"/>
                    <a:pt x="4117" y="6560"/>
                  </a:cubicBezTo>
                  <a:cubicBezTo>
                    <a:pt x="4127" y="6739"/>
                    <a:pt x="4147" y="6912"/>
                    <a:pt x="4193" y="7081"/>
                  </a:cubicBezTo>
                  <a:cubicBezTo>
                    <a:pt x="4239" y="7255"/>
                    <a:pt x="4296" y="7424"/>
                    <a:pt x="4393" y="7582"/>
                  </a:cubicBezTo>
                  <a:cubicBezTo>
                    <a:pt x="4403" y="7403"/>
                    <a:pt x="4403" y="7229"/>
                    <a:pt x="4398" y="7056"/>
                  </a:cubicBezTo>
                  <a:cubicBezTo>
                    <a:pt x="4398" y="6887"/>
                    <a:pt x="4382" y="6718"/>
                    <a:pt x="4377" y="6544"/>
                  </a:cubicBezTo>
                  <a:cubicBezTo>
                    <a:pt x="4367" y="6381"/>
                    <a:pt x="4357" y="6207"/>
                    <a:pt x="4347" y="6033"/>
                  </a:cubicBezTo>
                  <a:cubicBezTo>
                    <a:pt x="4342" y="5951"/>
                    <a:pt x="4331" y="5864"/>
                    <a:pt x="4326" y="5777"/>
                  </a:cubicBezTo>
                  <a:cubicBezTo>
                    <a:pt x="4485" y="5752"/>
                    <a:pt x="4648" y="5701"/>
                    <a:pt x="4786" y="5624"/>
                  </a:cubicBezTo>
                  <a:cubicBezTo>
                    <a:pt x="4812" y="5685"/>
                    <a:pt x="4838" y="5747"/>
                    <a:pt x="4868" y="5803"/>
                  </a:cubicBezTo>
                  <a:cubicBezTo>
                    <a:pt x="4965" y="6007"/>
                    <a:pt x="5073" y="6207"/>
                    <a:pt x="5190" y="6406"/>
                  </a:cubicBezTo>
                  <a:cubicBezTo>
                    <a:pt x="5303" y="6595"/>
                    <a:pt x="5425" y="6795"/>
                    <a:pt x="5553" y="6979"/>
                  </a:cubicBezTo>
                  <a:cubicBezTo>
                    <a:pt x="5681" y="7163"/>
                    <a:pt x="5824" y="7352"/>
                    <a:pt x="5983" y="7516"/>
                  </a:cubicBezTo>
                  <a:cubicBezTo>
                    <a:pt x="5916" y="7291"/>
                    <a:pt x="5829" y="7081"/>
                    <a:pt x="5727" y="6877"/>
                  </a:cubicBezTo>
                  <a:cubicBezTo>
                    <a:pt x="5630" y="6672"/>
                    <a:pt x="5523" y="6478"/>
                    <a:pt x="5405" y="6278"/>
                  </a:cubicBezTo>
                  <a:cubicBezTo>
                    <a:pt x="5293" y="6084"/>
                    <a:pt x="5170" y="5885"/>
                    <a:pt x="5037" y="5701"/>
                  </a:cubicBezTo>
                  <a:cubicBezTo>
                    <a:pt x="5001" y="5644"/>
                    <a:pt x="4960" y="5593"/>
                    <a:pt x="4914" y="5537"/>
                  </a:cubicBezTo>
                  <a:cubicBezTo>
                    <a:pt x="4976" y="5491"/>
                    <a:pt x="5022" y="5445"/>
                    <a:pt x="5073" y="5394"/>
                  </a:cubicBezTo>
                  <a:cubicBezTo>
                    <a:pt x="5272" y="5189"/>
                    <a:pt x="5395" y="4934"/>
                    <a:pt x="5425" y="4658"/>
                  </a:cubicBezTo>
                  <a:cubicBezTo>
                    <a:pt x="5530" y="4665"/>
                    <a:pt x="5636" y="4669"/>
                    <a:pt x="5742" y="4669"/>
                  </a:cubicBezTo>
                  <a:cubicBezTo>
                    <a:pt x="5849" y="4669"/>
                    <a:pt x="5955" y="4665"/>
                    <a:pt x="6059" y="4658"/>
                  </a:cubicBezTo>
                  <a:cubicBezTo>
                    <a:pt x="6284" y="4647"/>
                    <a:pt x="6509" y="4622"/>
                    <a:pt x="6724" y="4581"/>
                  </a:cubicBezTo>
                  <a:cubicBezTo>
                    <a:pt x="6944" y="4545"/>
                    <a:pt x="7164" y="4489"/>
                    <a:pt x="7379" y="4412"/>
                  </a:cubicBezTo>
                  <a:cubicBezTo>
                    <a:pt x="7212" y="4393"/>
                    <a:pt x="7045" y="4383"/>
                    <a:pt x="6878" y="4383"/>
                  </a:cubicBezTo>
                  <a:cubicBezTo>
                    <a:pt x="6820" y="4383"/>
                    <a:pt x="6762" y="4384"/>
                    <a:pt x="6704" y="4387"/>
                  </a:cubicBezTo>
                  <a:cubicBezTo>
                    <a:pt x="6612" y="4372"/>
                    <a:pt x="6513" y="4367"/>
                    <a:pt x="6411" y="4367"/>
                  </a:cubicBezTo>
                  <a:cubicBezTo>
                    <a:pt x="6298" y="4367"/>
                    <a:pt x="6180" y="4374"/>
                    <a:pt x="6065" y="4382"/>
                  </a:cubicBezTo>
                  <a:cubicBezTo>
                    <a:pt x="5860" y="4392"/>
                    <a:pt x="5666" y="4407"/>
                    <a:pt x="5461" y="4433"/>
                  </a:cubicBezTo>
                  <a:cubicBezTo>
                    <a:pt x="5451" y="4162"/>
                    <a:pt x="5364" y="3911"/>
                    <a:pt x="5211" y="3697"/>
                  </a:cubicBezTo>
                  <a:cubicBezTo>
                    <a:pt x="5247" y="3671"/>
                    <a:pt x="5293" y="3640"/>
                    <a:pt x="5333" y="3615"/>
                  </a:cubicBezTo>
                  <a:cubicBezTo>
                    <a:pt x="5604" y="3436"/>
                    <a:pt x="5886" y="3262"/>
                    <a:pt x="6177" y="3109"/>
                  </a:cubicBezTo>
                  <a:cubicBezTo>
                    <a:pt x="6463" y="2950"/>
                    <a:pt x="6755" y="2807"/>
                    <a:pt x="7056" y="2669"/>
                  </a:cubicBezTo>
                  <a:cubicBezTo>
                    <a:pt x="7358" y="2531"/>
                    <a:pt x="7665" y="2403"/>
                    <a:pt x="7977" y="2275"/>
                  </a:cubicBezTo>
                  <a:lnTo>
                    <a:pt x="7977" y="2275"/>
                  </a:lnTo>
                  <a:cubicBezTo>
                    <a:pt x="7639" y="2301"/>
                    <a:pt x="7307" y="2372"/>
                    <a:pt x="6985" y="2475"/>
                  </a:cubicBezTo>
                  <a:cubicBezTo>
                    <a:pt x="6663" y="2577"/>
                    <a:pt x="6356" y="2720"/>
                    <a:pt x="6054" y="2878"/>
                  </a:cubicBezTo>
                  <a:cubicBezTo>
                    <a:pt x="5758" y="3042"/>
                    <a:pt x="5471" y="3231"/>
                    <a:pt x="5216" y="3446"/>
                  </a:cubicBezTo>
                  <a:cubicBezTo>
                    <a:pt x="5180" y="3477"/>
                    <a:pt x="5134" y="3518"/>
                    <a:pt x="5093" y="3553"/>
                  </a:cubicBezTo>
                  <a:cubicBezTo>
                    <a:pt x="5083" y="3543"/>
                    <a:pt x="5078" y="3528"/>
                    <a:pt x="5062" y="3523"/>
                  </a:cubicBezTo>
                  <a:cubicBezTo>
                    <a:pt x="4812" y="3277"/>
                    <a:pt x="4483" y="3160"/>
                    <a:pt x="4158" y="3160"/>
                  </a:cubicBezTo>
                  <a:cubicBezTo>
                    <a:pt x="4151" y="3160"/>
                    <a:pt x="4144" y="3160"/>
                    <a:pt x="4137" y="3160"/>
                  </a:cubicBezTo>
                  <a:cubicBezTo>
                    <a:pt x="4198" y="2981"/>
                    <a:pt x="4250" y="2786"/>
                    <a:pt x="4290" y="2602"/>
                  </a:cubicBezTo>
                  <a:cubicBezTo>
                    <a:pt x="4347" y="2316"/>
                    <a:pt x="4372" y="2014"/>
                    <a:pt x="4372" y="1723"/>
                  </a:cubicBezTo>
                  <a:cubicBezTo>
                    <a:pt x="4367" y="1426"/>
                    <a:pt x="4342" y="1125"/>
                    <a:pt x="4285" y="839"/>
                  </a:cubicBezTo>
                  <a:cubicBezTo>
                    <a:pt x="4224" y="552"/>
                    <a:pt x="4137" y="266"/>
                    <a:pt x="4009" y="0"/>
                  </a:cubicBezTo>
                  <a:close/>
                </a:path>
              </a:pathLst>
            </a:custGeom>
            <a:solidFill>
              <a:schemeClr val="lt2"/>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 name="Google Shape;218;p3"/>
          <p:cNvSpPr/>
          <p:nvPr/>
        </p:nvSpPr>
        <p:spPr>
          <a:xfrm rot="8910369">
            <a:off x="501145" y="185947"/>
            <a:ext cx="123260" cy="155271"/>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rot="-7746769">
            <a:off x="169958" y="1872281"/>
            <a:ext cx="100197" cy="126234"/>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rot="8910369">
            <a:off x="1214595" y="4873697"/>
            <a:ext cx="123260" cy="155271"/>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rot="8910369">
            <a:off x="8894720" y="3639247"/>
            <a:ext cx="123260" cy="155271"/>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rot="-7746769">
            <a:off x="8372796" y="1991993"/>
            <a:ext cx="100197" cy="126234"/>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rot="-7811986">
            <a:off x="8300829" y="4765495"/>
            <a:ext cx="123258" cy="155273"/>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200"/>
                                  </p:stCondLst>
                                  <p:childTnLst>
                                    <p:animRot by="120000">
                                      <p:cBhvr>
                                        <p:cTn id="6" dur="300" fill="hold">
                                          <p:stCondLst>
                                            <p:cond delay="0"/>
                                          </p:stCondLst>
                                        </p:cTn>
                                        <p:tgtEl>
                                          <p:spTgt spid="178"/>
                                        </p:tgtEl>
                                        <p:attrNameLst>
                                          <p:attrName>r</p:attrName>
                                        </p:attrNameLst>
                                      </p:cBhvr>
                                    </p:animRot>
                                    <p:animRot by="-240000">
                                      <p:cBhvr>
                                        <p:cTn id="7" dur="600" fill="hold">
                                          <p:stCondLst>
                                            <p:cond delay="600"/>
                                          </p:stCondLst>
                                        </p:cTn>
                                        <p:tgtEl>
                                          <p:spTgt spid="178"/>
                                        </p:tgtEl>
                                        <p:attrNameLst>
                                          <p:attrName>r</p:attrName>
                                        </p:attrNameLst>
                                      </p:cBhvr>
                                    </p:animRot>
                                    <p:animRot by="240000">
                                      <p:cBhvr>
                                        <p:cTn id="8" dur="600" fill="hold">
                                          <p:stCondLst>
                                            <p:cond delay="1200"/>
                                          </p:stCondLst>
                                        </p:cTn>
                                        <p:tgtEl>
                                          <p:spTgt spid="178"/>
                                        </p:tgtEl>
                                        <p:attrNameLst>
                                          <p:attrName>r</p:attrName>
                                        </p:attrNameLst>
                                      </p:cBhvr>
                                    </p:animRot>
                                    <p:animRot by="-240000">
                                      <p:cBhvr>
                                        <p:cTn id="9" dur="600" fill="hold">
                                          <p:stCondLst>
                                            <p:cond delay="1800"/>
                                          </p:stCondLst>
                                        </p:cTn>
                                        <p:tgtEl>
                                          <p:spTgt spid="178"/>
                                        </p:tgtEl>
                                        <p:attrNameLst>
                                          <p:attrName>r</p:attrName>
                                        </p:attrNameLst>
                                      </p:cBhvr>
                                    </p:animRot>
                                    <p:animRot by="120000">
                                      <p:cBhvr>
                                        <p:cTn id="10" dur="600" fill="hold">
                                          <p:stCondLst>
                                            <p:cond delay="2400"/>
                                          </p:stCondLst>
                                        </p:cTn>
                                        <p:tgtEl>
                                          <p:spTgt spid="178"/>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83"/>
                                        </p:tgtEl>
                                        <p:attrNameLst>
                                          <p:attrName>r</p:attrName>
                                        </p:attrNameLst>
                                      </p:cBhvr>
                                    </p:animRot>
                                    <p:animRot by="-240000">
                                      <p:cBhvr>
                                        <p:cTn id="13" dur="600" fill="hold">
                                          <p:stCondLst>
                                            <p:cond delay="600"/>
                                          </p:stCondLst>
                                        </p:cTn>
                                        <p:tgtEl>
                                          <p:spTgt spid="183"/>
                                        </p:tgtEl>
                                        <p:attrNameLst>
                                          <p:attrName>r</p:attrName>
                                        </p:attrNameLst>
                                      </p:cBhvr>
                                    </p:animRot>
                                    <p:animRot by="240000">
                                      <p:cBhvr>
                                        <p:cTn id="14" dur="600" fill="hold">
                                          <p:stCondLst>
                                            <p:cond delay="1200"/>
                                          </p:stCondLst>
                                        </p:cTn>
                                        <p:tgtEl>
                                          <p:spTgt spid="183"/>
                                        </p:tgtEl>
                                        <p:attrNameLst>
                                          <p:attrName>r</p:attrName>
                                        </p:attrNameLst>
                                      </p:cBhvr>
                                    </p:animRot>
                                    <p:animRot by="-240000">
                                      <p:cBhvr>
                                        <p:cTn id="15" dur="600" fill="hold">
                                          <p:stCondLst>
                                            <p:cond delay="1800"/>
                                          </p:stCondLst>
                                        </p:cTn>
                                        <p:tgtEl>
                                          <p:spTgt spid="183"/>
                                        </p:tgtEl>
                                        <p:attrNameLst>
                                          <p:attrName>r</p:attrName>
                                        </p:attrNameLst>
                                      </p:cBhvr>
                                    </p:animRot>
                                    <p:animRot by="120000">
                                      <p:cBhvr>
                                        <p:cTn id="16" dur="600" fill="hold">
                                          <p:stCondLst>
                                            <p:cond delay="2400"/>
                                          </p:stCondLst>
                                        </p:cTn>
                                        <p:tgtEl>
                                          <p:spTgt spid="183"/>
                                        </p:tgtEl>
                                        <p:attrNameLst>
                                          <p:attrName>r</p:attrName>
                                        </p:attrNameLst>
                                      </p:cBhvr>
                                    </p:animRot>
                                  </p:childTnLst>
                                </p:cTn>
                              </p:par>
                              <p:par>
                                <p:cTn id="17" presetID="32" presetClass="emph" presetSubtype="0" repeatCount="indefinite" fill="hold" nodeType="withEffect">
                                  <p:stCondLst>
                                    <p:cond delay="800"/>
                                  </p:stCondLst>
                                  <p:childTnLst>
                                    <p:animRot by="120000">
                                      <p:cBhvr>
                                        <p:cTn id="18" dur="300" fill="hold">
                                          <p:stCondLst>
                                            <p:cond delay="0"/>
                                          </p:stCondLst>
                                        </p:cTn>
                                        <p:tgtEl>
                                          <p:spTgt spid="188"/>
                                        </p:tgtEl>
                                        <p:attrNameLst>
                                          <p:attrName>r</p:attrName>
                                        </p:attrNameLst>
                                      </p:cBhvr>
                                    </p:animRot>
                                    <p:animRot by="-240000">
                                      <p:cBhvr>
                                        <p:cTn id="19" dur="600" fill="hold">
                                          <p:stCondLst>
                                            <p:cond delay="600"/>
                                          </p:stCondLst>
                                        </p:cTn>
                                        <p:tgtEl>
                                          <p:spTgt spid="188"/>
                                        </p:tgtEl>
                                        <p:attrNameLst>
                                          <p:attrName>r</p:attrName>
                                        </p:attrNameLst>
                                      </p:cBhvr>
                                    </p:animRot>
                                    <p:animRot by="240000">
                                      <p:cBhvr>
                                        <p:cTn id="20" dur="600" fill="hold">
                                          <p:stCondLst>
                                            <p:cond delay="1200"/>
                                          </p:stCondLst>
                                        </p:cTn>
                                        <p:tgtEl>
                                          <p:spTgt spid="188"/>
                                        </p:tgtEl>
                                        <p:attrNameLst>
                                          <p:attrName>r</p:attrName>
                                        </p:attrNameLst>
                                      </p:cBhvr>
                                    </p:animRot>
                                    <p:animRot by="-240000">
                                      <p:cBhvr>
                                        <p:cTn id="21" dur="600" fill="hold">
                                          <p:stCondLst>
                                            <p:cond delay="1800"/>
                                          </p:stCondLst>
                                        </p:cTn>
                                        <p:tgtEl>
                                          <p:spTgt spid="188"/>
                                        </p:tgtEl>
                                        <p:attrNameLst>
                                          <p:attrName>r</p:attrName>
                                        </p:attrNameLst>
                                      </p:cBhvr>
                                    </p:animRot>
                                    <p:animRot by="120000">
                                      <p:cBhvr>
                                        <p:cTn id="22" dur="600" fill="hold">
                                          <p:stCondLst>
                                            <p:cond delay="2400"/>
                                          </p:stCondLst>
                                        </p:cTn>
                                        <p:tgtEl>
                                          <p:spTgt spid="188"/>
                                        </p:tgtEl>
                                        <p:attrNameLst>
                                          <p:attrName>r</p:attrName>
                                        </p:attrNameLst>
                                      </p:cBhvr>
                                    </p:animRot>
                                  </p:childTnLst>
                                </p:cTn>
                              </p:par>
                              <p:par>
                                <p:cTn id="23" presetID="32" presetClass="emph" presetSubtype="0" repeatCount="indefinite" fill="hold" nodeType="withEffect">
                                  <p:stCondLst>
                                    <p:cond delay="500"/>
                                  </p:stCondLst>
                                  <p:childTnLst>
                                    <p:animRot by="120000">
                                      <p:cBhvr>
                                        <p:cTn id="24" dur="300" fill="hold">
                                          <p:stCondLst>
                                            <p:cond delay="0"/>
                                          </p:stCondLst>
                                        </p:cTn>
                                        <p:tgtEl>
                                          <p:spTgt spid="213"/>
                                        </p:tgtEl>
                                        <p:attrNameLst>
                                          <p:attrName>r</p:attrName>
                                        </p:attrNameLst>
                                      </p:cBhvr>
                                    </p:animRot>
                                    <p:animRot by="-240000">
                                      <p:cBhvr>
                                        <p:cTn id="25" dur="600" fill="hold">
                                          <p:stCondLst>
                                            <p:cond delay="600"/>
                                          </p:stCondLst>
                                        </p:cTn>
                                        <p:tgtEl>
                                          <p:spTgt spid="213"/>
                                        </p:tgtEl>
                                        <p:attrNameLst>
                                          <p:attrName>r</p:attrName>
                                        </p:attrNameLst>
                                      </p:cBhvr>
                                    </p:animRot>
                                    <p:animRot by="240000">
                                      <p:cBhvr>
                                        <p:cTn id="26" dur="600" fill="hold">
                                          <p:stCondLst>
                                            <p:cond delay="1200"/>
                                          </p:stCondLst>
                                        </p:cTn>
                                        <p:tgtEl>
                                          <p:spTgt spid="213"/>
                                        </p:tgtEl>
                                        <p:attrNameLst>
                                          <p:attrName>r</p:attrName>
                                        </p:attrNameLst>
                                      </p:cBhvr>
                                    </p:animRot>
                                    <p:animRot by="-240000">
                                      <p:cBhvr>
                                        <p:cTn id="27" dur="600" fill="hold">
                                          <p:stCondLst>
                                            <p:cond delay="1800"/>
                                          </p:stCondLst>
                                        </p:cTn>
                                        <p:tgtEl>
                                          <p:spTgt spid="213"/>
                                        </p:tgtEl>
                                        <p:attrNameLst>
                                          <p:attrName>r</p:attrName>
                                        </p:attrNameLst>
                                      </p:cBhvr>
                                    </p:animRot>
                                    <p:animRot by="120000">
                                      <p:cBhvr>
                                        <p:cTn id="28" dur="600" fill="hold">
                                          <p:stCondLst>
                                            <p:cond delay="2400"/>
                                          </p:stCondLst>
                                        </p:cTn>
                                        <p:tgtEl>
                                          <p:spTgt spid="213"/>
                                        </p:tgtEl>
                                        <p:attrNameLst>
                                          <p:attrName>r</p:attrName>
                                        </p:attrNameLst>
                                      </p:cBhvr>
                                    </p:animRot>
                                  </p:childTnLst>
                                </p:cTn>
                              </p:par>
                              <p:par>
                                <p:cTn id="29" presetID="32" presetClass="emph" presetSubtype="0" repeatCount="indefinite" fill="hold" grpId="0" nodeType="withEffect">
                                  <p:stCondLst>
                                    <p:cond delay="600"/>
                                  </p:stCondLst>
                                  <p:childTnLst>
                                    <p:animRot by="120000">
                                      <p:cBhvr>
                                        <p:cTn id="30" dur="300" fill="hold">
                                          <p:stCondLst>
                                            <p:cond delay="0"/>
                                          </p:stCondLst>
                                        </p:cTn>
                                        <p:tgtEl>
                                          <p:spTgt spid="218"/>
                                        </p:tgtEl>
                                        <p:attrNameLst>
                                          <p:attrName>r</p:attrName>
                                        </p:attrNameLst>
                                      </p:cBhvr>
                                    </p:animRot>
                                    <p:animRot by="-240000">
                                      <p:cBhvr>
                                        <p:cTn id="31" dur="600" fill="hold">
                                          <p:stCondLst>
                                            <p:cond delay="600"/>
                                          </p:stCondLst>
                                        </p:cTn>
                                        <p:tgtEl>
                                          <p:spTgt spid="218"/>
                                        </p:tgtEl>
                                        <p:attrNameLst>
                                          <p:attrName>r</p:attrName>
                                        </p:attrNameLst>
                                      </p:cBhvr>
                                    </p:animRot>
                                    <p:animRot by="240000">
                                      <p:cBhvr>
                                        <p:cTn id="32" dur="600" fill="hold">
                                          <p:stCondLst>
                                            <p:cond delay="1200"/>
                                          </p:stCondLst>
                                        </p:cTn>
                                        <p:tgtEl>
                                          <p:spTgt spid="218"/>
                                        </p:tgtEl>
                                        <p:attrNameLst>
                                          <p:attrName>r</p:attrName>
                                        </p:attrNameLst>
                                      </p:cBhvr>
                                    </p:animRot>
                                    <p:animRot by="-240000">
                                      <p:cBhvr>
                                        <p:cTn id="33" dur="600" fill="hold">
                                          <p:stCondLst>
                                            <p:cond delay="1800"/>
                                          </p:stCondLst>
                                        </p:cTn>
                                        <p:tgtEl>
                                          <p:spTgt spid="218"/>
                                        </p:tgtEl>
                                        <p:attrNameLst>
                                          <p:attrName>r</p:attrName>
                                        </p:attrNameLst>
                                      </p:cBhvr>
                                    </p:animRot>
                                    <p:animRot by="120000">
                                      <p:cBhvr>
                                        <p:cTn id="34" dur="600" fill="hold">
                                          <p:stCondLst>
                                            <p:cond delay="2400"/>
                                          </p:stCondLst>
                                        </p:cTn>
                                        <p:tgtEl>
                                          <p:spTgt spid="218"/>
                                        </p:tgtEl>
                                        <p:attrNameLst>
                                          <p:attrName>r</p:attrName>
                                        </p:attrNameLst>
                                      </p:cBhvr>
                                    </p:animRot>
                                  </p:childTnLst>
                                </p:cTn>
                              </p:par>
                              <p:par>
                                <p:cTn id="35" presetID="32" presetClass="emph" presetSubtype="0" repeatCount="indefinite" fill="hold" grpId="0" nodeType="withEffect">
                                  <p:stCondLst>
                                    <p:cond delay="0"/>
                                  </p:stCondLst>
                                  <p:childTnLst>
                                    <p:animRot by="120000">
                                      <p:cBhvr>
                                        <p:cTn id="36" dur="300" fill="hold">
                                          <p:stCondLst>
                                            <p:cond delay="0"/>
                                          </p:stCondLst>
                                        </p:cTn>
                                        <p:tgtEl>
                                          <p:spTgt spid="219"/>
                                        </p:tgtEl>
                                        <p:attrNameLst>
                                          <p:attrName>r</p:attrName>
                                        </p:attrNameLst>
                                      </p:cBhvr>
                                    </p:animRot>
                                    <p:animRot by="-240000">
                                      <p:cBhvr>
                                        <p:cTn id="37" dur="600" fill="hold">
                                          <p:stCondLst>
                                            <p:cond delay="600"/>
                                          </p:stCondLst>
                                        </p:cTn>
                                        <p:tgtEl>
                                          <p:spTgt spid="219"/>
                                        </p:tgtEl>
                                        <p:attrNameLst>
                                          <p:attrName>r</p:attrName>
                                        </p:attrNameLst>
                                      </p:cBhvr>
                                    </p:animRot>
                                    <p:animRot by="240000">
                                      <p:cBhvr>
                                        <p:cTn id="38" dur="600" fill="hold">
                                          <p:stCondLst>
                                            <p:cond delay="1200"/>
                                          </p:stCondLst>
                                        </p:cTn>
                                        <p:tgtEl>
                                          <p:spTgt spid="219"/>
                                        </p:tgtEl>
                                        <p:attrNameLst>
                                          <p:attrName>r</p:attrName>
                                        </p:attrNameLst>
                                      </p:cBhvr>
                                    </p:animRot>
                                    <p:animRot by="-240000">
                                      <p:cBhvr>
                                        <p:cTn id="39" dur="600" fill="hold">
                                          <p:stCondLst>
                                            <p:cond delay="1800"/>
                                          </p:stCondLst>
                                        </p:cTn>
                                        <p:tgtEl>
                                          <p:spTgt spid="219"/>
                                        </p:tgtEl>
                                        <p:attrNameLst>
                                          <p:attrName>r</p:attrName>
                                        </p:attrNameLst>
                                      </p:cBhvr>
                                    </p:animRot>
                                    <p:animRot by="120000">
                                      <p:cBhvr>
                                        <p:cTn id="40" dur="600" fill="hold">
                                          <p:stCondLst>
                                            <p:cond delay="2400"/>
                                          </p:stCondLst>
                                        </p:cTn>
                                        <p:tgtEl>
                                          <p:spTgt spid="219"/>
                                        </p:tgtEl>
                                        <p:attrNameLst>
                                          <p:attrName>r</p:attrName>
                                        </p:attrNameLst>
                                      </p:cBhvr>
                                    </p:animRot>
                                  </p:childTnLst>
                                </p:cTn>
                              </p:par>
                              <p:par>
                                <p:cTn id="41" presetID="32" presetClass="emph" presetSubtype="0" repeatCount="indefinite" fill="hold" grpId="0" nodeType="withEffect">
                                  <p:stCondLst>
                                    <p:cond delay="300"/>
                                  </p:stCondLst>
                                  <p:childTnLst>
                                    <p:animRot by="120000">
                                      <p:cBhvr>
                                        <p:cTn id="42" dur="300" fill="hold">
                                          <p:stCondLst>
                                            <p:cond delay="0"/>
                                          </p:stCondLst>
                                        </p:cTn>
                                        <p:tgtEl>
                                          <p:spTgt spid="220"/>
                                        </p:tgtEl>
                                        <p:attrNameLst>
                                          <p:attrName>r</p:attrName>
                                        </p:attrNameLst>
                                      </p:cBhvr>
                                    </p:animRot>
                                    <p:animRot by="-240000">
                                      <p:cBhvr>
                                        <p:cTn id="43" dur="600" fill="hold">
                                          <p:stCondLst>
                                            <p:cond delay="600"/>
                                          </p:stCondLst>
                                        </p:cTn>
                                        <p:tgtEl>
                                          <p:spTgt spid="220"/>
                                        </p:tgtEl>
                                        <p:attrNameLst>
                                          <p:attrName>r</p:attrName>
                                        </p:attrNameLst>
                                      </p:cBhvr>
                                    </p:animRot>
                                    <p:animRot by="240000">
                                      <p:cBhvr>
                                        <p:cTn id="44" dur="600" fill="hold">
                                          <p:stCondLst>
                                            <p:cond delay="1200"/>
                                          </p:stCondLst>
                                        </p:cTn>
                                        <p:tgtEl>
                                          <p:spTgt spid="220"/>
                                        </p:tgtEl>
                                        <p:attrNameLst>
                                          <p:attrName>r</p:attrName>
                                        </p:attrNameLst>
                                      </p:cBhvr>
                                    </p:animRot>
                                    <p:animRot by="-240000">
                                      <p:cBhvr>
                                        <p:cTn id="45" dur="600" fill="hold">
                                          <p:stCondLst>
                                            <p:cond delay="1800"/>
                                          </p:stCondLst>
                                        </p:cTn>
                                        <p:tgtEl>
                                          <p:spTgt spid="220"/>
                                        </p:tgtEl>
                                        <p:attrNameLst>
                                          <p:attrName>r</p:attrName>
                                        </p:attrNameLst>
                                      </p:cBhvr>
                                    </p:animRot>
                                    <p:animRot by="120000">
                                      <p:cBhvr>
                                        <p:cTn id="46" dur="600" fill="hold">
                                          <p:stCondLst>
                                            <p:cond delay="2400"/>
                                          </p:stCondLst>
                                        </p:cTn>
                                        <p:tgtEl>
                                          <p:spTgt spid="220"/>
                                        </p:tgtEl>
                                        <p:attrNameLst>
                                          <p:attrName>r</p:attrName>
                                        </p:attrNameLst>
                                      </p:cBhvr>
                                    </p:animRot>
                                  </p:childTnLst>
                                </p:cTn>
                              </p:par>
                              <p:par>
                                <p:cTn id="47" presetID="32" presetClass="emph" presetSubtype="0" repeatCount="indefinite" fill="hold" nodeType="withEffect">
                                  <p:stCondLst>
                                    <p:cond delay="900"/>
                                  </p:stCondLst>
                                  <p:childTnLst>
                                    <p:animRot by="120000">
                                      <p:cBhvr>
                                        <p:cTn id="48" dur="300" fill="hold">
                                          <p:stCondLst>
                                            <p:cond delay="0"/>
                                          </p:stCondLst>
                                        </p:cTn>
                                        <p:tgtEl>
                                          <p:spTgt spid="152"/>
                                        </p:tgtEl>
                                        <p:attrNameLst>
                                          <p:attrName>r</p:attrName>
                                        </p:attrNameLst>
                                      </p:cBhvr>
                                    </p:animRot>
                                    <p:animRot by="-240000">
                                      <p:cBhvr>
                                        <p:cTn id="49" dur="600" fill="hold">
                                          <p:stCondLst>
                                            <p:cond delay="600"/>
                                          </p:stCondLst>
                                        </p:cTn>
                                        <p:tgtEl>
                                          <p:spTgt spid="152"/>
                                        </p:tgtEl>
                                        <p:attrNameLst>
                                          <p:attrName>r</p:attrName>
                                        </p:attrNameLst>
                                      </p:cBhvr>
                                    </p:animRot>
                                    <p:animRot by="240000">
                                      <p:cBhvr>
                                        <p:cTn id="50" dur="600" fill="hold">
                                          <p:stCondLst>
                                            <p:cond delay="1200"/>
                                          </p:stCondLst>
                                        </p:cTn>
                                        <p:tgtEl>
                                          <p:spTgt spid="152"/>
                                        </p:tgtEl>
                                        <p:attrNameLst>
                                          <p:attrName>r</p:attrName>
                                        </p:attrNameLst>
                                      </p:cBhvr>
                                    </p:animRot>
                                    <p:animRot by="-240000">
                                      <p:cBhvr>
                                        <p:cTn id="51" dur="600" fill="hold">
                                          <p:stCondLst>
                                            <p:cond delay="1800"/>
                                          </p:stCondLst>
                                        </p:cTn>
                                        <p:tgtEl>
                                          <p:spTgt spid="152"/>
                                        </p:tgtEl>
                                        <p:attrNameLst>
                                          <p:attrName>r</p:attrName>
                                        </p:attrNameLst>
                                      </p:cBhvr>
                                    </p:animRot>
                                    <p:animRot by="120000">
                                      <p:cBhvr>
                                        <p:cTn id="52" dur="600" fill="hold">
                                          <p:stCondLst>
                                            <p:cond delay="2400"/>
                                          </p:stCondLst>
                                        </p:cTn>
                                        <p:tgtEl>
                                          <p:spTgt spid="152"/>
                                        </p:tgtEl>
                                        <p:attrNameLst>
                                          <p:attrName>r</p:attrName>
                                        </p:attrNameLst>
                                      </p:cBhvr>
                                    </p:animRot>
                                  </p:childTnLst>
                                </p:cTn>
                              </p:par>
                              <p:par>
                                <p:cTn id="53" presetID="32" presetClass="emph" presetSubtype="0" repeatCount="indefinite" fill="hold" nodeType="withEffect">
                                  <p:stCondLst>
                                    <p:cond delay="0"/>
                                  </p:stCondLst>
                                  <p:childTnLst>
                                    <p:animRot by="120000">
                                      <p:cBhvr>
                                        <p:cTn id="54" dur="300" fill="hold">
                                          <p:stCondLst>
                                            <p:cond delay="0"/>
                                          </p:stCondLst>
                                        </p:cTn>
                                        <p:tgtEl>
                                          <p:spTgt spid="193"/>
                                        </p:tgtEl>
                                        <p:attrNameLst>
                                          <p:attrName>r</p:attrName>
                                        </p:attrNameLst>
                                      </p:cBhvr>
                                    </p:animRot>
                                    <p:animRot by="-240000">
                                      <p:cBhvr>
                                        <p:cTn id="55" dur="600" fill="hold">
                                          <p:stCondLst>
                                            <p:cond delay="600"/>
                                          </p:stCondLst>
                                        </p:cTn>
                                        <p:tgtEl>
                                          <p:spTgt spid="193"/>
                                        </p:tgtEl>
                                        <p:attrNameLst>
                                          <p:attrName>r</p:attrName>
                                        </p:attrNameLst>
                                      </p:cBhvr>
                                    </p:animRot>
                                    <p:animRot by="240000">
                                      <p:cBhvr>
                                        <p:cTn id="56" dur="600" fill="hold">
                                          <p:stCondLst>
                                            <p:cond delay="1200"/>
                                          </p:stCondLst>
                                        </p:cTn>
                                        <p:tgtEl>
                                          <p:spTgt spid="193"/>
                                        </p:tgtEl>
                                        <p:attrNameLst>
                                          <p:attrName>r</p:attrName>
                                        </p:attrNameLst>
                                      </p:cBhvr>
                                    </p:animRot>
                                    <p:animRot by="-240000">
                                      <p:cBhvr>
                                        <p:cTn id="57" dur="600" fill="hold">
                                          <p:stCondLst>
                                            <p:cond delay="1800"/>
                                          </p:stCondLst>
                                        </p:cTn>
                                        <p:tgtEl>
                                          <p:spTgt spid="193"/>
                                        </p:tgtEl>
                                        <p:attrNameLst>
                                          <p:attrName>r</p:attrName>
                                        </p:attrNameLst>
                                      </p:cBhvr>
                                    </p:animRot>
                                    <p:animRot by="120000">
                                      <p:cBhvr>
                                        <p:cTn id="58" dur="600" fill="hold">
                                          <p:stCondLst>
                                            <p:cond delay="2400"/>
                                          </p:stCondLst>
                                        </p:cTn>
                                        <p:tgtEl>
                                          <p:spTgt spid="193"/>
                                        </p:tgtEl>
                                        <p:attrNameLst>
                                          <p:attrName>r</p:attrName>
                                        </p:attrNameLst>
                                      </p:cBhvr>
                                    </p:animRot>
                                  </p:childTnLst>
                                </p:cTn>
                              </p:par>
                              <p:par>
                                <p:cTn id="59" presetID="32" presetClass="emph" presetSubtype="0" repeatCount="indefinite" fill="hold" nodeType="withEffect">
                                  <p:stCondLst>
                                    <p:cond delay="0"/>
                                  </p:stCondLst>
                                  <p:childTnLst>
                                    <p:animRot by="120000">
                                      <p:cBhvr>
                                        <p:cTn id="60" dur="300" fill="hold">
                                          <p:stCondLst>
                                            <p:cond delay="0"/>
                                          </p:stCondLst>
                                        </p:cTn>
                                        <p:tgtEl>
                                          <p:spTgt spid="198"/>
                                        </p:tgtEl>
                                        <p:attrNameLst>
                                          <p:attrName>r</p:attrName>
                                        </p:attrNameLst>
                                      </p:cBhvr>
                                    </p:animRot>
                                    <p:animRot by="-240000">
                                      <p:cBhvr>
                                        <p:cTn id="61" dur="600" fill="hold">
                                          <p:stCondLst>
                                            <p:cond delay="600"/>
                                          </p:stCondLst>
                                        </p:cTn>
                                        <p:tgtEl>
                                          <p:spTgt spid="198"/>
                                        </p:tgtEl>
                                        <p:attrNameLst>
                                          <p:attrName>r</p:attrName>
                                        </p:attrNameLst>
                                      </p:cBhvr>
                                    </p:animRot>
                                    <p:animRot by="240000">
                                      <p:cBhvr>
                                        <p:cTn id="62" dur="600" fill="hold">
                                          <p:stCondLst>
                                            <p:cond delay="1200"/>
                                          </p:stCondLst>
                                        </p:cTn>
                                        <p:tgtEl>
                                          <p:spTgt spid="198"/>
                                        </p:tgtEl>
                                        <p:attrNameLst>
                                          <p:attrName>r</p:attrName>
                                        </p:attrNameLst>
                                      </p:cBhvr>
                                    </p:animRot>
                                    <p:animRot by="-240000">
                                      <p:cBhvr>
                                        <p:cTn id="63" dur="600" fill="hold">
                                          <p:stCondLst>
                                            <p:cond delay="1800"/>
                                          </p:stCondLst>
                                        </p:cTn>
                                        <p:tgtEl>
                                          <p:spTgt spid="198"/>
                                        </p:tgtEl>
                                        <p:attrNameLst>
                                          <p:attrName>r</p:attrName>
                                        </p:attrNameLst>
                                      </p:cBhvr>
                                    </p:animRot>
                                    <p:animRot by="120000">
                                      <p:cBhvr>
                                        <p:cTn id="64" dur="600" fill="hold">
                                          <p:stCondLst>
                                            <p:cond delay="2400"/>
                                          </p:stCondLst>
                                        </p:cTn>
                                        <p:tgtEl>
                                          <p:spTgt spid="198"/>
                                        </p:tgtEl>
                                        <p:attrNameLst>
                                          <p:attrName>r</p:attrName>
                                        </p:attrNameLst>
                                      </p:cBhvr>
                                    </p:animRot>
                                  </p:childTnLst>
                                </p:cTn>
                              </p:par>
                              <p:par>
                                <p:cTn id="65" presetID="32" presetClass="emph" presetSubtype="0" repeatCount="indefinite" fill="hold" nodeType="withEffect">
                                  <p:stCondLst>
                                    <p:cond delay="600"/>
                                  </p:stCondLst>
                                  <p:childTnLst>
                                    <p:animRot by="120000">
                                      <p:cBhvr>
                                        <p:cTn id="66" dur="300" fill="hold">
                                          <p:stCondLst>
                                            <p:cond delay="0"/>
                                          </p:stCondLst>
                                        </p:cTn>
                                        <p:tgtEl>
                                          <p:spTgt spid="203"/>
                                        </p:tgtEl>
                                        <p:attrNameLst>
                                          <p:attrName>r</p:attrName>
                                        </p:attrNameLst>
                                      </p:cBhvr>
                                    </p:animRot>
                                    <p:animRot by="-240000">
                                      <p:cBhvr>
                                        <p:cTn id="67" dur="600" fill="hold">
                                          <p:stCondLst>
                                            <p:cond delay="600"/>
                                          </p:stCondLst>
                                        </p:cTn>
                                        <p:tgtEl>
                                          <p:spTgt spid="203"/>
                                        </p:tgtEl>
                                        <p:attrNameLst>
                                          <p:attrName>r</p:attrName>
                                        </p:attrNameLst>
                                      </p:cBhvr>
                                    </p:animRot>
                                    <p:animRot by="240000">
                                      <p:cBhvr>
                                        <p:cTn id="68" dur="600" fill="hold">
                                          <p:stCondLst>
                                            <p:cond delay="1200"/>
                                          </p:stCondLst>
                                        </p:cTn>
                                        <p:tgtEl>
                                          <p:spTgt spid="203"/>
                                        </p:tgtEl>
                                        <p:attrNameLst>
                                          <p:attrName>r</p:attrName>
                                        </p:attrNameLst>
                                      </p:cBhvr>
                                    </p:animRot>
                                    <p:animRot by="-240000">
                                      <p:cBhvr>
                                        <p:cTn id="69" dur="600" fill="hold">
                                          <p:stCondLst>
                                            <p:cond delay="1800"/>
                                          </p:stCondLst>
                                        </p:cTn>
                                        <p:tgtEl>
                                          <p:spTgt spid="203"/>
                                        </p:tgtEl>
                                        <p:attrNameLst>
                                          <p:attrName>r</p:attrName>
                                        </p:attrNameLst>
                                      </p:cBhvr>
                                    </p:animRot>
                                    <p:animRot by="120000">
                                      <p:cBhvr>
                                        <p:cTn id="70" dur="600" fill="hold">
                                          <p:stCondLst>
                                            <p:cond delay="2400"/>
                                          </p:stCondLst>
                                        </p:cTn>
                                        <p:tgtEl>
                                          <p:spTgt spid="203"/>
                                        </p:tgtEl>
                                        <p:attrNameLst>
                                          <p:attrName>r</p:attrName>
                                        </p:attrNameLst>
                                      </p:cBhvr>
                                    </p:animRot>
                                  </p:childTnLst>
                                </p:cTn>
                              </p:par>
                              <p:par>
                                <p:cTn id="71" presetID="32" presetClass="emph" presetSubtype="0" repeatCount="indefinite" fill="hold" nodeType="withEffect">
                                  <p:stCondLst>
                                    <p:cond delay="200"/>
                                  </p:stCondLst>
                                  <p:childTnLst>
                                    <p:animRot by="120000">
                                      <p:cBhvr>
                                        <p:cTn id="72" dur="300" fill="hold">
                                          <p:stCondLst>
                                            <p:cond delay="0"/>
                                          </p:stCondLst>
                                        </p:cTn>
                                        <p:tgtEl>
                                          <p:spTgt spid="208"/>
                                        </p:tgtEl>
                                        <p:attrNameLst>
                                          <p:attrName>r</p:attrName>
                                        </p:attrNameLst>
                                      </p:cBhvr>
                                    </p:animRot>
                                    <p:animRot by="-240000">
                                      <p:cBhvr>
                                        <p:cTn id="73" dur="600" fill="hold">
                                          <p:stCondLst>
                                            <p:cond delay="600"/>
                                          </p:stCondLst>
                                        </p:cTn>
                                        <p:tgtEl>
                                          <p:spTgt spid="208"/>
                                        </p:tgtEl>
                                        <p:attrNameLst>
                                          <p:attrName>r</p:attrName>
                                        </p:attrNameLst>
                                      </p:cBhvr>
                                    </p:animRot>
                                    <p:animRot by="240000">
                                      <p:cBhvr>
                                        <p:cTn id="74" dur="600" fill="hold">
                                          <p:stCondLst>
                                            <p:cond delay="1200"/>
                                          </p:stCondLst>
                                        </p:cTn>
                                        <p:tgtEl>
                                          <p:spTgt spid="208"/>
                                        </p:tgtEl>
                                        <p:attrNameLst>
                                          <p:attrName>r</p:attrName>
                                        </p:attrNameLst>
                                      </p:cBhvr>
                                    </p:animRot>
                                    <p:animRot by="-240000">
                                      <p:cBhvr>
                                        <p:cTn id="75" dur="600" fill="hold">
                                          <p:stCondLst>
                                            <p:cond delay="1800"/>
                                          </p:stCondLst>
                                        </p:cTn>
                                        <p:tgtEl>
                                          <p:spTgt spid="208"/>
                                        </p:tgtEl>
                                        <p:attrNameLst>
                                          <p:attrName>r</p:attrName>
                                        </p:attrNameLst>
                                      </p:cBhvr>
                                    </p:animRot>
                                    <p:animRot by="120000">
                                      <p:cBhvr>
                                        <p:cTn id="76" dur="600" fill="hold">
                                          <p:stCondLst>
                                            <p:cond delay="2400"/>
                                          </p:stCondLst>
                                        </p:cTn>
                                        <p:tgtEl>
                                          <p:spTgt spid="208"/>
                                        </p:tgtEl>
                                        <p:attrNameLst>
                                          <p:attrName>r</p:attrName>
                                        </p:attrNameLst>
                                      </p:cBhvr>
                                    </p:animRot>
                                  </p:childTnLst>
                                </p:cTn>
                              </p:par>
                              <p:par>
                                <p:cTn id="77" presetID="32" presetClass="emph" presetSubtype="0" repeatCount="indefinite" fill="hold" grpId="0" nodeType="withEffect">
                                  <p:stCondLst>
                                    <p:cond delay="900"/>
                                  </p:stCondLst>
                                  <p:childTnLst>
                                    <p:animRot by="120000">
                                      <p:cBhvr>
                                        <p:cTn id="78" dur="300" fill="hold">
                                          <p:stCondLst>
                                            <p:cond delay="0"/>
                                          </p:stCondLst>
                                        </p:cTn>
                                        <p:tgtEl>
                                          <p:spTgt spid="221"/>
                                        </p:tgtEl>
                                        <p:attrNameLst>
                                          <p:attrName>r</p:attrName>
                                        </p:attrNameLst>
                                      </p:cBhvr>
                                    </p:animRot>
                                    <p:animRot by="-240000">
                                      <p:cBhvr>
                                        <p:cTn id="79" dur="600" fill="hold">
                                          <p:stCondLst>
                                            <p:cond delay="600"/>
                                          </p:stCondLst>
                                        </p:cTn>
                                        <p:tgtEl>
                                          <p:spTgt spid="221"/>
                                        </p:tgtEl>
                                        <p:attrNameLst>
                                          <p:attrName>r</p:attrName>
                                        </p:attrNameLst>
                                      </p:cBhvr>
                                    </p:animRot>
                                    <p:animRot by="240000">
                                      <p:cBhvr>
                                        <p:cTn id="80" dur="600" fill="hold">
                                          <p:stCondLst>
                                            <p:cond delay="1200"/>
                                          </p:stCondLst>
                                        </p:cTn>
                                        <p:tgtEl>
                                          <p:spTgt spid="221"/>
                                        </p:tgtEl>
                                        <p:attrNameLst>
                                          <p:attrName>r</p:attrName>
                                        </p:attrNameLst>
                                      </p:cBhvr>
                                    </p:animRot>
                                    <p:animRot by="-240000">
                                      <p:cBhvr>
                                        <p:cTn id="81" dur="600" fill="hold">
                                          <p:stCondLst>
                                            <p:cond delay="1800"/>
                                          </p:stCondLst>
                                        </p:cTn>
                                        <p:tgtEl>
                                          <p:spTgt spid="221"/>
                                        </p:tgtEl>
                                        <p:attrNameLst>
                                          <p:attrName>r</p:attrName>
                                        </p:attrNameLst>
                                      </p:cBhvr>
                                    </p:animRot>
                                    <p:animRot by="120000">
                                      <p:cBhvr>
                                        <p:cTn id="82" dur="600" fill="hold">
                                          <p:stCondLst>
                                            <p:cond delay="2400"/>
                                          </p:stCondLst>
                                        </p:cTn>
                                        <p:tgtEl>
                                          <p:spTgt spid="221"/>
                                        </p:tgtEl>
                                        <p:attrNameLst>
                                          <p:attrName>r</p:attrName>
                                        </p:attrNameLst>
                                      </p:cBhvr>
                                    </p:animRot>
                                  </p:childTnLst>
                                </p:cTn>
                              </p:par>
                              <p:par>
                                <p:cTn id="83" presetID="32" presetClass="emph" presetSubtype="0" repeatCount="indefinite" fill="hold" grpId="0" nodeType="withEffect">
                                  <p:stCondLst>
                                    <p:cond delay="0"/>
                                  </p:stCondLst>
                                  <p:childTnLst>
                                    <p:animRot by="120000">
                                      <p:cBhvr>
                                        <p:cTn id="84" dur="300" fill="hold">
                                          <p:stCondLst>
                                            <p:cond delay="0"/>
                                          </p:stCondLst>
                                        </p:cTn>
                                        <p:tgtEl>
                                          <p:spTgt spid="222"/>
                                        </p:tgtEl>
                                        <p:attrNameLst>
                                          <p:attrName>r</p:attrName>
                                        </p:attrNameLst>
                                      </p:cBhvr>
                                    </p:animRot>
                                    <p:animRot by="-240000">
                                      <p:cBhvr>
                                        <p:cTn id="85" dur="600" fill="hold">
                                          <p:stCondLst>
                                            <p:cond delay="600"/>
                                          </p:stCondLst>
                                        </p:cTn>
                                        <p:tgtEl>
                                          <p:spTgt spid="222"/>
                                        </p:tgtEl>
                                        <p:attrNameLst>
                                          <p:attrName>r</p:attrName>
                                        </p:attrNameLst>
                                      </p:cBhvr>
                                    </p:animRot>
                                    <p:animRot by="240000">
                                      <p:cBhvr>
                                        <p:cTn id="86" dur="600" fill="hold">
                                          <p:stCondLst>
                                            <p:cond delay="1200"/>
                                          </p:stCondLst>
                                        </p:cTn>
                                        <p:tgtEl>
                                          <p:spTgt spid="222"/>
                                        </p:tgtEl>
                                        <p:attrNameLst>
                                          <p:attrName>r</p:attrName>
                                        </p:attrNameLst>
                                      </p:cBhvr>
                                    </p:animRot>
                                    <p:animRot by="-240000">
                                      <p:cBhvr>
                                        <p:cTn id="87" dur="600" fill="hold">
                                          <p:stCondLst>
                                            <p:cond delay="1800"/>
                                          </p:stCondLst>
                                        </p:cTn>
                                        <p:tgtEl>
                                          <p:spTgt spid="222"/>
                                        </p:tgtEl>
                                        <p:attrNameLst>
                                          <p:attrName>r</p:attrName>
                                        </p:attrNameLst>
                                      </p:cBhvr>
                                    </p:animRot>
                                    <p:animRot by="120000">
                                      <p:cBhvr>
                                        <p:cTn id="88" dur="600" fill="hold">
                                          <p:stCondLst>
                                            <p:cond delay="2400"/>
                                          </p:stCondLst>
                                        </p:cTn>
                                        <p:tgtEl>
                                          <p:spTgt spid="222"/>
                                        </p:tgtEl>
                                        <p:attrNameLst>
                                          <p:attrName>r</p:attrName>
                                        </p:attrNameLst>
                                      </p:cBhvr>
                                    </p:animRot>
                                  </p:childTnLst>
                                </p:cTn>
                              </p:par>
                              <p:par>
                                <p:cTn id="89" presetID="32" presetClass="emph" presetSubtype="0" repeatCount="indefinite" fill="hold" grpId="0" nodeType="withEffect">
                                  <p:stCondLst>
                                    <p:cond delay="600"/>
                                  </p:stCondLst>
                                  <p:childTnLst>
                                    <p:animRot by="120000">
                                      <p:cBhvr>
                                        <p:cTn id="90" dur="300" fill="hold">
                                          <p:stCondLst>
                                            <p:cond delay="0"/>
                                          </p:stCondLst>
                                        </p:cTn>
                                        <p:tgtEl>
                                          <p:spTgt spid="223"/>
                                        </p:tgtEl>
                                        <p:attrNameLst>
                                          <p:attrName>r</p:attrName>
                                        </p:attrNameLst>
                                      </p:cBhvr>
                                    </p:animRot>
                                    <p:animRot by="-240000">
                                      <p:cBhvr>
                                        <p:cTn id="91" dur="600" fill="hold">
                                          <p:stCondLst>
                                            <p:cond delay="600"/>
                                          </p:stCondLst>
                                        </p:cTn>
                                        <p:tgtEl>
                                          <p:spTgt spid="223"/>
                                        </p:tgtEl>
                                        <p:attrNameLst>
                                          <p:attrName>r</p:attrName>
                                        </p:attrNameLst>
                                      </p:cBhvr>
                                    </p:animRot>
                                    <p:animRot by="240000">
                                      <p:cBhvr>
                                        <p:cTn id="92" dur="600" fill="hold">
                                          <p:stCondLst>
                                            <p:cond delay="1200"/>
                                          </p:stCondLst>
                                        </p:cTn>
                                        <p:tgtEl>
                                          <p:spTgt spid="223"/>
                                        </p:tgtEl>
                                        <p:attrNameLst>
                                          <p:attrName>r</p:attrName>
                                        </p:attrNameLst>
                                      </p:cBhvr>
                                    </p:animRot>
                                    <p:animRot by="-240000">
                                      <p:cBhvr>
                                        <p:cTn id="93" dur="600" fill="hold">
                                          <p:stCondLst>
                                            <p:cond delay="1800"/>
                                          </p:stCondLst>
                                        </p:cTn>
                                        <p:tgtEl>
                                          <p:spTgt spid="223"/>
                                        </p:tgtEl>
                                        <p:attrNameLst>
                                          <p:attrName>r</p:attrName>
                                        </p:attrNameLst>
                                      </p:cBhvr>
                                    </p:animRot>
                                    <p:animRot by="120000">
                                      <p:cBhvr>
                                        <p:cTn id="94" dur="600" fill="hold">
                                          <p:stCondLst>
                                            <p:cond delay="2400"/>
                                          </p:stCondLst>
                                        </p:cTn>
                                        <p:tgtEl>
                                          <p:spTgt spid="2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0" animBg="1"/>
      <p:bldP spid="219" grpId="0" animBg="1"/>
      <p:bldP spid="220" grpId="0" animBg="1"/>
      <p:bldP spid="221" grpId="0" animBg="1"/>
      <p:bldP spid="222" grpId="0" animBg="1"/>
      <p:bldP spid="223"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224"/>
        <p:cNvGrpSpPr/>
        <p:nvPr/>
      </p:nvGrpSpPr>
      <p:grpSpPr>
        <a:xfrm>
          <a:off x="0" y="0"/>
          <a:ext cx="0" cy="0"/>
          <a:chOff x="0" y="0"/>
          <a:chExt cx="0" cy="0"/>
        </a:xfrm>
      </p:grpSpPr>
      <p:pic>
        <p:nvPicPr>
          <p:cNvPr id="225" name="Google Shape;225;p4"/>
          <p:cNvPicPr preferRelativeResize="0"/>
          <p:nvPr/>
        </p:nvPicPr>
        <p:blipFill>
          <a:blip r:embed="rId2">
            <a:alphaModFix amt="23000"/>
          </a:blip>
          <a:stretch>
            <a:fillRect/>
          </a:stretch>
        </p:blipFill>
        <p:spPr>
          <a:xfrm rot="10800000" flipH="1">
            <a:off x="0" y="0"/>
            <a:ext cx="9143997" cy="5143499"/>
          </a:xfrm>
          <a:prstGeom prst="rect">
            <a:avLst/>
          </a:prstGeom>
          <a:noFill/>
          <a:ln>
            <a:noFill/>
          </a:ln>
        </p:spPr>
      </p:pic>
      <p:sp>
        <p:nvSpPr>
          <p:cNvPr id="226" name="Google Shape;226;p4"/>
          <p:cNvSpPr txBox="1">
            <a:spLocks noGrp="1"/>
          </p:cNvSpPr>
          <p:nvPr>
            <p:ph type="body" idx="1"/>
          </p:nvPr>
        </p:nvSpPr>
        <p:spPr>
          <a:xfrm>
            <a:off x="716800" y="1299600"/>
            <a:ext cx="7710300" cy="33051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SzPts val="1800"/>
              <a:buFont typeface="Bellota Text"/>
              <a:buAutoNum type="arabicPeriod"/>
              <a:defRPr sz="1200">
                <a:latin typeface="Tahoma" panose="020B0604030504040204" pitchFamily="34" charset="0"/>
                <a:ea typeface="Tahoma" panose="020B0604030504040204" pitchFamily="34" charset="0"/>
                <a:cs typeface="Tahoma" panose="020B0604030504040204" pitchFamily="34" charset="0"/>
              </a:defRPr>
            </a:lvl1pPr>
            <a:lvl2pPr marL="914400" lvl="1" indent="-317500" rtl="0">
              <a:spcBef>
                <a:spcPts val="0"/>
              </a:spcBef>
              <a:spcAft>
                <a:spcPts val="0"/>
              </a:spcAft>
              <a:buClr>
                <a:srgbClr val="FFB000"/>
              </a:buClr>
              <a:buSzPts val="1400"/>
              <a:buFont typeface="Arial"/>
              <a:buAutoNum type="alphaLcPeriod"/>
              <a:defRPr/>
            </a:lvl2pPr>
            <a:lvl3pPr marL="1371600" lvl="2" indent="-317500" rtl="0">
              <a:spcBef>
                <a:spcPts val="0"/>
              </a:spcBef>
              <a:spcAft>
                <a:spcPts val="0"/>
              </a:spcAft>
              <a:buClr>
                <a:srgbClr val="FFB000"/>
              </a:buClr>
              <a:buSzPts val="1400"/>
              <a:buFont typeface="Arial"/>
              <a:buAutoNum type="romanLcPeriod"/>
              <a:defRPr/>
            </a:lvl3pPr>
            <a:lvl4pPr marL="1828800" lvl="3" indent="-317500" rtl="0">
              <a:spcBef>
                <a:spcPts val="0"/>
              </a:spcBef>
              <a:spcAft>
                <a:spcPts val="0"/>
              </a:spcAft>
              <a:buClr>
                <a:srgbClr val="FFB000"/>
              </a:buClr>
              <a:buSzPts val="1400"/>
              <a:buFont typeface="Arial"/>
              <a:buAutoNum type="arabicPeriod"/>
              <a:defRPr/>
            </a:lvl4pPr>
            <a:lvl5pPr marL="2286000" lvl="4" indent="-317500" rtl="0">
              <a:spcBef>
                <a:spcPts val="0"/>
              </a:spcBef>
              <a:spcAft>
                <a:spcPts val="0"/>
              </a:spcAft>
              <a:buClr>
                <a:srgbClr val="FFB000"/>
              </a:buClr>
              <a:buSzPts val="1400"/>
              <a:buFont typeface="Arial"/>
              <a:buAutoNum type="alphaLcPeriod"/>
              <a:defRPr/>
            </a:lvl5pPr>
            <a:lvl6pPr marL="2743200" lvl="5" indent="-317500" rtl="0">
              <a:spcBef>
                <a:spcPts val="0"/>
              </a:spcBef>
              <a:spcAft>
                <a:spcPts val="0"/>
              </a:spcAft>
              <a:buClr>
                <a:srgbClr val="FFB000"/>
              </a:buClr>
              <a:buSzPts val="1400"/>
              <a:buFont typeface="Arial"/>
              <a:buAutoNum type="romanLcPeriod"/>
              <a:defRPr/>
            </a:lvl6pPr>
            <a:lvl7pPr marL="3200400" lvl="6" indent="-317500" rtl="0">
              <a:spcBef>
                <a:spcPts val="0"/>
              </a:spcBef>
              <a:spcAft>
                <a:spcPts val="0"/>
              </a:spcAft>
              <a:buClr>
                <a:srgbClr val="FFB000"/>
              </a:buClr>
              <a:buSzPts val="1400"/>
              <a:buFont typeface="Arial"/>
              <a:buAutoNum type="arabicPeriod"/>
              <a:defRPr/>
            </a:lvl7pPr>
            <a:lvl8pPr marL="3657600" lvl="7" indent="-317500" rtl="0">
              <a:spcBef>
                <a:spcPts val="0"/>
              </a:spcBef>
              <a:spcAft>
                <a:spcPts val="0"/>
              </a:spcAft>
              <a:buClr>
                <a:srgbClr val="FFB000"/>
              </a:buClr>
              <a:buSzPts val="1400"/>
              <a:buFont typeface="Arial"/>
              <a:buAutoNum type="alphaLcPeriod"/>
              <a:defRPr/>
            </a:lvl8pPr>
            <a:lvl9pPr marL="4114800" lvl="8" indent="-317500" rtl="0">
              <a:spcBef>
                <a:spcPts val="0"/>
              </a:spcBef>
              <a:spcAft>
                <a:spcPts val="0"/>
              </a:spcAft>
              <a:buClr>
                <a:srgbClr val="FFB000"/>
              </a:buClr>
              <a:buSzPts val="1400"/>
              <a:buFont typeface="Arial"/>
              <a:buAutoNum type="romanLcPeriod"/>
              <a:defRPr/>
            </a:lvl9pPr>
          </a:lstStyle>
          <a:p>
            <a:endParaRPr/>
          </a:p>
        </p:txBody>
      </p:sp>
      <p:sp>
        <p:nvSpPr>
          <p:cNvPr id="227" name="Google Shape;227;p4"/>
          <p:cNvSpPr txBox="1">
            <a:spLocks noGrp="1"/>
          </p:cNvSpPr>
          <p:nvPr>
            <p:ph type="title"/>
          </p:nvPr>
        </p:nvSpPr>
        <p:spPr>
          <a:xfrm>
            <a:off x="716800" y="450875"/>
            <a:ext cx="7710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a:solidFill>
                  <a:schemeClr val="dk1"/>
                </a:solidFill>
                <a:latin typeface="UVN Sang Song Nang" panose="03030802040007090B04" pitchFamily="66"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28" name="Google Shape;228;p4"/>
          <p:cNvGrpSpPr/>
          <p:nvPr/>
        </p:nvGrpSpPr>
        <p:grpSpPr>
          <a:xfrm>
            <a:off x="275887" y="117016"/>
            <a:ext cx="670558" cy="670540"/>
            <a:chOff x="4039897" y="239125"/>
            <a:chExt cx="1064208" cy="1064180"/>
          </a:xfrm>
        </p:grpSpPr>
        <p:sp>
          <p:nvSpPr>
            <p:cNvPr id="229" name="Google Shape;229;p4"/>
            <p:cNvSpPr/>
            <p:nvPr/>
          </p:nvSpPr>
          <p:spPr>
            <a:xfrm>
              <a:off x="4039897" y="239125"/>
              <a:ext cx="1064208" cy="1064180"/>
            </a:xfrm>
            <a:custGeom>
              <a:avLst/>
              <a:gdLst/>
              <a:ahLst/>
              <a:cxnLst/>
              <a:rect l="l" t="t" r="r" b="b"/>
              <a:pathLst>
                <a:path w="38055" h="38054" extrusionOk="0">
                  <a:moveTo>
                    <a:pt x="19030" y="0"/>
                  </a:moveTo>
                  <a:cubicBezTo>
                    <a:pt x="8518" y="0"/>
                    <a:pt x="1" y="8518"/>
                    <a:pt x="1" y="19024"/>
                  </a:cubicBezTo>
                  <a:cubicBezTo>
                    <a:pt x="1" y="29531"/>
                    <a:pt x="8518" y="38054"/>
                    <a:pt x="19030" y="38054"/>
                  </a:cubicBezTo>
                  <a:cubicBezTo>
                    <a:pt x="29537" y="38054"/>
                    <a:pt x="38055" y="29531"/>
                    <a:pt x="38055" y="19024"/>
                  </a:cubicBezTo>
                  <a:cubicBezTo>
                    <a:pt x="38055" y="8518"/>
                    <a:pt x="29537" y="0"/>
                    <a:pt x="19030" y="0"/>
                  </a:cubicBezTo>
                  <a:close/>
                </a:path>
              </a:pathLst>
            </a:custGeom>
            <a:solidFill>
              <a:schemeClr val="accent6"/>
            </a:solidFill>
            <a:ln>
              <a:noFill/>
            </a:ln>
            <a:effectLst>
              <a:outerShdw blurRad="128588"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
            <p:cNvSpPr/>
            <p:nvPr/>
          </p:nvSpPr>
          <p:spPr>
            <a:xfrm>
              <a:off x="4191607" y="424674"/>
              <a:ext cx="760816" cy="693140"/>
            </a:xfrm>
            <a:custGeom>
              <a:avLst/>
              <a:gdLst/>
              <a:ahLst/>
              <a:cxnLst/>
              <a:rect l="l" t="t" r="r" b="b"/>
              <a:pathLst>
                <a:path w="27206" h="24786" extrusionOk="0">
                  <a:moveTo>
                    <a:pt x="13602" y="0"/>
                  </a:moveTo>
                  <a:cubicBezTo>
                    <a:pt x="10430" y="0"/>
                    <a:pt x="7258" y="1210"/>
                    <a:pt x="4837" y="3631"/>
                  </a:cubicBezTo>
                  <a:cubicBezTo>
                    <a:pt x="0" y="8468"/>
                    <a:pt x="0" y="16316"/>
                    <a:pt x="4837" y="21158"/>
                  </a:cubicBezTo>
                  <a:cubicBezTo>
                    <a:pt x="7258" y="23576"/>
                    <a:pt x="10430" y="24785"/>
                    <a:pt x="13602" y="24785"/>
                  </a:cubicBezTo>
                  <a:cubicBezTo>
                    <a:pt x="16774" y="24785"/>
                    <a:pt x="19945" y="23576"/>
                    <a:pt x="22363" y="21158"/>
                  </a:cubicBezTo>
                  <a:cubicBezTo>
                    <a:pt x="27205" y="16316"/>
                    <a:pt x="27205" y="8468"/>
                    <a:pt x="22363" y="3631"/>
                  </a:cubicBezTo>
                  <a:cubicBezTo>
                    <a:pt x="19945" y="1210"/>
                    <a:pt x="16774" y="0"/>
                    <a:pt x="13602" y="0"/>
                  </a:cubicBezTo>
                  <a:close/>
                </a:path>
              </a:pathLst>
            </a:custGeom>
            <a:solidFill>
              <a:schemeClr val="accent6"/>
            </a:solidFill>
            <a:ln>
              <a:noFill/>
            </a:ln>
            <a:effectLst>
              <a:outerShdw blurRad="128588"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
            <p:cNvSpPr/>
            <p:nvPr/>
          </p:nvSpPr>
          <p:spPr>
            <a:xfrm>
              <a:off x="4370472" y="569533"/>
              <a:ext cx="403227" cy="403227"/>
            </a:xfrm>
            <a:custGeom>
              <a:avLst/>
              <a:gdLst/>
              <a:ahLst/>
              <a:cxnLst/>
              <a:rect l="l" t="t" r="r" b="b"/>
              <a:pathLst>
                <a:path w="14419" h="14419" extrusionOk="0">
                  <a:moveTo>
                    <a:pt x="7209" y="0"/>
                  </a:moveTo>
                  <a:cubicBezTo>
                    <a:pt x="3226" y="0"/>
                    <a:pt x="0" y="3232"/>
                    <a:pt x="0" y="7209"/>
                  </a:cubicBezTo>
                  <a:cubicBezTo>
                    <a:pt x="0" y="11192"/>
                    <a:pt x="3226" y="14418"/>
                    <a:pt x="7209" y="14418"/>
                  </a:cubicBezTo>
                  <a:cubicBezTo>
                    <a:pt x="11187" y="14418"/>
                    <a:pt x="14418" y="11192"/>
                    <a:pt x="14418" y="7209"/>
                  </a:cubicBezTo>
                  <a:cubicBezTo>
                    <a:pt x="14418" y="3232"/>
                    <a:pt x="11187" y="0"/>
                    <a:pt x="7209" y="0"/>
                  </a:cubicBezTo>
                  <a:close/>
                </a:path>
              </a:pathLst>
            </a:custGeom>
            <a:solidFill>
              <a:schemeClr val="accent6"/>
            </a:solidFill>
            <a:ln>
              <a:noFill/>
            </a:ln>
            <a:effectLst>
              <a:outerShdw blurRad="128588"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 name="Google Shape;232;p4"/>
          <p:cNvSpPr/>
          <p:nvPr/>
        </p:nvSpPr>
        <p:spPr>
          <a:xfrm>
            <a:off x="-483632" y="-167658"/>
            <a:ext cx="1520981" cy="618540"/>
          </a:xfrm>
          <a:custGeom>
            <a:avLst/>
            <a:gdLst/>
            <a:ahLst/>
            <a:cxnLst/>
            <a:rect l="l" t="t" r="r" b="b"/>
            <a:pathLst>
              <a:path w="43628" h="17741" extrusionOk="0">
                <a:moveTo>
                  <a:pt x="22026" y="1"/>
                </a:moveTo>
                <a:cubicBezTo>
                  <a:pt x="20390" y="404"/>
                  <a:pt x="18790" y="931"/>
                  <a:pt x="17256" y="1555"/>
                </a:cubicBezTo>
                <a:cubicBezTo>
                  <a:pt x="9878" y="4587"/>
                  <a:pt x="3774" y="10098"/>
                  <a:pt x="1" y="17062"/>
                </a:cubicBezTo>
                <a:cubicBezTo>
                  <a:pt x="573" y="17276"/>
                  <a:pt x="1166" y="17445"/>
                  <a:pt x="1765" y="17552"/>
                </a:cubicBezTo>
                <a:cubicBezTo>
                  <a:pt x="2392" y="17669"/>
                  <a:pt x="3030" y="17726"/>
                  <a:pt x="3668" y="17726"/>
                </a:cubicBezTo>
                <a:cubicBezTo>
                  <a:pt x="5938" y="17726"/>
                  <a:pt x="8210" y="17002"/>
                  <a:pt x="10042" y="15661"/>
                </a:cubicBezTo>
                <a:cubicBezTo>
                  <a:pt x="12225" y="17015"/>
                  <a:pt x="14793" y="17740"/>
                  <a:pt x="17361" y="17740"/>
                </a:cubicBezTo>
                <a:cubicBezTo>
                  <a:pt x="17836" y="17740"/>
                  <a:pt x="18312" y="17715"/>
                  <a:pt x="18785" y="17665"/>
                </a:cubicBezTo>
                <a:cubicBezTo>
                  <a:pt x="21817" y="17353"/>
                  <a:pt x="24721" y="15998"/>
                  <a:pt x="26919" y="13897"/>
                </a:cubicBezTo>
                <a:cubicBezTo>
                  <a:pt x="28120" y="14917"/>
                  <a:pt x="29691" y="15481"/>
                  <a:pt x="31265" y="15481"/>
                </a:cubicBezTo>
                <a:cubicBezTo>
                  <a:pt x="31561" y="15481"/>
                  <a:pt x="31856" y="15461"/>
                  <a:pt x="32150" y="15420"/>
                </a:cubicBezTo>
                <a:cubicBezTo>
                  <a:pt x="34000" y="15165"/>
                  <a:pt x="35728" y="14086"/>
                  <a:pt x="36761" y="12527"/>
                </a:cubicBezTo>
                <a:cubicBezTo>
                  <a:pt x="37415" y="12968"/>
                  <a:pt x="38186" y="13173"/>
                  <a:pt x="38966" y="13173"/>
                </a:cubicBezTo>
                <a:cubicBezTo>
                  <a:pt x="40291" y="13173"/>
                  <a:pt x="41642" y="12580"/>
                  <a:pt x="42482" y="11540"/>
                </a:cubicBezTo>
                <a:cubicBezTo>
                  <a:pt x="43300" y="10528"/>
                  <a:pt x="43628" y="9198"/>
                  <a:pt x="43495" y="7895"/>
                </a:cubicBezTo>
                <a:cubicBezTo>
                  <a:pt x="43418" y="7071"/>
                  <a:pt x="43162" y="6258"/>
                  <a:pt x="42728" y="5548"/>
                </a:cubicBezTo>
                <a:cubicBezTo>
                  <a:pt x="41818" y="4065"/>
                  <a:pt x="40279" y="3058"/>
                  <a:pt x="38643" y="2465"/>
                </a:cubicBezTo>
                <a:cubicBezTo>
                  <a:pt x="37007" y="1867"/>
                  <a:pt x="35263" y="1652"/>
                  <a:pt x="33535" y="1432"/>
                </a:cubicBezTo>
                <a:cubicBezTo>
                  <a:pt x="29701" y="962"/>
                  <a:pt x="25861" y="481"/>
                  <a:pt x="22026"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7856309" y="-125545"/>
            <a:ext cx="1696488" cy="446261"/>
          </a:xfrm>
          <a:custGeom>
            <a:avLst/>
            <a:gdLst/>
            <a:ahLst/>
            <a:cxnLst/>
            <a:rect l="l" t="t" r="r" b="b"/>
            <a:pathLst>
              <a:path w="34231" h="9004" extrusionOk="0">
                <a:moveTo>
                  <a:pt x="13066" y="1"/>
                </a:moveTo>
                <a:cubicBezTo>
                  <a:pt x="13058" y="1"/>
                  <a:pt x="13051" y="1"/>
                  <a:pt x="13043" y="1"/>
                </a:cubicBezTo>
                <a:cubicBezTo>
                  <a:pt x="10195" y="1"/>
                  <a:pt x="7419" y="354"/>
                  <a:pt x="4771" y="1003"/>
                </a:cubicBezTo>
                <a:cubicBezTo>
                  <a:pt x="3135" y="1407"/>
                  <a:pt x="1534" y="1933"/>
                  <a:pt x="0" y="2557"/>
                </a:cubicBezTo>
                <a:cubicBezTo>
                  <a:pt x="941" y="3886"/>
                  <a:pt x="2219" y="4981"/>
                  <a:pt x="3702" y="5650"/>
                </a:cubicBezTo>
                <a:cubicBezTo>
                  <a:pt x="4881" y="6187"/>
                  <a:pt x="6172" y="6447"/>
                  <a:pt x="7466" y="6447"/>
                </a:cubicBezTo>
                <a:cubicBezTo>
                  <a:pt x="9663" y="6447"/>
                  <a:pt x="11868" y="5697"/>
                  <a:pt x="13544" y="4275"/>
                </a:cubicBezTo>
                <a:cubicBezTo>
                  <a:pt x="13692" y="5978"/>
                  <a:pt x="15057" y="7496"/>
                  <a:pt x="16734" y="7823"/>
                </a:cubicBezTo>
                <a:cubicBezTo>
                  <a:pt x="16967" y="7869"/>
                  <a:pt x="17203" y="7891"/>
                  <a:pt x="17439" y="7891"/>
                </a:cubicBezTo>
                <a:cubicBezTo>
                  <a:pt x="18898" y="7891"/>
                  <a:pt x="20356" y="7050"/>
                  <a:pt x="21029" y="5747"/>
                </a:cubicBezTo>
                <a:cubicBezTo>
                  <a:pt x="22057" y="7609"/>
                  <a:pt x="24086" y="8590"/>
                  <a:pt x="26244" y="8897"/>
                </a:cubicBezTo>
                <a:cubicBezTo>
                  <a:pt x="26741" y="8970"/>
                  <a:pt x="27247" y="9004"/>
                  <a:pt x="27748" y="9004"/>
                </a:cubicBezTo>
                <a:cubicBezTo>
                  <a:pt x="28050" y="9004"/>
                  <a:pt x="28351" y="8992"/>
                  <a:pt x="28647" y="8968"/>
                </a:cubicBezTo>
                <a:cubicBezTo>
                  <a:pt x="30595" y="8800"/>
                  <a:pt x="32507" y="8212"/>
                  <a:pt x="34230" y="7281"/>
                </a:cubicBezTo>
                <a:cubicBezTo>
                  <a:pt x="28397" y="2720"/>
                  <a:pt x="21048" y="1"/>
                  <a:pt x="13066"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 name="Google Shape;234;p4"/>
          <p:cNvGrpSpPr/>
          <p:nvPr/>
        </p:nvGrpSpPr>
        <p:grpSpPr>
          <a:xfrm>
            <a:off x="8602972" y="1067511"/>
            <a:ext cx="448131" cy="414481"/>
            <a:chOff x="314888" y="1788230"/>
            <a:chExt cx="470479" cy="435151"/>
          </a:xfrm>
        </p:grpSpPr>
        <p:sp>
          <p:nvSpPr>
            <p:cNvPr id="235" name="Google Shape;235;p4"/>
            <p:cNvSpPr/>
            <p:nvPr/>
          </p:nvSpPr>
          <p:spPr>
            <a:xfrm rot="-1111104">
              <a:off x="337754" y="1804789"/>
              <a:ext cx="131243" cy="165355"/>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4"/>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a:off x="347023" y="1802511"/>
              <a:ext cx="438344" cy="420869"/>
            </a:xfrm>
            <a:custGeom>
              <a:avLst/>
              <a:gdLst/>
              <a:ahLst/>
              <a:cxnLst/>
              <a:rect l="l" t="t" r="r" b="b"/>
              <a:pathLst>
                <a:path w="18412" h="17678" extrusionOk="0">
                  <a:moveTo>
                    <a:pt x="9740" y="8161"/>
                  </a:moveTo>
                  <a:lnTo>
                    <a:pt x="9720" y="8243"/>
                  </a:lnTo>
                  <a:cubicBezTo>
                    <a:pt x="9909" y="8642"/>
                    <a:pt x="10160" y="9010"/>
                    <a:pt x="10456" y="9337"/>
                  </a:cubicBezTo>
                  <a:cubicBezTo>
                    <a:pt x="10139" y="9283"/>
                    <a:pt x="9820" y="9252"/>
                    <a:pt x="9501" y="9252"/>
                  </a:cubicBezTo>
                  <a:cubicBezTo>
                    <a:pt x="9311" y="9252"/>
                    <a:pt x="9122" y="9263"/>
                    <a:pt x="8932" y="9286"/>
                  </a:cubicBezTo>
                  <a:lnTo>
                    <a:pt x="8595" y="9225"/>
                  </a:lnTo>
                  <a:cubicBezTo>
                    <a:pt x="8590" y="9230"/>
                    <a:pt x="8580" y="9230"/>
                    <a:pt x="8575" y="9235"/>
                  </a:cubicBezTo>
                  <a:cubicBezTo>
                    <a:pt x="8447" y="8892"/>
                    <a:pt x="8283" y="8565"/>
                    <a:pt x="8084" y="8263"/>
                  </a:cubicBezTo>
                  <a:lnTo>
                    <a:pt x="8084" y="8263"/>
                  </a:lnTo>
                  <a:cubicBezTo>
                    <a:pt x="8299" y="8299"/>
                    <a:pt x="8517" y="8320"/>
                    <a:pt x="8736" y="8320"/>
                  </a:cubicBezTo>
                  <a:cubicBezTo>
                    <a:pt x="8798" y="8320"/>
                    <a:pt x="8860" y="8318"/>
                    <a:pt x="8922" y="8315"/>
                  </a:cubicBezTo>
                  <a:lnTo>
                    <a:pt x="9255" y="8412"/>
                  </a:lnTo>
                  <a:cubicBezTo>
                    <a:pt x="9418" y="8335"/>
                    <a:pt x="9577" y="8253"/>
                    <a:pt x="9740" y="8161"/>
                  </a:cubicBezTo>
                  <a:close/>
                  <a:moveTo>
                    <a:pt x="10023" y="1"/>
                  </a:moveTo>
                  <a:cubicBezTo>
                    <a:pt x="9613" y="1"/>
                    <a:pt x="9206" y="116"/>
                    <a:pt x="8876" y="359"/>
                  </a:cubicBezTo>
                  <a:cubicBezTo>
                    <a:pt x="8258" y="814"/>
                    <a:pt x="7864" y="1632"/>
                    <a:pt x="7112" y="1806"/>
                  </a:cubicBezTo>
                  <a:cubicBezTo>
                    <a:pt x="7013" y="1829"/>
                    <a:pt x="6913" y="1840"/>
                    <a:pt x="6813" y="1840"/>
                  </a:cubicBezTo>
                  <a:cubicBezTo>
                    <a:pt x="6071" y="1840"/>
                    <a:pt x="5325" y="1276"/>
                    <a:pt x="4607" y="1276"/>
                  </a:cubicBezTo>
                  <a:cubicBezTo>
                    <a:pt x="4464" y="1276"/>
                    <a:pt x="4323" y="1298"/>
                    <a:pt x="4183" y="1351"/>
                  </a:cubicBezTo>
                  <a:cubicBezTo>
                    <a:pt x="3764" y="1510"/>
                    <a:pt x="3482" y="1934"/>
                    <a:pt x="3385" y="2374"/>
                  </a:cubicBezTo>
                  <a:cubicBezTo>
                    <a:pt x="3288" y="2813"/>
                    <a:pt x="3360" y="3274"/>
                    <a:pt x="3467" y="3708"/>
                  </a:cubicBezTo>
                  <a:cubicBezTo>
                    <a:pt x="3666" y="4506"/>
                    <a:pt x="4004" y="5273"/>
                    <a:pt x="4474" y="5947"/>
                  </a:cubicBezTo>
                  <a:cubicBezTo>
                    <a:pt x="4050" y="5864"/>
                    <a:pt x="3623" y="5825"/>
                    <a:pt x="3196" y="5825"/>
                  </a:cubicBezTo>
                  <a:cubicBezTo>
                    <a:pt x="2995" y="5825"/>
                    <a:pt x="2794" y="5834"/>
                    <a:pt x="2593" y="5850"/>
                  </a:cubicBezTo>
                  <a:cubicBezTo>
                    <a:pt x="2133" y="5886"/>
                    <a:pt x="1667" y="5978"/>
                    <a:pt x="1263" y="6208"/>
                  </a:cubicBezTo>
                  <a:cubicBezTo>
                    <a:pt x="343" y="6745"/>
                    <a:pt x="1" y="8074"/>
                    <a:pt x="548" y="8989"/>
                  </a:cubicBezTo>
                  <a:cubicBezTo>
                    <a:pt x="946" y="9644"/>
                    <a:pt x="1724" y="10104"/>
                    <a:pt x="1831" y="10871"/>
                  </a:cubicBezTo>
                  <a:cubicBezTo>
                    <a:pt x="1974" y="11868"/>
                    <a:pt x="849" y="12778"/>
                    <a:pt x="1125" y="13749"/>
                  </a:cubicBezTo>
                  <a:cubicBezTo>
                    <a:pt x="1243" y="14184"/>
                    <a:pt x="1642" y="14501"/>
                    <a:pt x="2071" y="14629"/>
                  </a:cubicBezTo>
                  <a:cubicBezTo>
                    <a:pt x="2291" y="14700"/>
                    <a:pt x="2524" y="14728"/>
                    <a:pt x="2758" y="14728"/>
                  </a:cubicBezTo>
                  <a:cubicBezTo>
                    <a:pt x="2975" y="14728"/>
                    <a:pt x="3194" y="14704"/>
                    <a:pt x="3406" y="14670"/>
                  </a:cubicBezTo>
                  <a:cubicBezTo>
                    <a:pt x="4336" y="14521"/>
                    <a:pt x="5246" y="14189"/>
                    <a:pt x="6034" y="13678"/>
                  </a:cubicBezTo>
                  <a:lnTo>
                    <a:pt x="6034" y="13678"/>
                  </a:lnTo>
                  <a:cubicBezTo>
                    <a:pt x="6008" y="14383"/>
                    <a:pt x="6095" y="15089"/>
                    <a:pt x="6279" y="15769"/>
                  </a:cubicBezTo>
                  <a:cubicBezTo>
                    <a:pt x="6402" y="16214"/>
                    <a:pt x="6576" y="16659"/>
                    <a:pt x="6877" y="17006"/>
                  </a:cubicBezTo>
                  <a:cubicBezTo>
                    <a:pt x="7258" y="17449"/>
                    <a:pt x="7843" y="17678"/>
                    <a:pt x="8425" y="17678"/>
                  </a:cubicBezTo>
                  <a:cubicBezTo>
                    <a:pt x="8904" y="17678"/>
                    <a:pt x="9382" y="17522"/>
                    <a:pt x="9740" y="17200"/>
                  </a:cubicBezTo>
                  <a:cubicBezTo>
                    <a:pt x="10313" y="16689"/>
                    <a:pt x="10620" y="15840"/>
                    <a:pt x="11351" y="15590"/>
                  </a:cubicBezTo>
                  <a:cubicBezTo>
                    <a:pt x="11495" y="15541"/>
                    <a:pt x="11643" y="15521"/>
                    <a:pt x="11793" y="15521"/>
                  </a:cubicBezTo>
                  <a:cubicBezTo>
                    <a:pt x="12432" y="15521"/>
                    <a:pt x="13111" y="15880"/>
                    <a:pt x="13737" y="15880"/>
                  </a:cubicBezTo>
                  <a:cubicBezTo>
                    <a:pt x="13933" y="15880"/>
                    <a:pt x="14123" y="15845"/>
                    <a:pt x="14306" y="15754"/>
                  </a:cubicBezTo>
                  <a:cubicBezTo>
                    <a:pt x="14710" y="15559"/>
                    <a:pt x="14955" y="15109"/>
                    <a:pt x="15006" y="14665"/>
                  </a:cubicBezTo>
                  <a:cubicBezTo>
                    <a:pt x="15058" y="14215"/>
                    <a:pt x="14945" y="13770"/>
                    <a:pt x="14792" y="13340"/>
                  </a:cubicBezTo>
                  <a:cubicBezTo>
                    <a:pt x="14485" y="12476"/>
                    <a:pt x="14015" y="11663"/>
                    <a:pt x="13386" y="10999"/>
                  </a:cubicBezTo>
                  <a:lnTo>
                    <a:pt x="13386" y="10999"/>
                  </a:lnTo>
                  <a:cubicBezTo>
                    <a:pt x="13812" y="11085"/>
                    <a:pt x="14249" y="11127"/>
                    <a:pt x="14686" y="11127"/>
                  </a:cubicBezTo>
                  <a:cubicBezTo>
                    <a:pt x="15155" y="11127"/>
                    <a:pt x="15625" y="11079"/>
                    <a:pt x="16085" y="10983"/>
                  </a:cubicBezTo>
                  <a:cubicBezTo>
                    <a:pt x="16540" y="10886"/>
                    <a:pt x="16990" y="10743"/>
                    <a:pt x="17358" y="10472"/>
                  </a:cubicBezTo>
                  <a:cubicBezTo>
                    <a:pt x="18227" y="9838"/>
                    <a:pt x="18411" y="8478"/>
                    <a:pt x="17752" y="7635"/>
                  </a:cubicBezTo>
                  <a:cubicBezTo>
                    <a:pt x="17282" y="7026"/>
                    <a:pt x="16448" y="6663"/>
                    <a:pt x="16259" y="5912"/>
                  </a:cubicBezTo>
                  <a:cubicBezTo>
                    <a:pt x="16003" y="4935"/>
                    <a:pt x="17011" y="3907"/>
                    <a:pt x="16622" y="2972"/>
                  </a:cubicBezTo>
                  <a:cubicBezTo>
                    <a:pt x="16448" y="2558"/>
                    <a:pt x="16019" y="2287"/>
                    <a:pt x="15579" y="2205"/>
                  </a:cubicBezTo>
                  <a:cubicBezTo>
                    <a:pt x="15456" y="2182"/>
                    <a:pt x="15332" y="2172"/>
                    <a:pt x="15207" y="2172"/>
                  </a:cubicBezTo>
                  <a:cubicBezTo>
                    <a:pt x="14884" y="2172"/>
                    <a:pt x="14558" y="2239"/>
                    <a:pt x="14245" y="2328"/>
                  </a:cubicBezTo>
                  <a:cubicBezTo>
                    <a:pt x="13554" y="2522"/>
                    <a:pt x="12885" y="2818"/>
                    <a:pt x="12286" y="3222"/>
                  </a:cubicBezTo>
                  <a:cubicBezTo>
                    <a:pt x="12281" y="2854"/>
                    <a:pt x="12246" y="2481"/>
                    <a:pt x="12179" y="2118"/>
                  </a:cubicBezTo>
                  <a:cubicBezTo>
                    <a:pt x="12097" y="1663"/>
                    <a:pt x="11969" y="1203"/>
                    <a:pt x="11709" y="825"/>
                  </a:cubicBezTo>
                  <a:cubicBezTo>
                    <a:pt x="11332" y="291"/>
                    <a:pt x="10673" y="1"/>
                    <a:pt x="10023" y="1"/>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
            <p:cNvSpPr/>
            <p:nvPr/>
          </p:nvSpPr>
          <p:spPr>
            <a:xfrm>
              <a:off x="405095" y="1850844"/>
              <a:ext cx="317711" cy="311878"/>
            </a:xfrm>
            <a:custGeom>
              <a:avLst/>
              <a:gdLst/>
              <a:ahLst/>
              <a:cxnLst/>
              <a:rect l="l" t="t" r="r" b="b"/>
              <a:pathLst>
                <a:path w="13345" h="13100" extrusionOk="0">
                  <a:moveTo>
                    <a:pt x="7087" y="5671"/>
                  </a:moveTo>
                  <a:cubicBezTo>
                    <a:pt x="7005" y="6039"/>
                    <a:pt x="6974" y="6412"/>
                    <a:pt x="7005" y="6786"/>
                  </a:cubicBezTo>
                  <a:lnTo>
                    <a:pt x="6949" y="7031"/>
                  </a:lnTo>
                  <a:cubicBezTo>
                    <a:pt x="6949" y="7041"/>
                    <a:pt x="6954" y="7046"/>
                    <a:pt x="6954" y="7052"/>
                  </a:cubicBezTo>
                  <a:cubicBezTo>
                    <a:pt x="6703" y="7128"/>
                    <a:pt x="6463" y="7246"/>
                    <a:pt x="6233" y="7384"/>
                  </a:cubicBezTo>
                  <a:cubicBezTo>
                    <a:pt x="6269" y="7179"/>
                    <a:pt x="6289" y="6975"/>
                    <a:pt x="6294" y="6770"/>
                  </a:cubicBezTo>
                  <a:lnTo>
                    <a:pt x="6371" y="6530"/>
                  </a:lnTo>
                  <a:cubicBezTo>
                    <a:pt x="6320" y="6407"/>
                    <a:pt x="6263" y="6285"/>
                    <a:pt x="6202" y="6167"/>
                  </a:cubicBezTo>
                  <a:lnTo>
                    <a:pt x="6202" y="6167"/>
                  </a:lnTo>
                  <a:lnTo>
                    <a:pt x="6263" y="6182"/>
                  </a:lnTo>
                  <a:cubicBezTo>
                    <a:pt x="6565" y="6055"/>
                    <a:pt x="6841" y="5876"/>
                    <a:pt x="7087" y="5671"/>
                  </a:cubicBezTo>
                  <a:close/>
                  <a:moveTo>
                    <a:pt x="6865" y="0"/>
                  </a:moveTo>
                  <a:cubicBezTo>
                    <a:pt x="6568" y="0"/>
                    <a:pt x="6272" y="83"/>
                    <a:pt x="6028" y="257"/>
                  </a:cubicBezTo>
                  <a:cubicBezTo>
                    <a:pt x="5568" y="594"/>
                    <a:pt x="5282" y="1192"/>
                    <a:pt x="4724" y="1315"/>
                  </a:cubicBezTo>
                  <a:cubicBezTo>
                    <a:pt x="4656" y="1330"/>
                    <a:pt x="4587" y="1337"/>
                    <a:pt x="4518" y="1337"/>
                  </a:cubicBezTo>
                  <a:cubicBezTo>
                    <a:pt x="3971" y="1337"/>
                    <a:pt x="3417" y="913"/>
                    <a:pt x="2885" y="913"/>
                  </a:cubicBezTo>
                  <a:cubicBezTo>
                    <a:pt x="2782" y="913"/>
                    <a:pt x="2679" y="929"/>
                    <a:pt x="2577" y="967"/>
                  </a:cubicBezTo>
                  <a:cubicBezTo>
                    <a:pt x="2265" y="1085"/>
                    <a:pt x="2061" y="1392"/>
                    <a:pt x="1984" y="1719"/>
                  </a:cubicBezTo>
                  <a:cubicBezTo>
                    <a:pt x="1912" y="2041"/>
                    <a:pt x="1958" y="2373"/>
                    <a:pt x="2035" y="2701"/>
                  </a:cubicBezTo>
                  <a:cubicBezTo>
                    <a:pt x="2153" y="3217"/>
                    <a:pt x="2368" y="3708"/>
                    <a:pt x="2638" y="4163"/>
                  </a:cubicBezTo>
                  <a:cubicBezTo>
                    <a:pt x="2605" y="4162"/>
                    <a:pt x="2571" y="4162"/>
                    <a:pt x="2537" y="4162"/>
                  </a:cubicBezTo>
                  <a:cubicBezTo>
                    <a:pt x="2298" y="4162"/>
                    <a:pt x="2057" y="4178"/>
                    <a:pt x="1815" y="4209"/>
                  </a:cubicBezTo>
                  <a:cubicBezTo>
                    <a:pt x="1478" y="4255"/>
                    <a:pt x="1140" y="4337"/>
                    <a:pt x="859" y="4521"/>
                  </a:cubicBezTo>
                  <a:cubicBezTo>
                    <a:pt x="200" y="4950"/>
                    <a:pt x="0" y="5942"/>
                    <a:pt x="435" y="6591"/>
                  </a:cubicBezTo>
                  <a:cubicBezTo>
                    <a:pt x="757" y="7062"/>
                    <a:pt x="1345" y="7374"/>
                    <a:pt x="1452" y="7921"/>
                  </a:cubicBezTo>
                  <a:cubicBezTo>
                    <a:pt x="1590" y="8652"/>
                    <a:pt x="798" y="9362"/>
                    <a:pt x="1043" y="10063"/>
                  </a:cubicBezTo>
                  <a:cubicBezTo>
                    <a:pt x="1151" y="10375"/>
                    <a:pt x="1452" y="10595"/>
                    <a:pt x="1769" y="10676"/>
                  </a:cubicBezTo>
                  <a:cubicBezTo>
                    <a:pt x="1900" y="10710"/>
                    <a:pt x="2033" y="10723"/>
                    <a:pt x="2166" y="10723"/>
                  </a:cubicBezTo>
                  <a:cubicBezTo>
                    <a:pt x="2363" y="10723"/>
                    <a:pt x="2561" y="10693"/>
                    <a:pt x="2756" y="10651"/>
                  </a:cubicBezTo>
                  <a:cubicBezTo>
                    <a:pt x="3349" y="10528"/>
                    <a:pt x="3917" y="10298"/>
                    <a:pt x="4428" y="9966"/>
                  </a:cubicBezTo>
                  <a:lnTo>
                    <a:pt x="4428" y="9966"/>
                  </a:lnTo>
                  <a:cubicBezTo>
                    <a:pt x="4326" y="10421"/>
                    <a:pt x="4290" y="10886"/>
                    <a:pt x="4310" y="11346"/>
                  </a:cubicBezTo>
                  <a:cubicBezTo>
                    <a:pt x="4326" y="11684"/>
                    <a:pt x="4377" y="12031"/>
                    <a:pt x="4540" y="12333"/>
                  </a:cubicBezTo>
                  <a:cubicBezTo>
                    <a:pt x="4797" y="12814"/>
                    <a:pt x="5345" y="13099"/>
                    <a:pt x="5887" y="13099"/>
                  </a:cubicBezTo>
                  <a:cubicBezTo>
                    <a:pt x="6122" y="13099"/>
                    <a:pt x="6356" y="13046"/>
                    <a:pt x="6565" y="12931"/>
                  </a:cubicBezTo>
                  <a:cubicBezTo>
                    <a:pt x="7061" y="12660"/>
                    <a:pt x="7419" y="12093"/>
                    <a:pt x="7981" y="12036"/>
                  </a:cubicBezTo>
                  <a:cubicBezTo>
                    <a:pt x="8013" y="12033"/>
                    <a:pt x="8045" y="12032"/>
                    <a:pt x="8076" y="12032"/>
                  </a:cubicBezTo>
                  <a:cubicBezTo>
                    <a:pt x="8705" y="12032"/>
                    <a:pt x="9268" y="12663"/>
                    <a:pt x="9879" y="12663"/>
                  </a:cubicBezTo>
                  <a:cubicBezTo>
                    <a:pt x="9944" y="12663"/>
                    <a:pt x="10011" y="12656"/>
                    <a:pt x="10077" y="12640"/>
                  </a:cubicBezTo>
                  <a:cubicBezTo>
                    <a:pt x="10400" y="12563"/>
                    <a:pt x="10650" y="12282"/>
                    <a:pt x="10757" y="11965"/>
                  </a:cubicBezTo>
                  <a:cubicBezTo>
                    <a:pt x="10865" y="11653"/>
                    <a:pt x="10860" y="11316"/>
                    <a:pt x="10819" y="10983"/>
                  </a:cubicBezTo>
                  <a:cubicBezTo>
                    <a:pt x="10737" y="10293"/>
                    <a:pt x="10522" y="9618"/>
                    <a:pt x="10164" y="9020"/>
                  </a:cubicBezTo>
                  <a:lnTo>
                    <a:pt x="10164" y="9020"/>
                  </a:lnTo>
                  <a:cubicBezTo>
                    <a:pt x="10288" y="9030"/>
                    <a:pt x="10411" y="9034"/>
                    <a:pt x="10535" y="9034"/>
                  </a:cubicBezTo>
                  <a:cubicBezTo>
                    <a:pt x="10929" y="9034"/>
                    <a:pt x="11323" y="8986"/>
                    <a:pt x="11708" y="8892"/>
                  </a:cubicBezTo>
                  <a:cubicBezTo>
                    <a:pt x="12041" y="8815"/>
                    <a:pt x="12368" y="8703"/>
                    <a:pt x="12634" y="8483"/>
                  </a:cubicBezTo>
                  <a:cubicBezTo>
                    <a:pt x="13237" y="8008"/>
                    <a:pt x="13345" y="7000"/>
                    <a:pt x="12849" y="6397"/>
                  </a:cubicBezTo>
                  <a:cubicBezTo>
                    <a:pt x="12491" y="5963"/>
                    <a:pt x="11867" y="5712"/>
                    <a:pt x="11708" y="5165"/>
                  </a:cubicBezTo>
                  <a:cubicBezTo>
                    <a:pt x="11499" y="4459"/>
                    <a:pt x="12215" y="3672"/>
                    <a:pt x="11913" y="3002"/>
                  </a:cubicBezTo>
                  <a:cubicBezTo>
                    <a:pt x="11780" y="2701"/>
                    <a:pt x="11453" y="2506"/>
                    <a:pt x="11126" y="2465"/>
                  </a:cubicBezTo>
                  <a:cubicBezTo>
                    <a:pt x="11051" y="2455"/>
                    <a:pt x="10976" y="2450"/>
                    <a:pt x="10901" y="2450"/>
                  </a:cubicBezTo>
                  <a:cubicBezTo>
                    <a:pt x="10651" y="2450"/>
                    <a:pt x="10397" y="2504"/>
                    <a:pt x="10149" y="2583"/>
                  </a:cubicBezTo>
                  <a:cubicBezTo>
                    <a:pt x="9505" y="2793"/>
                    <a:pt x="8896" y="3115"/>
                    <a:pt x="8390" y="3560"/>
                  </a:cubicBezTo>
                  <a:cubicBezTo>
                    <a:pt x="8554" y="2910"/>
                    <a:pt x="8564" y="2230"/>
                    <a:pt x="8457" y="1571"/>
                  </a:cubicBezTo>
                  <a:cubicBezTo>
                    <a:pt x="8401" y="1238"/>
                    <a:pt x="8308" y="896"/>
                    <a:pt x="8109" y="620"/>
                  </a:cubicBezTo>
                  <a:cubicBezTo>
                    <a:pt x="7834" y="218"/>
                    <a:pt x="7348" y="0"/>
                    <a:pt x="6865" y="0"/>
                  </a:cubicBezTo>
                  <a:close/>
                </a:path>
              </a:pathLst>
            </a:custGeom>
            <a:solidFill>
              <a:schemeClr val="accent6"/>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
            <p:cNvSpPr/>
            <p:nvPr/>
          </p:nvSpPr>
          <p:spPr>
            <a:xfrm>
              <a:off x="462905" y="1903699"/>
              <a:ext cx="189912" cy="180532"/>
            </a:xfrm>
            <a:custGeom>
              <a:avLst/>
              <a:gdLst/>
              <a:ahLst/>
              <a:cxnLst/>
              <a:rect l="l" t="t" r="r" b="b"/>
              <a:pathLst>
                <a:path w="7977" h="7583" extrusionOk="0">
                  <a:moveTo>
                    <a:pt x="4009" y="0"/>
                  </a:moveTo>
                  <a:lnTo>
                    <a:pt x="4009" y="0"/>
                  </a:lnTo>
                  <a:cubicBezTo>
                    <a:pt x="4035" y="297"/>
                    <a:pt x="4065" y="583"/>
                    <a:pt x="4086" y="869"/>
                  </a:cubicBezTo>
                  <a:cubicBezTo>
                    <a:pt x="4106" y="1161"/>
                    <a:pt x="4117" y="1442"/>
                    <a:pt x="4117" y="1728"/>
                  </a:cubicBezTo>
                  <a:cubicBezTo>
                    <a:pt x="4122" y="2014"/>
                    <a:pt x="4111" y="2296"/>
                    <a:pt x="4091" y="2582"/>
                  </a:cubicBezTo>
                  <a:cubicBezTo>
                    <a:pt x="4081" y="2781"/>
                    <a:pt x="4065" y="2976"/>
                    <a:pt x="4045" y="3170"/>
                  </a:cubicBezTo>
                  <a:cubicBezTo>
                    <a:pt x="3979" y="3180"/>
                    <a:pt x="3907" y="3190"/>
                    <a:pt x="3835" y="3211"/>
                  </a:cubicBezTo>
                  <a:cubicBezTo>
                    <a:pt x="3830" y="3190"/>
                    <a:pt x="3815" y="3170"/>
                    <a:pt x="3810" y="3144"/>
                  </a:cubicBezTo>
                  <a:cubicBezTo>
                    <a:pt x="3728" y="2960"/>
                    <a:pt x="3646" y="2776"/>
                    <a:pt x="3554" y="2592"/>
                  </a:cubicBezTo>
                  <a:cubicBezTo>
                    <a:pt x="3467" y="2403"/>
                    <a:pt x="3380" y="2224"/>
                    <a:pt x="3288" y="2040"/>
                  </a:cubicBezTo>
                  <a:cubicBezTo>
                    <a:pt x="3196" y="1856"/>
                    <a:pt x="3099" y="1677"/>
                    <a:pt x="2987" y="1498"/>
                  </a:cubicBezTo>
                  <a:lnTo>
                    <a:pt x="2987" y="1498"/>
                  </a:lnTo>
                  <a:cubicBezTo>
                    <a:pt x="2997" y="1708"/>
                    <a:pt x="3038" y="1917"/>
                    <a:pt x="3094" y="2117"/>
                  </a:cubicBezTo>
                  <a:cubicBezTo>
                    <a:pt x="3150" y="2321"/>
                    <a:pt x="3227" y="2515"/>
                    <a:pt x="3319" y="2705"/>
                  </a:cubicBezTo>
                  <a:cubicBezTo>
                    <a:pt x="3406" y="2889"/>
                    <a:pt x="3508" y="3078"/>
                    <a:pt x="3631" y="3247"/>
                  </a:cubicBezTo>
                  <a:cubicBezTo>
                    <a:pt x="3636" y="3257"/>
                    <a:pt x="3646" y="3262"/>
                    <a:pt x="3651" y="3272"/>
                  </a:cubicBezTo>
                  <a:cubicBezTo>
                    <a:pt x="3498" y="3339"/>
                    <a:pt x="3350" y="3441"/>
                    <a:pt x="3222" y="3569"/>
                  </a:cubicBezTo>
                  <a:cubicBezTo>
                    <a:pt x="3048" y="3748"/>
                    <a:pt x="2936" y="3973"/>
                    <a:pt x="2884" y="4203"/>
                  </a:cubicBezTo>
                  <a:cubicBezTo>
                    <a:pt x="2767" y="4177"/>
                    <a:pt x="2649" y="4152"/>
                    <a:pt x="2527" y="4131"/>
                  </a:cubicBezTo>
                  <a:cubicBezTo>
                    <a:pt x="2245" y="4085"/>
                    <a:pt x="1969" y="4054"/>
                    <a:pt x="1688" y="4034"/>
                  </a:cubicBezTo>
                  <a:cubicBezTo>
                    <a:pt x="1492" y="4027"/>
                    <a:pt x="1297" y="4017"/>
                    <a:pt x="1101" y="4017"/>
                  </a:cubicBezTo>
                  <a:cubicBezTo>
                    <a:pt x="1015" y="4017"/>
                    <a:pt x="930" y="4019"/>
                    <a:pt x="844" y="4024"/>
                  </a:cubicBezTo>
                  <a:cubicBezTo>
                    <a:pt x="563" y="4029"/>
                    <a:pt x="282" y="4054"/>
                    <a:pt x="1" y="4106"/>
                  </a:cubicBezTo>
                  <a:cubicBezTo>
                    <a:pt x="282" y="4162"/>
                    <a:pt x="558" y="4192"/>
                    <a:pt x="839" y="4223"/>
                  </a:cubicBezTo>
                  <a:cubicBezTo>
                    <a:pt x="1121" y="4259"/>
                    <a:pt x="1397" y="4274"/>
                    <a:pt x="1678" y="4295"/>
                  </a:cubicBezTo>
                  <a:cubicBezTo>
                    <a:pt x="1959" y="4310"/>
                    <a:pt x="2230" y="4330"/>
                    <a:pt x="2511" y="4336"/>
                  </a:cubicBezTo>
                  <a:cubicBezTo>
                    <a:pt x="2629" y="4336"/>
                    <a:pt x="2752" y="4341"/>
                    <a:pt x="2864" y="4341"/>
                  </a:cubicBezTo>
                  <a:cubicBezTo>
                    <a:pt x="2838" y="4561"/>
                    <a:pt x="2869" y="4775"/>
                    <a:pt x="2956" y="4980"/>
                  </a:cubicBezTo>
                  <a:cubicBezTo>
                    <a:pt x="2879" y="5026"/>
                    <a:pt x="2808" y="5072"/>
                    <a:pt x="2731" y="5123"/>
                  </a:cubicBezTo>
                  <a:cubicBezTo>
                    <a:pt x="2573" y="5225"/>
                    <a:pt x="2409" y="5327"/>
                    <a:pt x="2256" y="5440"/>
                  </a:cubicBezTo>
                  <a:cubicBezTo>
                    <a:pt x="2102" y="5547"/>
                    <a:pt x="1944" y="5665"/>
                    <a:pt x="1795" y="5798"/>
                  </a:cubicBezTo>
                  <a:cubicBezTo>
                    <a:pt x="1995" y="5762"/>
                    <a:pt x="2179" y="5696"/>
                    <a:pt x="2358" y="5619"/>
                  </a:cubicBezTo>
                  <a:cubicBezTo>
                    <a:pt x="2537" y="5542"/>
                    <a:pt x="2711" y="5445"/>
                    <a:pt x="2869" y="5343"/>
                  </a:cubicBezTo>
                  <a:cubicBezTo>
                    <a:pt x="2936" y="5302"/>
                    <a:pt x="3002" y="5256"/>
                    <a:pt x="3069" y="5205"/>
                  </a:cubicBezTo>
                  <a:cubicBezTo>
                    <a:pt x="3120" y="5281"/>
                    <a:pt x="3176" y="5358"/>
                    <a:pt x="3247" y="5419"/>
                  </a:cubicBezTo>
                  <a:cubicBezTo>
                    <a:pt x="3488" y="5660"/>
                    <a:pt x="3815" y="5793"/>
                    <a:pt x="4152" y="5793"/>
                  </a:cubicBezTo>
                  <a:lnTo>
                    <a:pt x="4198" y="5793"/>
                  </a:lnTo>
                  <a:cubicBezTo>
                    <a:pt x="4178" y="5869"/>
                    <a:pt x="4163" y="5946"/>
                    <a:pt x="4147" y="6028"/>
                  </a:cubicBezTo>
                  <a:cubicBezTo>
                    <a:pt x="4117" y="6202"/>
                    <a:pt x="4117" y="6381"/>
                    <a:pt x="4117" y="6560"/>
                  </a:cubicBezTo>
                  <a:cubicBezTo>
                    <a:pt x="4127" y="6739"/>
                    <a:pt x="4147" y="6912"/>
                    <a:pt x="4193" y="7081"/>
                  </a:cubicBezTo>
                  <a:cubicBezTo>
                    <a:pt x="4239" y="7255"/>
                    <a:pt x="4296" y="7424"/>
                    <a:pt x="4393" y="7582"/>
                  </a:cubicBezTo>
                  <a:cubicBezTo>
                    <a:pt x="4403" y="7403"/>
                    <a:pt x="4403" y="7229"/>
                    <a:pt x="4398" y="7056"/>
                  </a:cubicBezTo>
                  <a:cubicBezTo>
                    <a:pt x="4398" y="6887"/>
                    <a:pt x="4382" y="6718"/>
                    <a:pt x="4377" y="6544"/>
                  </a:cubicBezTo>
                  <a:cubicBezTo>
                    <a:pt x="4367" y="6381"/>
                    <a:pt x="4357" y="6207"/>
                    <a:pt x="4347" y="6033"/>
                  </a:cubicBezTo>
                  <a:cubicBezTo>
                    <a:pt x="4342" y="5951"/>
                    <a:pt x="4331" y="5864"/>
                    <a:pt x="4326" y="5777"/>
                  </a:cubicBezTo>
                  <a:cubicBezTo>
                    <a:pt x="4485" y="5752"/>
                    <a:pt x="4648" y="5701"/>
                    <a:pt x="4786" y="5624"/>
                  </a:cubicBezTo>
                  <a:cubicBezTo>
                    <a:pt x="4812" y="5685"/>
                    <a:pt x="4838" y="5747"/>
                    <a:pt x="4868" y="5803"/>
                  </a:cubicBezTo>
                  <a:cubicBezTo>
                    <a:pt x="4965" y="6007"/>
                    <a:pt x="5073" y="6207"/>
                    <a:pt x="5190" y="6406"/>
                  </a:cubicBezTo>
                  <a:cubicBezTo>
                    <a:pt x="5303" y="6595"/>
                    <a:pt x="5425" y="6795"/>
                    <a:pt x="5553" y="6979"/>
                  </a:cubicBezTo>
                  <a:cubicBezTo>
                    <a:pt x="5681" y="7163"/>
                    <a:pt x="5824" y="7352"/>
                    <a:pt x="5983" y="7516"/>
                  </a:cubicBezTo>
                  <a:cubicBezTo>
                    <a:pt x="5916" y="7291"/>
                    <a:pt x="5829" y="7081"/>
                    <a:pt x="5727" y="6877"/>
                  </a:cubicBezTo>
                  <a:cubicBezTo>
                    <a:pt x="5630" y="6672"/>
                    <a:pt x="5523" y="6478"/>
                    <a:pt x="5405" y="6278"/>
                  </a:cubicBezTo>
                  <a:cubicBezTo>
                    <a:pt x="5293" y="6084"/>
                    <a:pt x="5170" y="5885"/>
                    <a:pt x="5037" y="5701"/>
                  </a:cubicBezTo>
                  <a:cubicBezTo>
                    <a:pt x="5001" y="5644"/>
                    <a:pt x="4960" y="5593"/>
                    <a:pt x="4914" y="5537"/>
                  </a:cubicBezTo>
                  <a:cubicBezTo>
                    <a:pt x="4976" y="5491"/>
                    <a:pt x="5022" y="5445"/>
                    <a:pt x="5073" y="5394"/>
                  </a:cubicBezTo>
                  <a:cubicBezTo>
                    <a:pt x="5272" y="5189"/>
                    <a:pt x="5395" y="4934"/>
                    <a:pt x="5425" y="4658"/>
                  </a:cubicBezTo>
                  <a:cubicBezTo>
                    <a:pt x="5530" y="4665"/>
                    <a:pt x="5636" y="4669"/>
                    <a:pt x="5742" y="4669"/>
                  </a:cubicBezTo>
                  <a:cubicBezTo>
                    <a:pt x="5849" y="4669"/>
                    <a:pt x="5955" y="4665"/>
                    <a:pt x="6059" y="4658"/>
                  </a:cubicBezTo>
                  <a:cubicBezTo>
                    <a:pt x="6284" y="4647"/>
                    <a:pt x="6509" y="4622"/>
                    <a:pt x="6724" y="4581"/>
                  </a:cubicBezTo>
                  <a:cubicBezTo>
                    <a:pt x="6944" y="4545"/>
                    <a:pt x="7164" y="4489"/>
                    <a:pt x="7379" y="4412"/>
                  </a:cubicBezTo>
                  <a:cubicBezTo>
                    <a:pt x="7212" y="4393"/>
                    <a:pt x="7045" y="4383"/>
                    <a:pt x="6878" y="4383"/>
                  </a:cubicBezTo>
                  <a:cubicBezTo>
                    <a:pt x="6820" y="4383"/>
                    <a:pt x="6762" y="4384"/>
                    <a:pt x="6704" y="4387"/>
                  </a:cubicBezTo>
                  <a:cubicBezTo>
                    <a:pt x="6612" y="4372"/>
                    <a:pt x="6513" y="4367"/>
                    <a:pt x="6411" y="4367"/>
                  </a:cubicBezTo>
                  <a:cubicBezTo>
                    <a:pt x="6298" y="4367"/>
                    <a:pt x="6180" y="4374"/>
                    <a:pt x="6065" y="4382"/>
                  </a:cubicBezTo>
                  <a:cubicBezTo>
                    <a:pt x="5860" y="4392"/>
                    <a:pt x="5666" y="4407"/>
                    <a:pt x="5461" y="4433"/>
                  </a:cubicBezTo>
                  <a:cubicBezTo>
                    <a:pt x="5451" y="4162"/>
                    <a:pt x="5364" y="3911"/>
                    <a:pt x="5211" y="3697"/>
                  </a:cubicBezTo>
                  <a:cubicBezTo>
                    <a:pt x="5247" y="3671"/>
                    <a:pt x="5293" y="3640"/>
                    <a:pt x="5333" y="3615"/>
                  </a:cubicBezTo>
                  <a:cubicBezTo>
                    <a:pt x="5604" y="3436"/>
                    <a:pt x="5886" y="3262"/>
                    <a:pt x="6177" y="3109"/>
                  </a:cubicBezTo>
                  <a:cubicBezTo>
                    <a:pt x="6463" y="2950"/>
                    <a:pt x="6755" y="2807"/>
                    <a:pt x="7056" y="2669"/>
                  </a:cubicBezTo>
                  <a:cubicBezTo>
                    <a:pt x="7358" y="2531"/>
                    <a:pt x="7665" y="2403"/>
                    <a:pt x="7977" y="2275"/>
                  </a:cubicBezTo>
                  <a:lnTo>
                    <a:pt x="7977" y="2275"/>
                  </a:lnTo>
                  <a:cubicBezTo>
                    <a:pt x="7639" y="2301"/>
                    <a:pt x="7307" y="2372"/>
                    <a:pt x="6985" y="2475"/>
                  </a:cubicBezTo>
                  <a:cubicBezTo>
                    <a:pt x="6663" y="2577"/>
                    <a:pt x="6356" y="2720"/>
                    <a:pt x="6054" y="2878"/>
                  </a:cubicBezTo>
                  <a:cubicBezTo>
                    <a:pt x="5758" y="3042"/>
                    <a:pt x="5471" y="3231"/>
                    <a:pt x="5216" y="3446"/>
                  </a:cubicBezTo>
                  <a:cubicBezTo>
                    <a:pt x="5180" y="3477"/>
                    <a:pt x="5134" y="3518"/>
                    <a:pt x="5093" y="3553"/>
                  </a:cubicBezTo>
                  <a:cubicBezTo>
                    <a:pt x="5083" y="3543"/>
                    <a:pt x="5078" y="3528"/>
                    <a:pt x="5062" y="3523"/>
                  </a:cubicBezTo>
                  <a:cubicBezTo>
                    <a:pt x="4812" y="3277"/>
                    <a:pt x="4483" y="3160"/>
                    <a:pt x="4158" y="3160"/>
                  </a:cubicBezTo>
                  <a:cubicBezTo>
                    <a:pt x="4151" y="3160"/>
                    <a:pt x="4144" y="3160"/>
                    <a:pt x="4137" y="3160"/>
                  </a:cubicBezTo>
                  <a:cubicBezTo>
                    <a:pt x="4198" y="2981"/>
                    <a:pt x="4250" y="2786"/>
                    <a:pt x="4290" y="2602"/>
                  </a:cubicBezTo>
                  <a:cubicBezTo>
                    <a:pt x="4347" y="2316"/>
                    <a:pt x="4372" y="2014"/>
                    <a:pt x="4372" y="1723"/>
                  </a:cubicBezTo>
                  <a:cubicBezTo>
                    <a:pt x="4367" y="1426"/>
                    <a:pt x="4342" y="1125"/>
                    <a:pt x="4285" y="839"/>
                  </a:cubicBezTo>
                  <a:cubicBezTo>
                    <a:pt x="4224" y="552"/>
                    <a:pt x="4137" y="266"/>
                    <a:pt x="4009" y="0"/>
                  </a:cubicBezTo>
                  <a:close/>
                </a:path>
              </a:pathLst>
            </a:custGeom>
            <a:solidFill>
              <a:schemeClr val="lt2"/>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4"/>
          <p:cNvGrpSpPr/>
          <p:nvPr/>
        </p:nvGrpSpPr>
        <p:grpSpPr>
          <a:xfrm rot="3574794">
            <a:off x="112818" y="3016767"/>
            <a:ext cx="448145" cy="414494"/>
            <a:chOff x="314888" y="1788230"/>
            <a:chExt cx="470479" cy="435151"/>
          </a:xfrm>
        </p:grpSpPr>
        <p:sp>
          <p:nvSpPr>
            <p:cNvPr id="240" name="Google Shape;240;p4"/>
            <p:cNvSpPr/>
            <p:nvPr/>
          </p:nvSpPr>
          <p:spPr>
            <a:xfrm rot="-1111104">
              <a:off x="337754" y="1804789"/>
              <a:ext cx="131243" cy="165355"/>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4"/>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
            <p:cNvSpPr/>
            <p:nvPr/>
          </p:nvSpPr>
          <p:spPr>
            <a:xfrm>
              <a:off x="347023" y="1802511"/>
              <a:ext cx="438344" cy="420869"/>
            </a:xfrm>
            <a:custGeom>
              <a:avLst/>
              <a:gdLst/>
              <a:ahLst/>
              <a:cxnLst/>
              <a:rect l="l" t="t" r="r" b="b"/>
              <a:pathLst>
                <a:path w="18412" h="17678" extrusionOk="0">
                  <a:moveTo>
                    <a:pt x="9740" y="8161"/>
                  </a:moveTo>
                  <a:lnTo>
                    <a:pt x="9720" y="8243"/>
                  </a:lnTo>
                  <a:cubicBezTo>
                    <a:pt x="9909" y="8642"/>
                    <a:pt x="10160" y="9010"/>
                    <a:pt x="10456" y="9337"/>
                  </a:cubicBezTo>
                  <a:cubicBezTo>
                    <a:pt x="10139" y="9283"/>
                    <a:pt x="9820" y="9252"/>
                    <a:pt x="9501" y="9252"/>
                  </a:cubicBezTo>
                  <a:cubicBezTo>
                    <a:pt x="9311" y="9252"/>
                    <a:pt x="9122" y="9263"/>
                    <a:pt x="8932" y="9286"/>
                  </a:cubicBezTo>
                  <a:lnTo>
                    <a:pt x="8595" y="9225"/>
                  </a:lnTo>
                  <a:cubicBezTo>
                    <a:pt x="8590" y="9230"/>
                    <a:pt x="8580" y="9230"/>
                    <a:pt x="8575" y="9235"/>
                  </a:cubicBezTo>
                  <a:cubicBezTo>
                    <a:pt x="8447" y="8892"/>
                    <a:pt x="8283" y="8565"/>
                    <a:pt x="8084" y="8263"/>
                  </a:cubicBezTo>
                  <a:lnTo>
                    <a:pt x="8084" y="8263"/>
                  </a:lnTo>
                  <a:cubicBezTo>
                    <a:pt x="8299" y="8299"/>
                    <a:pt x="8517" y="8320"/>
                    <a:pt x="8736" y="8320"/>
                  </a:cubicBezTo>
                  <a:cubicBezTo>
                    <a:pt x="8798" y="8320"/>
                    <a:pt x="8860" y="8318"/>
                    <a:pt x="8922" y="8315"/>
                  </a:cubicBezTo>
                  <a:lnTo>
                    <a:pt x="9255" y="8412"/>
                  </a:lnTo>
                  <a:cubicBezTo>
                    <a:pt x="9418" y="8335"/>
                    <a:pt x="9577" y="8253"/>
                    <a:pt x="9740" y="8161"/>
                  </a:cubicBezTo>
                  <a:close/>
                  <a:moveTo>
                    <a:pt x="10023" y="1"/>
                  </a:moveTo>
                  <a:cubicBezTo>
                    <a:pt x="9613" y="1"/>
                    <a:pt x="9206" y="116"/>
                    <a:pt x="8876" y="359"/>
                  </a:cubicBezTo>
                  <a:cubicBezTo>
                    <a:pt x="8258" y="814"/>
                    <a:pt x="7864" y="1632"/>
                    <a:pt x="7112" y="1806"/>
                  </a:cubicBezTo>
                  <a:cubicBezTo>
                    <a:pt x="7013" y="1829"/>
                    <a:pt x="6913" y="1840"/>
                    <a:pt x="6813" y="1840"/>
                  </a:cubicBezTo>
                  <a:cubicBezTo>
                    <a:pt x="6071" y="1840"/>
                    <a:pt x="5325" y="1276"/>
                    <a:pt x="4607" y="1276"/>
                  </a:cubicBezTo>
                  <a:cubicBezTo>
                    <a:pt x="4464" y="1276"/>
                    <a:pt x="4323" y="1298"/>
                    <a:pt x="4183" y="1351"/>
                  </a:cubicBezTo>
                  <a:cubicBezTo>
                    <a:pt x="3764" y="1510"/>
                    <a:pt x="3482" y="1934"/>
                    <a:pt x="3385" y="2374"/>
                  </a:cubicBezTo>
                  <a:cubicBezTo>
                    <a:pt x="3288" y="2813"/>
                    <a:pt x="3360" y="3274"/>
                    <a:pt x="3467" y="3708"/>
                  </a:cubicBezTo>
                  <a:cubicBezTo>
                    <a:pt x="3666" y="4506"/>
                    <a:pt x="4004" y="5273"/>
                    <a:pt x="4474" y="5947"/>
                  </a:cubicBezTo>
                  <a:cubicBezTo>
                    <a:pt x="4050" y="5864"/>
                    <a:pt x="3623" y="5825"/>
                    <a:pt x="3196" y="5825"/>
                  </a:cubicBezTo>
                  <a:cubicBezTo>
                    <a:pt x="2995" y="5825"/>
                    <a:pt x="2794" y="5834"/>
                    <a:pt x="2593" y="5850"/>
                  </a:cubicBezTo>
                  <a:cubicBezTo>
                    <a:pt x="2133" y="5886"/>
                    <a:pt x="1667" y="5978"/>
                    <a:pt x="1263" y="6208"/>
                  </a:cubicBezTo>
                  <a:cubicBezTo>
                    <a:pt x="343" y="6745"/>
                    <a:pt x="1" y="8074"/>
                    <a:pt x="548" y="8989"/>
                  </a:cubicBezTo>
                  <a:cubicBezTo>
                    <a:pt x="946" y="9644"/>
                    <a:pt x="1724" y="10104"/>
                    <a:pt x="1831" y="10871"/>
                  </a:cubicBezTo>
                  <a:cubicBezTo>
                    <a:pt x="1974" y="11868"/>
                    <a:pt x="849" y="12778"/>
                    <a:pt x="1125" y="13749"/>
                  </a:cubicBezTo>
                  <a:cubicBezTo>
                    <a:pt x="1243" y="14184"/>
                    <a:pt x="1642" y="14501"/>
                    <a:pt x="2071" y="14629"/>
                  </a:cubicBezTo>
                  <a:cubicBezTo>
                    <a:pt x="2291" y="14700"/>
                    <a:pt x="2524" y="14728"/>
                    <a:pt x="2758" y="14728"/>
                  </a:cubicBezTo>
                  <a:cubicBezTo>
                    <a:pt x="2975" y="14728"/>
                    <a:pt x="3194" y="14704"/>
                    <a:pt x="3406" y="14670"/>
                  </a:cubicBezTo>
                  <a:cubicBezTo>
                    <a:pt x="4336" y="14521"/>
                    <a:pt x="5246" y="14189"/>
                    <a:pt x="6034" y="13678"/>
                  </a:cubicBezTo>
                  <a:lnTo>
                    <a:pt x="6034" y="13678"/>
                  </a:lnTo>
                  <a:cubicBezTo>
                    <a:pt x="6008" y="14383"/>
                    <a:pt x="6095" y="15089"/>
                    <a:pt x="6279" y="15769"/>
                  </a:cubicBezTo>
                  <a:cubicBezTo>
                    <a:pt x="6402" y="16214"/>
                    <a:pt x="6576" y="16659"/>
                    <a:pt x="6877" y="17006"/>
                  </a:cubicBezTo>
                  <a:cubicBezTo>
                    <a:pt x="7258" y="17449"/>
                    <a:pt x="7843" y="17678"/>
                    <a:pt x="8425" y="17678"/>
                  </a:cubicBezTo>
                  <a:cubicBezTo>
                    <a:pt x="8904" y="17678"/>
                    <a:pt x="9382" y="17522"/>
                    <a:pt x="9740" y="17200"/>
                  </a:cubicBezTo>
                  <a:cubicBezTo>
                    <a:pt x="10313" y="16689"/>
                    <a:pt x="10620" y="15840"/>
                    <a:pt x="11351" y="15590"/>
                  </a:cubicBezTo>
                  <a:cubicBezTo>
                    <a:pt x="11495" y="15541"/>
                    <a:pt x="11643" y="15521"/>
                    <a:pt x="11793" y="15521"/>
                  </a:cubicBezTo>
                  <a:cubicBezTo>
                    <a:pt x="12432" y="15521"/>
                    <a:pt x="13111" y="15880"/>
                    <a:pt x="13737" y="15880"/>
                  </a:cubicBezTo>
                  <a:cubicBezTo>
                    <a:pt x="13933" y="15880"/>
                    <a:pt x="14123" y="15845"/>
                    <a:pt x="14306" y="15754"/>
                  </a:cubicBezTo>
                  <a:cubicBezTo>
                    <a:pt x="14710" y="15559"/>
                    <a:pt x="14955" y="15109"/>
                    <a:pt x="15006" y="14665"/>
                  </a:cubicBezTo>
                  <a:cubicBezTo>
                    <a:pt x="15058" y="14215"/>
                    <a:pt x="14945" y="13770"/>
                    <a:pt x="14792" y="13340"/>
                  </a:cubicBezTo>
                  <a:cubicBezTo>
                    <a:pt x="14485" y="12476"/>
                    <a:pt x="14015" y="11663"/>
                    <a:pt x="13386" y="10999"/>
                  </a:cubicBezTo>
                  <a:lnTo>
                    <a:pt x="13386" y="10999"/>
                  </a:lnTo>
                  <a:cubicBezTo>
                    <a:pt x="13812" y="11085"/>
                    <a:pt x="14249" y="11127"/>
                    <a:pt x="14686" y="11127"/>
                  </a:cubicBezTo>
                  <a:cubicBezTo>
                    <a:pt x="15155" y="11127"/>
                    <a:pt x="15625" y="11079"/>
                    <a:pt x="16085" y="10983"/>
                  </a:cubicBezTo>
                  <a:cubicBezTo>
                    <a:pt x="16540" y="10886"/>
                    <a:pt x="16990" y="10743"/>
                    <a:pt x="17358" y="10472"/>
                  </a:cubicBezTo>
                  <a:cubicBezTo>
                    <a:pt x="18227" y="9838"/>
                    <a:pt x="18411" y="8478"/>
                    <a:pt x="17752" y="7635"/>
                  </a:cubicBezTo>
                  <a:cubicBezTo>
                    <a:pt x="17282" y="7026"/>
                    <a:pt x="16448" y="6663"/>
                    <a:pt x="16259" y="5912"/>
                  </a:cubicBezTo>
                  <a:cubicBezTo>
                    <a:pt x="16003" y="4935"/>
                    <a:pt x="17011" y="3907"/>
                    <a:pt x="16622" y="2972"/>
                  </a:cubicBezTo>
                  <a:cubicBezTo>
                    <a:pt x="16448" y="2558"/>
                    <a:pt x="16019" y="2287"/>
                    <a:pt x="15579" y="2205"/>
                  </a:cubicBezTo>
                  <a:cubicBezTo>
                    <a:pt x="15456" y="2182"/>
                    <a:pt x="15332" y="2172"/>
                    <a:pt x="15207" y="2172"/>
                  </a:cubicBezTo>
                  <a:cubicBezTo>
                    <a:pt x="14884" y="2172"/>
                    <a:pt x="14558" y="2239"/>
                    <a:pt x="14245" y="2328"/>
                  </a:cubicBezTo>
                  <a:cubicBezTo>
                    <a:pt x="13554" y="2522"/>
                    <a:pt x="12885" y="2818"/>
                    <a:pt x="12286" y="3222"/>
                  </a:cubicBezTo>
                  <a:cubicBezTo>
                    <a:pt x="12281" y="2854"/>
                    <a:pt x="12246" y="2481"/>
                    <a:pt x="12179" y="2118"/>
                  </a:cubicBezTo>
                  <a:cubicBezTo>
                    <a:pt x="12097" y="1663"/>
                    <a:pt x="11969" y="1203"/>
                    <a:pt x="11709" y="825"/>
                  </a:cubicBezTo>
                  <a:cubicBezTo>
                    <a:pt x="11332" y="291"/>
                    <a:pt x="10673" y="1"/>
                    <a:pt x="10023" y="1"/>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p:nvPr/>
          </p:nvSpPr>
          <p:spPr>
            <a:xfrm>
              <a:off x="405095" y="1850844"/>
              <a:ext cx="317711" cy="311878"/>
            </a:xfrm>
            <a:custGeom>
              <a:avLst/>
              <a:gdLst/>
              <a:ahLst/>
              <a:cxnLst/>
              <a:rect l="l" t="t" r="r" b="b"/>
              <a:pathLst>
                <a:path w="13345" h="13100" extrusionOk="0">
                  <a:moveTo>
                    <a:pt x="7087" y="5671"/>
                  </a:moveTo>
                  <a:cubicBezTo>
                    <a:pt x="7005" y="6039"/>
                    <a:pt x="6974" y="6412"/>
                    <a:pt x="7005" y="6786"/>
                  </a:cubicBezTo>
                  <a:lnTo>
                    <a:pt x="6949" y="7031"/>
                  </a:lnTo>
                  <a:cubicBezTo>
                    <a:pt x="6949" y="7041"/>
                    <a:pt x="6954" y="7046"/>
                    <a:pt x="6954" y="7052"/>
                  </a:cubicBezTo>
                  <a:cubicBezTo>
                    <a:pt x="6703" y="7128"/>
                    <a:pt x="6463" y="7246"/>
                    <a:pt x="6233" y="7384"/>
                  </a:cubicBezTo>
                  <a:cubicBezTo>
                    <a:pt x="6269" y="7179"/>
                    <a:pt x="6289" y="6975"/>
                    <a:pt x="6294" y="6770"/>
                  </a:cubicBezTo>
                  <a:lnTo>
                    <a:pt x="6371" y="6530"/>
                  </a:lnTo>
                  <a:cubicBezTo>
                    <a:pt x="6320" y="6407"/>
                    <a:pt x="6263" y="6285"/>
                    <a:pt x="6202" y="6167"/>
                  </a:cubicBezTo>
                  <a:lnTo>
                    <a:pt x="6202" y="6167"/>
                  </a:lnTo>
                  <a:lnTo>
                    <a:pt x="6263" y="6182"/>
                  </a:lnTo>
                  <a:cubicBezTo>
                    <a:pt x="6565" y="6055"/>
                    <a:pt x="6841" y="5876"/>
                    <a:pt x="7087" y="5671"/>
                  </a:cubicBezTo>
                  <a:close/>
                  <a:moveTo>
                    <a:pt x="6865" y="0"/>
                  </a:moveTo>
                  <a:cubicBezTo>
                    <a:pt x="6568" y="0"/>
                    <a:pt x="6272" y="83"/>
                    <a:pt x="6028" y="257"/>
                  </a:cubicBezTo>
                  <a:cubicBezTo>
                    <a:pt x="5568" y="594"/>
                    <a:pt x="5282" y="1192"/>
                    <a:pt x="4724" y="1315"/>
                  </a:cubicBezTo>
                  <a:cubicBezTo>
                    <a:pt x="4656" y="1330"/>
                    <a:pt x="4587" y="1337"/>
                    <a:pt x="4518" y="1337"/>
                  </a:cubicBezTo>
                  <a:cubicBezTo>
                    <a:pt x="3971" y="1337"/>
                    <a:pt x="3417" y="913"/>
                    <a:pt x="2885" y="913"/>
                  </a:cubicBezTo>
                  <a:cubicBezTo>
                    <a:pt x="2782" y="913"/>
                    <a:pt x="2679" y="929"/>
                    <a:pt x="2577" y="967"/>
                  </a:cubicBezTo>
                  <a:cubicBezTo>
                    <a:pt x="2265" y="1085"/>
                    <a:pt x="2061" y="1392"/>
                    <a:pt x="1984" y="1719"/>
                  </a:cubicBezTo>
                  <a:cubicBezTo>
                    <a:pt x="1912" y="2041"/>
                    <a:pt x="1958" y="2373"/>
                    <a:pt x="2035" y="2701"/>
                  </a:cubicBezTo>
                  <a:cubicBezTo>
                    <a:pt x="2153" y="3217"/>
                    <a:pt x="2368" y="3708"/>
                    <a:pt x="2638" y="4163"/>
                  </a:cubicBezTo>
                  <a:cubicBezTo>
                    <a:pt x="2605" y="4162"/>
                    <a:pt x="2571" y="4162"/>
                    <a:pt x="2537" y="4162"/>
                  </a:cubicBezTo>
                  <a:cubicBezTo>
                    <a:pt x="2298" y="4162"/>
                    <a:pt x="2057" y="4178"/>
                    <a:pt x="1815" y="4209"/>
                  </a:cubicBezTo>
                  <a:cubicBezTo>
                    <a:pt x="1478" y="4255"/>
                    <a:pt x="1140" y="4337"/>
                    <a:pt x="859" y="4521"/>
                  </a:cubicBezTo>
                  <a:cubicBezTo>
                    <a:pt x="200" y="4950"/>
                    <a:pt x="0" y="5942"/>
                    <a:pt x="435" y="6591"/>
                  </a:cubicBezTo>
                  <a:cubicBezTo>
                    <a:pt x="757" y="7062"/>
                    <a:pt x="1345" y="7374"/>
                    <a:pt x="1452" y="7921"/>
                  </a:cubicBezTo>
                  <a:cubicBezTo>
                    <a:pt x="1590" y="8652"/>
                    <a:pt x="798" y="9362"/>
                    <a:pt x="1043" y="10063"/>
                  </a:cubicBezTo>
                  <a:cubicBezTo>
                    <a:pt x="1151" y="10375"/>
                    <a:pt x="1452" y="10595"/>
                    <a:pt x="1769" y="10676"/>
                  </a:cubicBezTo>
                  <a:cubicBezTo>
                    <a:pt x="1900" y="10710"/>
                    <a:pt x="2033" y="10723"/>
                    <a:pt x="2166" y="10723"/>
                  </a:cubicBezTo>
                  <a:cubicBezTo>
                    <a:pt x="2363" y="10723"/>
                    <a:pt x="2561" y="10693"/>
                    <a:pt x="2756" y="10651"/>
                  </a:cubicBezTo>
                  <a:cubicBezTo>
                    <a:pt x="3349" y="10528"/>
                    <a:pt x="3917" y="10298"/>
                    <a:pt x="4428" y="9966"/>
                  </a:cubicBezTo>
                  <a:lnTo>
                    <a:pt x="4428" y="9966"/>
                  </a:lnTo>
                  <a:cubicBezTo>
                    <a:pt x="4326" y="10421"/>
                    <a:pt x="4290" y="10886"/>
                    <a:pt x="4310" y="11346"/>
                  </a:cubicBezTo>
                  <a:cubicBezTo>
                    <a:pt x="4326" y="11684"/>
                    <a:pt x="4377" y="12031"/>
                    <a:pt x="4540" y="12333"/>
                  </a:cubicBezTo>
                  <a:cubicBezTo>
                    <a:pt x="4797" y="12814"/>
                    <a:pt x="5345" y="13099"/>
                    <a:pt x="5887" y="13099"/>
                  </a:cubicBezTo>
                  <a:cubicBezTo>
                    <a:pt x="6122" y="13099"/>
                    <a:pt x="6356" y="13046"/>
                    <a:pt x="6565" y="12931"/>
                  </a:cubicBezTo>
                  <a:cubicBezTo>
                    <a:pt x="7061" y="12660"/>
                    <a:pt x="7419" y="12093"/>
                    <a:pt x="7981" y="12036"/>
                  </a:cubicBezTo>
                  <a:cubicBezTo>
                    <a:pt x="8013" y="12033"/>
                    <a:pt x="8045" y="12032"/>
                    <a:pt x="8076" y="12032"/>
                  </a:cubicBezTo>
                  <a:cubicBezTo>
                    <a:pt x="8705" y="12032"/>
                    <a:pt x="9268" y="12663"/>
                    <a:pt x="9879" y="12663"/>
                  </a:cubicBezTo>
                  <a:cubicBezTo>
                    <a:pt x="9944" y="12663"/>
                    <a:pt x="10011" y="12656"/>
                    <a:pt x="10077" y="12640"/>
                  </a:cubicBezTo>
                  <a:cubicBezTo>
                    <a:pt x="10400" y="12563"/>
                    <a:pt x="10650" y="12282"/>
                    <a:pt x="10757" y="11965"/>
                  </a:cubicBezTo>
                  <a:cubicBezTo>
                    <a:pt x="10865" y="11653"/>
                    <a:pt x="10860" y="11316"/>
                    <a:pt x="10819" y="10983"/>
                  </a:cubicBezTo>
                  <a:cubicBezTo>
                    <a:pt x="10737" y="10293"/>
                    <a:pt x="10522" y="9618"/>
                    <a:pt x="10164" y="9020"/>
                  </a:cubicBezTo>
                  <a:lnTo>
                    <a:pt x="10164" y="9020"/>
                  </a:lnTo>
                  <a:cubicBezTo>
                    <a:pt x="10288" y="9030"/>
                    <a:pt x="10411" y="9034"/>
                    <a:pt x="10535" y="9034"/>
                  </a:cubicBezTo>
                  <a:cubicBezTo>
                    <a:pt x="10929" y="9034"/>
                    <a:pt x="11323" y="8986"/>
                    <a:pt x="11708" y="8892"/>
                  </a:cubicBezTo>
                  <a:cubicBezTo>
                    <a:pt x="12041" y="8815"/>
                    <a:pt x="12368" y="8703"/>
                    <a:pt x="12634" y="8483"/>
                  </a:cubicBezTo>
                  <a:cubicBezTo>
                    <a:pt x="13237" y="8008"/>
                    <a:pt x="13345" y="7000"/>
                    <a:pt x="12849" y="6397"/>
                  </a:cubicBezTo>
                  <a:cubicBezTo>
                    <a:pt x="12491" y="5963"/>
                    <a:pt x="11867" y="5712"/>
                    <a:pt x="11708" y="5165"/>
                  </a:cubicBezTo>
                  <a:cubicBezTo>
                    <a:pt x="11499" y="4459"/>
                    <a:pt x="12215" y="3672"/>
                    <a:pt x="11913" y="3002"/>
                  </a:cubicBezTo>
                  <a:cubicBezTo>
                    <a:pt x="11780" y="2701"/>
                    <a:pt x="11453" y="2506"/>
                    <a:pt x="11126" y="2465"/>
                  </a:cubicBezTo>
                  <a:cubicBezTo>
                    <a:pt x="11051" y="2455"/>
                    <a:pt x="10976" y="2450"/>
                    <a:pt x="10901" y="2450"/>
                  </a:cubicBezTo>
                  <a:cubicBezTo>
                    <a:pt x="10651" y="2450"/>
                    <a:pt x="10397" y="2504"/>
                    <a:pt x="10149" y="2583"/>
                  </a:cubicBezTo>
                  <a:cubicBezTo>
                    <a:pt x="9505" y="2793"/>
                    <a:pt x="8896" y="3115"/>
                    <a:pt x="8390" y="3560"/>
                  </a:cubicBezTo>
                  <a:cubicBezTo>
                    <a:pt x="8554" y="2910"/>
                    <a:pt x="8564" y="2230"/>
                    <a:pt x="8457" y="1571"/>
                  </a:cubicBezTo>
                  <a:cubicBezTo>
                    <a:pt x="8401" y="1238"/>
                    <a:pt x="8308" y="896"/>
                    <a:pt x="8109" y="620"/>
                  </a:cubicBezTo>
                  <a:cubicBezTo>
                    <a:pt x="7834" y="218"/>
                    <a:pt x="7348" y="0"/>
                    <a:pt x="6865" y="0"/>
                  </a:cubicBezTo>
                  <a:close/>
                </a:path>
              </a:pathLst>
            </a:custGeom>
            <a:solidFill>
              <a:schemeClr val="accent6"/>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
            <p:cNvSpPr/>
            <p:nvPr/>
          </p:nvSpPr>
          <p:spPr>
            <a:xfrm>
              <a:off x="462905" y="1903699"/>
              <a:ext cx="189912" cy="180532"/>
            </a:xfrm>
            <a:custGeom>
              <a:avLst/>
              <a:gdLst/>
              <a:ahLst/>
              <a:cxnLst/>
              <a:rect l="l" t="t" r="r" b="b"/>
              <a:pathLst>
                <a:path w="7977" h="7583" extrusionOk="0">
                  <a:moveTo>
                    <a:pt x="4009" y="0"/>
                  </a:moveTo>
                  <a:lnTo>
                    <a:pt x="4009" y="0"/>
                  </a:lnTo>
                  <a:cubicBezTo>
                    <a:pt x="4035" y="297"/>
                    <a:pt x="4065" y="583"/>
                    <a:pt x="4086" y="869"/>
                  </a:cubicBezTo>
                  <a:cubicBezTo>
                    <a:pt x="4106" y="1161"/>
                    <a:pt x="4117" y="1442"/>
                    <a:pt x="4117" y="1728"/>
                  </a:cubicBezTo>
                  <a:cubicBezTo>
                    <a:pt x="4122" y="2014"/>
                    <a:pt x="4111" y="2296"/>
                    <a:pt x="4091" y="2582"/>
                  </a:cubicBezTo>
                  <a:cubicBezTo>
                    <a:pt x="4081" y="2781"/>
                    <a:pt x="4065" y="2976"/>
                    <a:pt x="4045" y="3170"/>
                  </a:cubicBezTo>
                  <a:cubicBezTo>
                    <a:pt x="3979" y="3180"/>
                    <a:pt x="3907" y="3190"/>
                    <a:pt x="3835" y="3211"/>
                  </a:cubicBezTo>
                  <a:cubicBezTo>
                    <a:pt x="3830" y="3190"/>
                    <a:pt x="3815" y="3170"/>
                    <a:pt x="3810" y="3144"/>
                  </a:cubicBezTo>
                  <a:cubicBezTo>
                    <a:pt x="3728" y="2960"/>
                    <a:pt x="3646" y="2776"/>
                    <a:pt x="3554" y="2592"/>
                  </a:cubicBezTo>
                  <a:cubicBezTo>
                    <a:pt x="3467" y="2403"/>
                    <a:pt x="3380" y="2224"/>
                    <a:pt x="3288" y="2040"/>
                  </a:cubicBezTo>
                  <a:cubicBezTo>
                    <a:pt x="3196" y="1856"/>
                    <a:pt x="3099" y="1677"/>
                    <a:pt x="2987" y="1498"/>
                  </a:cubicBezTo>
                  <a:lnTo>
                    <a:pt x="2987" y="1498"/>
                  </a:lnTo>
                  <a:cubicBezTo>
                    <a:pt x="2997" y="1708"/>
                    <a:pt x="3038" y="1917"/>
                    <a:pt x="3094" y="2117"/>
                  </a:cubicBezTo>
                  <a:cubicBezTo>
                    <a:pt x="3150" y="2321"/>
                    <a:pt x="3227" y="2515"/>
                    <a:pt x="3319" y="2705"/>
                  </a:cubicBezTo>
                  <a:cubicBezTo>
                    <a:pt x="3406" y="2889"/>
                    <a:pt x="3508" y="3078"/>
                    <a:pt x="3631" y="3247"/>
                  </a:cubicBezTo>
                  <a:cubicBezTo>
                    <a:pt x="3636" y="3257"/>
                    <a:pt x="3646" y="3262"/>
                    <a:pt x="3651" y="3272"/>
                  </a:cubicBezTo>
                  <a:cubicBezTo>
                    <a:pt x="3498" y="3339"/>
                    <a:pt x="3350" y="3441"/>
                    <a:pt x="3222" y="3569"/>
                  </a:cubicBezTo>
                  <a:cubicBezTo>
                    <a:pt x="3048" y="3748"/>
                    <a:pt x="2936" y="3973"/>
                    <a:pt x="2884" y="4203"/>
                  </a:cubicBezTo>
                  <a:cubicBezTo>
                    <a:pt x="2767" y="4177"/>
                    <a:pt x="2649" y="4152"/>
                    <a:pt x="2527" y="4131"/>
                  </a:cubicBezTo>
                  <a:cubicBezTo>
                    <a:pt x="2245" y="4085"/>
                    <a:pt x="1969" y="4054"/>
                    <a:pt x="1688" y="4034"/>
                  </a:cubicBezTo>
                  <a:cubicBezTo>
                    <a:pt x="1492" y="4027"/>
                    <a:pt x="1297" y="4017"/>
                    <a:pt x="1101" y="4017"/>
                  </a:cubicBezTo>
                  <a:cubicBezTo>
                    <a:pt x="1015" y="4017"/>
                    <a:pt x="930" y="4019"/>
                    <a:pt x="844" y="4024"/>
                  </a:cubicBezTo>
                  <a:cubicBezTo>
                    <a:pt x="563" y="4029"/>
                    <a:pt x="282" y="4054"/>
                    <a:pt x="1" y="4106"/>
                  </a:cubicBezTo>
                  <a:cubicBezTo>
                    <a:pt x="282" y="4162"/>
                    <a:pt x="558" y="4192"/>
                    <a:pt x="839" y="4223"/>
                  </a:cubicBezTo>
                  <a:cubicBezTo>
                    <a:pt x="1121" y="4259"/>
                    <a:pt x="1397" y="4274"/>
                    <a:pt x="1678" y="4295"/>
                  </a:cubicBezTo>
                  <a:cubicBezTo>
                    <a:pt x="1959" y="4310"/>
                    <a:pt x="2230" y="4330"/>
                    <a:pt x="2511" y="4336"/>
                  </a:cubicBezTo>
                  <a:cubicBezTo>
                    <a:pt x="2629" y="4336"/>
                    <a:pt x="2752" y="4341"/>
                    <a:pt x="2864" y="4341"/>
                  </a:cubicBezTo>
                  <a:cubicBezTo>
                    <a:pt x="2838" y="4561"/>
                    <a:pt x="2869" y="4775"/>
                    <a:pt x="2956" y="4980"/>
                  </a:cubicBezTo>
                  <a:cubicBezTo>
                    <a:pt x="2879" y="5026"/>
                    <a:pt x="2808" y="5072"/>
                    <a:pt x="2731" y="5123"/>
                  </a:cubicBezTo>
                  <a:cubicBezTo>
                    <a:pt x="2573" y="5225"/>
                    <a:pt x="2409" y="5327"/>
                    <a:pt x="2256" y="5440"/>
                  </a:cubicBezTo>
                  <a:cubicBezTo>
                    <a:pt x="2102" y="5547"/>
                    <a:pt x="1944" y="5665"/>
                    <a:pt x="1795" y="5798"/>
                  </a:cubicBezTo>
                  <a:cubicBezTo>
                    <a:pt x="1995" y="5762"/>
                    <a:pt x="2179" y="5696"/>
                    <a:pt x="2358" y="5619"/>
                  </a:cubicBezTo>
                  <a:cubicBezTo>
                    <a:pt x="2537" y="5542"/>
                    <a:pt x="2711" y="5445"/>
                    <a:pt x="2869" y="5343"/>
                  </a:cubicBezTo>
                  <a:cubicBezTo>
                    <a:pt x="2936" y="5302"/>
                    <a:pt x="3002" y="5256"/>
                    <a:pt x="3069" y="5205"/>
                  </a:cubicBezTo>
                  <a:cubicBezTo>
                    <a:pt x="3120" y="5281"/>
                    <a:pt x="3176" y="5358"/>
                    <a:pt x="3247" y="5419"/>
                  </a:cubicBezTo>
                  <a:cubicBezTo>
                    <a:pt x="3488" y="5660"/>
                    <a:pt x="3815" y="5793"/>
                    <a:pt x="4152" y="5793"/>
                  </a:cubicBezTo>
                  <a:lnTo>
                    <a:pt x="4198" y="5793"/>
                  </a:lnTo>
                  <a:cubicBezTo>
                    <a:pt x="4178" y="5869"/>
                    <a:pt x="4163" y="5946"/>
                    <a:pt x="4147" y="6028"/>
                  </a:cubicBezTo>
                  <a:cubicBezTo>
                    <a:pt x="4117" y="6202"/>
                    <a:pt x="4117" y="6381"/>
                    <a:pt x="4117" y="6560"/>
                  </a:cubicBezTo>
                  <a:cubicBezTo>
                    <a:pt x="4127" y="6739"/>
                    <a:pt x="4147" y="6912"/>
                    <a:pt x="4193" y="7081"/>
                  </a:cubicBezTo>
                  <a:cubicBezTo>
                    <a:pt x="4239" y="7255"/>
                    <a:pt x="4296" y="7424"/>
                    <a:pt x="4393" y="7582"/>
                  </a:cubicBezTo>
                  <a:cubicBezTo>
                    <a:pt x="4403" y="7403"/>
                    <a:pt x="4403" y="7229"/>
                    <a:pt x="4398" y="7056"/>
                  </a:cubicBezTo>
                  <a:cubicBezTo>
                    <a:pt x="4398" y="6887"/>
                    <a:pt x="4382" y="6718"/>
                    <a:pt x="4377" y="6544"/>
                  </a:cubicBezTo>
                  <a:cubicBezTo>
                    <a:pt x="4367" y="6381"/>
                    <a:pt x="4357" y="6207"/>
                    <a:pt x="4347" y="6033"/>
                  </a:cubicBezTo>
                  <a:cubicBezTo>
                    <a:pt x="4342" y="5951"/>
                    <a:pt x="4331" y="5864"/>
                    <a:pt x="4326" y="5777"/>
                  </a:cubicBezTo>
                  <a:cubicBezTo>
                    <a:pt x="4485" y="5752"/>
                    <a:pt x="4648" y="5701"/>
                    <a:pt x="4786" y="5624"/>
                  </a:cubicBezTo>
                  <a:cubicBezTo>
                    <a:pt x="4812" y="5685"/>
                    <a:pt x="4838" y="5747"/>
                    <a:pt x="4868" y="5803"/>
                  </a:cubicBezTo>
                  <a:cubicBezTo>
                    <a:pt x="4965" y="6007"/>
                    <a:pt x="5073" y="6207"/>
                    <a:pt x="5190" y="6406"/>
                  </a:cubicBezTo>
                  <a:cubicBezTo>
                    <a:pt x="5303" y="6595"/>
                    <a:pt x="5425" y="6795"/>
                    <a:pt x="5553" y="6979"/>
                  </a:cubicBezTo>
                  <a:cubicBezTo>
                    <a:pt x="5681" y="7163"/>
                    <a:pt x="5824" y="7352"/>
                    <a:pt x="5983" y="7516"/>
                  </a:cubicBezTo>
                  <a:cubicBezTo>
                    <a:pt x="5916" y="7291"/>
                    <a:pt x="5829" y="7081"/>
                    <a:pt x="5727" y="6877"/>
                  </a:cubicBezTo>
                  <a:cubicBezTo>
                    <a:pt x="5630" y="6672"/>
                    <a:pt x="5523" y="6478"/>
                    <a:pt x="5405" y="6278"/>
                  </a:cubicBezTo>
                  <a:cubicBezTo>
                    <a:pt x="5293" y="6084"/>
                    <a:pt x="5170" y="5885"/>
                    <a:pt x="5037" y="5701"/>
                  </a:cubicBezTo>
                  <a:cubicBezTo>
                    <a:pt x="5001" y="5644"/>
                    <a:pt x="4960" y="5593"/>
                    <a:pt x="4914" y="5537"/>
                  </a:cubicBezTo>
                  <a:cubicBezTo>
                    <a:pt x="4976" y="5491"/>
                    <a:pt x="5022" y="5445"/>
                    <a:pt x="5073" y="5394"/>
                  </a:cubicBezTo>
                  <a:cubicBezTo>
                    <a:pt x="5272" y="5189"/>
                    <a:pt x="5395" y="4934"/>
                    <a:pt x="5425" y="4658"/>
                  </a:cubicBezTo>
                  <a:cubicBezTo>
                    <a:pt x="5530" y="4665"/>
                    <a:pt x="5636" y="4669"/>
                    <a:pt x="5742" y="4669"/>
                  </a:cubicBezTo>
                  <a:cubicBezTo>
                    <a:pt x="5849" y="4669"/>
                    <a:pt x="5955" y="4665"/>
                    <a:pt x="6059" y="4658"/>
                  </a:cubicBezTo>
                  <a:cubicBezTo>
                    <a:pt x="6284" y="4647"/>
                    <a:pt x="6509" y="4622"/>
                    <a:pt x="6724" y="4581"/>
                  </a:cubicBezTo>
                  <a:cubicBezTo>
                    <a:pt x="6944" y="4545"/>
                    <a:pt x="7164" y="4489"/>
                    <a:pt x="7379" y="4412"/>
                  </a:cubicBezTo>
                  <a:cubicBezTo>
                    <a:pt x="7212" y="4393"/>
                    <a:pt x="7045" y="4383"/>
                    <a:pt x="6878" y="4383"/>
                  </a:cubicBezTo>
                  <a:cubicBezTo>
                    <a:pt x="6820" y="4383"/>
                    <a:pt x="6762" y="4384"/>
                    <a:pt x="6704" y="4387"/>
                  </a:cubicBezTo>
                  <a:cubicBezTo>
                    <a:pt x="6612" y="4372"/>
                    <a:pt x="6513" y="4367"/>
                    <a:pt x="6411" y="4367"/>
                  </a:cubicBezTo>
                  <a:cubicBezTo>
                    <a:pt x="6298" y="4367"/>
                    <a:pt x="6180" y="4374"/>
                    <a:pt x="6065" y="4382"/>
                  </a:cubicBezTo>
                  <a:cubicBezTo>
                    <a:pt x="5860" y="4392"/>
                    <a:pt x="5666" y="4407"/>
                    <a:pt x="5461" y="4433"/>
                  </a:cubicBezTo>
                  <a:cubicBezTo>
                    <a:pt x="5451" y="4162"/>
                    <a:pt x="5364" y="3911"/>
                    <a:pt x="5211" y="3697"/>
                  </a:cubicBezTo>
                  <a:cubicBezTo>
                    <a:pt x="5247" y="3671"/>
                    <a:pt x="5293" y="3640"/>
                    <a:pt x="5333" y="3615"/>
                  </a:cubicBezTo>
                  <a:cubicBezTo>
                    <a:pt x="5604" y="3436"/>
                    <a:pt x="5886" y="3262"/>
                    <a:pt x="6177" y="3109"/>
                  </a:cubicBezTo>
                  <a:cubicBezTo>
                    <a:pt x="6463" y="2950"/>
                    <a:pt x="6755" y="2807"/>
                    <a:pt x="7056" y="2669"/>
                  </a:cubicBezTo>
                  <a:cubicBezTo>
                    <a:pt x="7358" y="2531"/>
                    <a:pt x="7665" y="2403"/>
                    <a:pt x="7977" y="2275"/>
                  </a:cubicBezTo>
                  <a:lnTo>
                    <a:pt x="7977" y="2275"/>
                  </a:lnTo>
                  <a:cubicBezTo>
                    <a:pt x="7639" y="2301"/>
                    <a:pt x="7307" y="2372"/>
                    <a:pt x="6985" y="2475"/>
                  </a:cubicBezTo>
                  <a:cubicBezTo>
                    <a:pt x="6663" y="2577"/>
                    <a:pt x="6356" y="2720"/>
                    <a:pt x="6054" y="2878"/>
                  </a:cubicBezTo>
                  <a:cubicBezTo>
                    <a:pt x="5758" y="3042"/>
                    <a:pt x="5471" y="3231"/>
                    <a:pt x="5216" y="3446"/>
                  </a:cubicBezTo>
                  <a:cubicBezTo>
                    <a:pt x="5180" y="3477"/>
                    <a:pt x="5134" y="3518"/>
                    <a:pt x="5093" y="3553"/>
                  </a:cubicBezTo>
                  <a:cubicBezTo>
                    <a:pt x="5083" y="3543"/>
                    <a:pt x="5078" y="3528"/>
                    <a:pt x="5062" y="3523"/>
                  </a:cubicBezTo>
                  <a:cubicBezTo>
                    <a:pt x="4812" y="3277"/>
                    <a:pt x="4483" y="3160"/>
                    <a:pt x="4158" y="3160"/>
                  </a:cubicBezTo>
                  <a:cubicBezTo>
                    <a:pt x="4151" y="3160"/>
                    <a:pt x="4144" y="3160"/>
                    <a:pt x="4137" y="3160"/>
                  </a:cubicBezTo>
                  <a:cubicBezTo>
                    <a:pt x="4198" y="2981"/>
                    <a:pt x="4250" y="2786"/>
                    <a:pt x="4290" y="2602"/>
                  </a:cubicBezTo>
                  <a:cubicBezTo>
                    <a:pt x="4347" y="2316"/>
                    <a:pt x="4372" y="2014"/>
                    <a:pt x="4372" y="1723"/>
                  </a:cubicBezTo>
                  <a:cubicBezTo>
                    <a:pt x="4367" y="1426"/>
                    <a:pt x="4342" y="1125"/>
                    <a:pt x="4285" y="839"/>
                  </a:cubicBezTo>
                  <a:cubicBezTo>
                    <a:pt x="4224" y="552"/>
                    <a:pt x="4137" y="266"/>
                    <a:pt x="4009" y="0"/>
                  </a:cubicBezTo>
                  <a:close/>
                </a:path>
              </a:pathLst>
            </a:custGeom>
            <a:solidFill>
              <a:schemeClr val="lt2"/>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 name="Google Shape;244;p4"/>
          <p:cNvGrpSpPr/>
          <p:nvPr/>
        </p:nvGrpSpPr>
        <p:grpSpPr>
          <a:xfrm>
            <a:off x="8125762" y="3694949"/>
            <a:ext cx="996580" cy="1701664"/>
            <a:chOff x="8125762" y="3694949"/>
            <a:chExt cx="996580" cy="1701664"/>
          </a:xfrm>
        </p:grpSpPr>
        <p:sp>
          <p:nvSpPr>
            <p:cNvPr id="245" name="Google Shape;245;p4"/>
            <p:cNvSpPr/>
            <p:nvPr/>
          </p:nvSpPr>
          <p:spPr>
            <a:xfrm>
              <a:off x="8630949" y="4749476"/>
              <a:ext cx="43684" cy="509625"/>
            </a:xfrm>
            <a:custGeom>
              <a:avLst/>
              <a:gdLst/>
              <a:ahLst/>
              <a:cxnLst/>
              <a:rect l="l" t="t" r="r" b="b"/>
              <a:pathLst>
                <a:path w="466" h="5436" extrusionOk="0">
                  <a:moveTo>
                    <a:pt x="251" y="5435"/>
                  </a:moveTo>
                  <a:lnTo>
                    <a:pt x="1" y="5399"/>
                  </a:lnTo>
                  <a:cubicBezTo>
                    <a:pt x="134" y="4264"/>
                    <a:pt x="200" y="3344"/>
                    <a:pt x="205" y="2505"/>
                  </a:cubicBezTo>
                  <a:lnTo>
                    <a:pt x="205" y="2250"/>
                  </a:lnTo>
                  <a:cubicBezTo>
                    <a:pt x="205" y="2117"/>
                    <a:pt x="205" y="1989"/>
                    <a:pt x="200" y="1820"/>
                  </a:cubicBezTo>
                  <a:lnTo>
                    <a:pt x="200" y="1810"/>
                  </a:lnTo>
                  <a:cubicBezTo>
                    <a:pt x="185" y="1565"/>
                    <a:pt x="174" y="1350"/>
                    <a:pt x="159" y="1145"/>
                  </a:cubicBezTo>
                  <a:lnTo>
                    <a:pt x="159" y="1130"/>
                  </a:lnTo>
                  <a:cubicBezTo>
                    <a:pt x="159" y="1099"/>
                    <a:pt x="154" y="1069"/>
                    <a:pt x="154" y="1043"/>
                  </a:cubicBezTo>
                  <a:lnTo>
                    <a:pt x="154" y="1028"/>
                  </a:lnTo>
                  <a:lnTo>
                    <a:pt x="154" y="1023"/>
                  </a:lnTo>
                  <a:lnTo>
                    <a:pt x="149" y="977"/>
                  </a:lnTo>
                  <a:lnTo>
                    <a:pt x="149" y="972"/>
                  </a:lnTo>
                  <a:lnTo>
                    <a:pt x="139" y="931"/>
                  </a:lnTo>
                  <a:cubicBezTo>
                    <a:pt x="134" y="895"/>
                    <a:pt x="134" y="864"/>
                    <a:pt x="128" y="823"/>
                  </a:cubicBezTo>
                  <a:cubicBezTo>
                    <a:pt x="113" y="716"/>
                    <a:pt x="103" y="609"/>
                    <a:pt x="87" y="481"/>
                  </a:cubicBezTo>
                  <a:lnTo>
                    <a:pt x="87" y="465"/>
                  </a:lnTo>
                  <a:lnTo>
                    <a:pt x="87" y="445"/>
                  </a:lnTo>
                  <a:lnTo>
                    <a:pt x="82" y="419"/>
                  </a:lnTo>
                  <a:cubicBezTo>
                    <a:pt x="82" y="404"/>
                    <a:pt x="77" y="384"/>
                    <a:pt x="77" y="358"/>
                  </a:cubicBezTo>
                  <a:cubicBezTo>
                    <a:pt x="72" y="338"/>
                    <a:pt x="72" y="312"/>
                    <a:pt x="72" y="292"/>
                  </a:cubicBezTo>
                  <a:lnTo>
                    <a:pt x="26" y="36"/>
                  </a:lnTo>
                  <a:lnTo>
                    <a:pt x="277" y="0"/>
                  </a:lnTo>
                  <a:lnTo>
                    <a:pt x="318" y="261"/>
                  </a:lnTo>
                  <a:cubicBezTo>
                    <a:pt x="328" y="287"/>
                    <a:pt x="328" y="307"/>
                    <a:pt x="328" y="327"/>
                  </a:cubicBezTo>
                  <a:cubicBezTo>
                    <a:pt x="328" y="343"/>
                    <a:pt x="333" y="363"/>
                    <a:pt x="333" y="384"/>
                  </a:cubicBezTo>
                  <a:cubicBezTo>
                    <a:pt x="333" y="394"/>
                    <a:pt x="338" y="404"/>
                    <a:pt x="338" y="409"/>
                  </a:cubicBezTo>
                  <a:lnTo>
                    <a:pt x="338" y="419"/>
                  </a:lnTo>
                  <a:lnTo>
                    <a:pt x="338" y="419"/>
                  </a:lnTo>
                  <a:cubicBezTo>
                    <a:pt x="338" y="435"/>
                    <a:pt x="343" y="445"/>
                    <a:pt x="343" y="455"/>
                  </a:cubicBezTo>
                  <a:cubicBezTo>
                    <a:pt x="364" y="573"/>
                    <a:pt x="379" y="690"/>
                    <a:pt x="384" y="793"/>
                  </a:cubicBezTo>
                  <a:cubicBezTo>
                    <a:pt x="389" y="823"/>
                    <a:pt x="389" y="864"/>
                    <a:pt x="394" y="900"/>
                  </a:cubicBezTo>
                  <a:lnTo>
                    <a:pt x="394" y="926"/>
                  </a:lnTo>
                  <a:cubicBezTo>
                    <a:pt x="394" y="931"/>
                    <a:pt x="394" y="946"/>
                    <a:pt x="404" y="956"/>
                  </a:cubicBezTo>
                  <a:lnTo>
                    <a:pt x="404" y="982"/>
                  </a:lnTo>
                  <a:cubicBezTo>
                    <a:pt x="404" y="997"/>
                    <a:pt x="404" y="1002"/>
                    <a:pt x="410" y="1018"/>
                  </a:cubicBezTo>
                  <a:cubicBezTo>
                    <a:pt x="415" y="1048"/>
                    <a:pt x="415" y="1084"/>
                    <a:pt x="415" y="1120"/>
                  </a:cubicBezTo>
                  <a:lnTo>
                    <a:pt x="415" y="1125"/>
                  </a:lnTo>
                  <a:cubicBezTo>
                    <a:pt x="435" y="1330"/>
                    <a:pt x="445" y="1554"/>
                    <a:pt x="456" y="1800"/>
                  </a:cubicBezTo>
                  <a:lnTo>
                    <a:pt x="456" y="1815"/>
                  </a:lnTo>
                  <a:cubicBezTo>
                    <a:pt x="461" y="1974"/>
                    <a:pt x="461" y="2107"/>
                    <a:pt x="461" y="2234"/>
                  </a:cubicBezTo>
                  <a:cubicBezTo>
                    <a:pt x="461" y="2321"/>
                    <a:pt x="466" y="2408"/>
                    <a:pt x="461" y="2500"/>
                  </a:cubicBezTo>
                  <a:cubicBezTo>
                    <a:pt x="445" y="3354"/>
                    <a:pt x="384" y="4285"/>
                    <a:pt x="251" y="5435"/>
                  </a:cubicBezTo>
                  <a:close/>
                </a:path>
              </a:pathLst>
            </a:custGeom>
            <a:solidFill>
              <a:schemeClr val="accent4"/>
            </a:solidFill>
            <a:ln>
              <a:noFill/>
            </a:ln>
            <a:effectLst>
              <a:outerShdw blurRad="28575"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
            <p:cNvSpPr/>
            <p:nvPr/>
          </p:nvSpPr>
          <p:spPr>
            <a:xfrm>
              <a:off x="8244161" y="4665098"/>
              <a:ext cx="622169" cy="271875"/>
            </a:xfrm>
            <a:custGeom>
              <a:avLst/>
              <a:gdLst/>
              <a:ahLst/>
              <a:cxnLst/>
              <a:rect l="l" t="t" r="r" b="b"/>
              <a:pathLst>
                <a:path w="6637" h="2900" extrusionOk="0">
                  <a:moveTo>
                    <a:pt x="3794" y="813"/>
                  </a:moveTo>
                  <a:cubicBezTo>
                    <a:pt x="2956" y="445"/>
                    <a:pt x="2214" y="0"/>
                    <a:pt x="1" y="568"/>
                  </a:cubicBezTo>
                  <a:cubicBezTo>
                    <a:pt x="1120" y="2899"/>
                    <a:pt x="6637" y="2690"/>
                    <a:pt x="3794" y="813"/>
                  </a:cubicBezTo>
                  <a:close/>
                </a:path>
              </a:pathLst>
            </a:custGeom>
            <a:solidFill>
              <a:schemeClr val="accent3"/>
            </a:solidFill>
            <a:ln>
              <a:noFill/>
            </a:ln>
            <a:effectLst>
              <a:outerShdw blurRad="28575"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
            <p:cNvSpPr/>
            <p:nvPr/>
          </p:nvSpPr>
          <p:spPr>
            <a:xfrm>
              <a:off x="8484334" y="4610441"/>
              <a:ext cx="544550" cy="366750"/>
            </a:xfrm>
            <a:custGeom>
              <a:avLst/>
              <a:gdLst/>
              <a:ahLst/>
              <a:cxnLst/>
              <a:rect l="l" t="t" r="r" b="b"/>
              <a:pathLst>
                <a:path w="5809" h="3912" extrusionOk="0">
                  <a:moveTo>
                    <a:pt x="2199" y="1294"/>
                  </a:moveTo>
                  <a:cubicBezTo>
                    <a:pt x="2899" y="706"/>
                    <a:pt x="3482" y="57"/>
                    <a:pt x="5808" y="1"/>
                  </a:cubicBezTo>
                  <a:cubicBezTo>
                    <a:pt x="5420" y="2613"/>
                    <a:pt x="0" y="3912"/>
                    <a:pt x="2199" y="1294"/>
                  </a:cubicBezTo>
                  <a:close/>
                </a:path>
              </a:pathLst>
            </a:custGeom>
            <a:solidFill>
              <a:schemeClr val="accent4"/>
            </a:solidFill>
            <a:ln>
              <a:noFill/>
            </a:ln>
            <a:effectLst>
              <a:outerShdw blurRad="28575"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
            <p:cNvSpPr/>
            <p:nvPr/>
          </p:nvSpPr>
          <p:spPr>
            <a:xfrm>
              <a:off x="8499145" y="3694949"/>
              <a:ext cx="429528" cy="1341656"/>
            </a:xfrm>
            <a:custGeom>
              <a:avLst/>
              <a:gdLst/>
              <a:ahLst/>
              <a:cxnLst/>
              <a:rect l="l" t="t" r="r" b="b"/>
              <a:pathLst>
                <a:path w="4582" h="14311" extrusionOk="0">
                  <a:moveTo>
                    <a:pt x="180" y="4346"/>
                  </a:moveTo>
                  <a:cubicBezTo>
                    <a:pt x="1606" y="14311"/>
                    <a:pt x="4582" y="3866"/>
                    <a:pt x="1115" y="0"/>
                  </a:cubicBezTo>
                  <a:cubicBezTo>
                    <a:pt x="1120" y="0"/>
                    <a:pt x="1" y="1999"/>
                    <a:pt x="180" y="4346"/>
                  </a:cubicBezTo>
                  <a:close/>
                </a:path>
              </a:pathLst>
            </a:custGeom>
            <a:solidFill>
              <a:schemeClr val="accent6"/>
            </a:solidFill>
            <a:ln>
              <a:noFill/>
            </a:ln>
            <a:effectLst>
              <a:outerShdw blurRad="28575"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
            <p:cNvSpPr/>
            <p:nvPr/>
          </p:nvSpPr>
          <p:spPr>
            <a:xfrm>
              <a:off x="8499145" y="3695230"/>
              <a:ext cx="254136" cy="422063"/>
            </a:xfrm>
            <a:custGeom>
              <a:avLst/>
              <a:gdLst/>
              <a:ahLst/>
              <a:cxnLst/>
              <a:rect l="l" t="t" r="r" b="b"/>
              <a:pathLst>
                <a:path w="2711" h="4502" extrusionOk="0">
                  <a:moveTo>
                    <a:pt x="1115" y="0"/>
                  </a:moveTo>
                  <a:cubicBezTo>
                    <a:pt x="1115" y="0"/>
                    <a:pt x="1115" y="1"/>
                    <a:pt x="1115" y="2"/>
                  </a:cubicBezTo>
                  <a:cubicBezTo>
                    <a:pt x="1115" y="2"/>
                    <a:pt x="1115" y="2"/>
                    <a:pt x="1115" y="2"/>
                  </a:cubicBezTo>
                  <a:lnTo>
                    <a:pt x="1115" y="2"/>
                  </a:lnTo>
                  <a:cubicBezTo>
                    <a:pt x="1117" y="2"/>
                    <a:pt x="1" y="1999"/>
                    <a:pt x="180" y="4348"/>
                  </a:cubicBezTo>
                  <a:cubicBezTo>
                    <a:pt x="185" y="4399"/>
                    <a:pt x="185" y="4450"/>
                    <a:pt x="190" y="4502"/>
                  </a:cubicBezTo>
                  <a:cubicBezTo>
                    <a:pt x="36" y="2288"/>
                    <a:pt x="1146" y="401"/>
                    <a:pt x="1146" y="401"/>
                  </a:cubicBezTo>
                  <a:cubicBezTo>
                    <a:pt x="1146" y="401"/>
                    <a:pt x="2521" y="2094"/>
                    <a:pt x="2710" y="4312"/>
                  </a:cubicBezTo>
                  <a:cubicBezTo>
                    <a:pt x="2640" y="2127"/>
                    <a:pt x="1143" y="0"/>
                    <a:pt x="1115" y="0"/>
                  </a:cubicBezTo>
                  <a:close/>
                </a:path>
              </a:pathLst>
            </a:custGeom>
            <a:solidFill>
              <a:schemeClr val="accent5"/>
            </a:solidFill>
            <a:ln>
              <a:noFill/>
            </a:ln>
            <a:effectLst>
              <a:outerShdw blurRad="28575"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
            <p:cNvSpPr/>
            <p:nvPr/>
          </p:nvSpPr>
          <p:spPr>
            <a:xfrm>
              <a:off x="8335749" y="3858359"/>
              <a:ext cx="476962" cy="1272188"/>
            </a:xfrm>
            <a:custGeom>
              <a:avLst/>
              <a:gdLst/>
              <a:ahLst/>
              <a:cxnLst/>
              <a:rect l="l" t="t" r="r" b="b"/>
              <a:pathLst>
                <a:path w="5088" h="13570" extrusionOk="0">
                  <a:moveTo>
                    <a:pt x="849" y="4439"/>
                  </a:moveTo>
                  <a:cubicBezTo>
                    <a:pt x="5087" y="13570"/>
                    <a:pt x="4924" y="2710"/>
                    <a:pt x="491" y="1"/>
                  </a:cubicBezTo>
                  <a:cubicBezTo>
                    <a:pt x="491" y="1"/>
                    <a:pt x="0" y="2240"/>
                    <a:pt x="849" y="4439"/>
                  </a:cubicBezTo>
                  <a:close/>
                </a:path>
              </a:pathLst>
            </a:custGeom>
            <a:solidFill>
              <a:schemeClr val="accent6"/>
            </a:solidFill>
            <a:ln>
              <a:noFill/>
            </a:ln>
            <a:effectLst>
              <a:outerShdw blurRad="28575"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
            <p:cNvSpPr/>
            <p:nvPr/>
          </p:nvSpPr>
          <p:spPr>
            <a:xfrm>
              <a:off x="8335749" y="3858266"/>
              <a:ext cx="305319" cy="429188"/>
            </a:xfrm>
            <a:custGeom>
              <a:avLst/>
              <a:gdLst/>
              <a:ahLst/>
              <a:cxnLst/>
              <a:rect l="l" t="t" r="r" b="b"/>
              <a:pathLst>
                <a:path w="3257" h="4578" extrusionOk="0">
                  <a:moveTo>
                    <a:pt x="491" y="0"/>
                  </a:moveTo>
                  <a:lnTo>
                    <a:pt x="491" y="0"/>
                  </a:lnTo>
                  <a:cubicBezTo>
                    <a:pt x="490" y="0"/>
                    <a:pt x="490" y="1"/>
                    <a:pt x="491" y="2"/>
                  </a:cubicBezTo>
                  <a:cubicBezTo>
                    <a:pt x="491" y="2"/>
                    <a:pt x="0" y="2241"/>
                    <a:pt x="844" y="4440"/>
                  </a:cubicBezTo>
                  <a:cubicBezTo>
                    <a:pt x="859" y="4486"/>
                    <a:pt x="880" y="4537"/>
                    <a:pt x="900" y="4578"/>
                  </a:cubicBezTo>
                  <a:cubicBezTo>
                    <a:pt x="113" y="2502"/>
                    <a:pt x="629" y="380"/>
                    <a:pt x="629" y="380"/>
                  </a:cubicBezTo>
                  <a:lnTo>
                    <a:pt x="629" y="380"/>
                  </a:lnTo>
                  <a:cubicBezTo>
                    <a:pt x="629" y="380"/>
                    <a:pt x="2439" y="1607"/>
                    <a:pt x="3257" y="3673"/>
                  </a:cubicBezTo>
                  <a:cubicBezTo>
                    <a:pt x="2559" y="1595"/>
                    <a:pt x="522" y="0"/>
                    <a:pt x="491" y="0"/>
                  </a:cubicBezTo>
                  <a:close/>
                </a:path>
              </a:pathLst>
            </a:custGeom>
            <a:solidFill>
              <a:schemeClr val="accent5"/>
            </a:solidFill>
            <a:ln>
              <a:noFill/>
            </a:ln>
            <a:effectLst>
              <a:outerShdw blurRad="28575"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
            <p:cNvSpPr/>
            <p:nvPr/>
          </p:nvSpPr>
          <p:spPr>
            <a:xfrm>
              <a:off x="8454054" y="3852172"/>
              <a:ext cx="477056" cy="1271719"/>
            </a:xfrm>
            <a:custGeom>
              <a:avLst/>
              <a:gdLst/>
              <a:ahLst/>
              <a:cxnLst/>
              <a:rect l="l" t="t" r="r" b="b"/>
              <a:pathLst>
                <a:path w="5089" h="13565" extrusionOk="0">
                  <a:moveTo>
                    <a:pt x="4239" y="4433"/>
                  </a:moveTo>
                  <a:cubicBezTo>
                    <a:pt x="1" y="13564"/>
                    <a:pt x="159" y="2710"/>
                    <a:pt x="4597" y="0"/>
                  </a:cubicBezTo>
                  <a:cubicBezTo>
                    <a:pt x="4597" y="0"/>
                    <a:pt x="5088" y="2235"/>
                    <a:pt x="4239" y="4433"/>
                  </a:cubicBezTo>
                  <a:close/>
                </a:path>
              </a:pathLst>
            </a:custGeom>
            <a:solidFill>
              <a:schemeClr val="accent6"/>
            </a:solidFill>
            <a:ln>
              <a:noFill/>
            </a:ln>
            <a:effectLst>
              <a:outerShdw blurRad="28575"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4"/>
            <p:cNvSpPr/>
            <p:nvPr/>
          </p:nvSpPr>
          <p:spPr>
            <a:xfrm>
              <a:off x="8624762" y="3851984"/>
              <a:ext cx="306350" cy="429281"/>
            </a:xfrm>
            <a:custGeom>
              <a:avLst/>
              <a:gdLst/>
              <a:ahLst/>
              <a:cxnLst/>
              <a:rect l="l" t="t" r="r" b="b"/>
              <a:pathLst>
                <a:path w="3268" h="4579" extrusionOk="0">
                  <a:moveTo>
                    <a:pt x="2771" y="0"/>
                  </a:moveTo>
                  <a:cubicBezTo>
                    <a:pt x="2729" y="0"/>
                    <a:pt x="697" y="1594"/>
                    <a:pt x="0" y="3668"/>
                  </a:cubicBezTo>
                  <a:cubicBezTo>
                    <a:pt x="818" y="1603"/>
                    <a:pt x="2628" y="376"/>
                    <a:pt x="2628" y="375"/>
                  </a:cubicBezTo>
                  <a:lnTo>
                    <a:pt x="2628" y="375"/>
                  </a:lnTo>
                  <a:cubicBezTo>
                    <a:pt x="2628" y="376"/>
                    <a:pt x="3132" y="2445"/>
                    <a:pt x="2391" y="4501"/>
                  </a:cubicBezTo>
                  <a:lnTo>
                    <a:pt x="2391" y="4501"/>
                  </a:lnTo>
                  <a:cubicBezTo>
                    <a:pt x="2399" y="4479"/>
                    <a:pt x="2409" y="4456"/>
                    <a:pt x="2418" y="4435"/>
                  </a:cubicBezTo>
                  <a:cubicBezTo>
                    <a:pt x="3267" y="2237"/>
                    <a:pt x="2776" y="2"/>
                    <a:pt x="2771" y="2"/>
                  </a:cubicBezTo>
                  <a:cubicBezTo>
                    <a:pt x="2772" y="1"/>
                    <a:pt x="2772" y="0"/>
                    <a:pt x="2771" y="0"/>
                  </a:cubicBezTo>
                  <a:close/>
                  <a:moveTo>
                    <a:pt x="2391" y="4501"/>
                  </a:moveTo>
                  <a:cubicBezTo>
                    <a:pt x="2380" y="4527"/>
                    <a:pt x="2370" y="4553"/>
                    <a:pt x="2362" y="4578"/>
                  </a:cubicBezTo>
                  <a:cubicBezTo>
                    <a:pt x="2372" y="4552"/>
                    <a:pt x="2381" y="4527"/>
                    <a:pt x="2391" y="4501"/>
                  </a:cubicBezTo>
                  <a:close/>
                </a:path>
              </a:pathLst>
            </a:custGeom>
            <a:solidFill>
              <a:schemeClr val="accent5"/>
            </a:solidFill>
            <a:ln>
              <a:noFill/>
            </a:ln>
            <a:effectLst>
              <a:outerShdw blurRad="28575"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
            <p:cNvSpPr/>
            <p:nvPr/>
          </p:nvSpPr>
          <p:spPr>
            <a:xfrm>
              <a:off x="8125762" y="4007894"/>
              <a:ext cx="768876" cy="1247344"/>
            </a:xfrm>
            <a:custGeom>
              <a:avLst/>
              <a:gdLst/>
              <a:ahLst/>
              <a:cxnLst/>
              <a:rect l="l" t="t" r="r" b="b"/>
              <a:pathLst>
                <a:path w="8202" h="13305" extrusionOk="0">
                  <a:moveTo>
                    <a:pt x="4490" y="3529"/>
                  </a:moveTo>
                  <a:cubicBezTo>
                    <a:pt x="8202" y="13304"/>
                    <a:pt x="1" y="5277"/>
                    <a:pt x="1361" y="1"/>
                  </a:cubicBezTo>
                  <a:cubicBezTo>
                    <a:pt x="1356" y="1"/>
                    <a:pt x="3457" y="1289"/>
                    <a:pt x="4490" y="3529"/>
                  </a:cubicBezTo>
                  <a:close/>
                </a:path>
              </a:pathLst>
            </a:custGeom>
            <a:solidFill>
              <a:schemeClr val="accent6"/>
            </a:solidFill>
            <a:ln>
              <a:noFill/>
            </a:ln>
            <a:effectLst>
              <a:outerShdw blurRad="28575"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
            <p:cNvSpPr/>
            <p:nvPr/>
          </p:nvSpPr>
          <p:spPr>
            <a:xfrm>
              <a:off x="8215944" y="4006769"/>
              <a:ext cx="336536" cy="442688"/>
            </a:xfrm>
            <a:custGeom>
              <a:avLst/>
              <a:gdLst/>
              <a:ahLst/>
              <a:cxnLst/>
              <a:rect l="l" t="t" r="r" b="b"/>
              <a:pathLst>
                <a:path w="3590" h="4722" extrusionOk="0">
                  <a:moveTo>
                    <a:pt x="393" y="1"/>
                  </a:moveTo>
                  <a:lnTo>
                    <a:pt x="393" y="1"/>
                  </a:lnTo>
                  <a:cubicBezTo>
                    <a:pt x="362" y="1"/>
                    <a:pt x="0" y="2681"/>
                    <a:pt x="1053" y="4722"/>
                  </a:cubicBezTo>
                  <a:cubicBezTo>
                    <a:pt x="102" y="2605"/>
                    <a:pt x="573" y="386"/>
                    <a:pt x="573" y="386"/>
                  </a:cubicBezTo>
                  <a:lnTo>
                    <a:pt x="573" y="386"/>
                  </a:lnTo>
                  <a:cubicBezTo>
                    <a:pt x="573" y="386"/>
                    <a:pt x="2607" y="1583"/>
                    <a:pt x="3589" y="3684"/>
                  </a:cubicBezTo>
                  <a:cubicBezTo>
                    <a:pt x="3569" y="3633"/>
                    <a:pt x="3543" y="3592"/>
                    <a:pt x="3528" y="3541"/>
                  </a:cubicBezTo>
                  <a:cubicBezTo>
                    <a:pt x="2495" y="1301"/>
                    <a:pt x="399" y="13"/>
                    <a:pt x="394" y="3"/>
                  </a:cubicBezTo>
                  <a:cubicBezTo>
                    <a:pt x="393" y="1"/>
                    <a:pt x="393" y="1"/>
                    <a:pt x="393" y="1"/>
                  </a:cubicBezTo>
                  <a:close/>
                </a:path>
              </a:pathLst>
            </a:custGeom>
            <a:solidFill>
              <a:schemeClr val="accent5"/>
            </a:solidFill>
            <a:ln>
              <a:noFill/>
            </a:ln>
            <a:effectLst>
              <a:outerShdw blurRad="28575"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
            <p:cNvSpPr/>
            <p:nvPr/>
          </p:nvSpPr>
          <p:spPr>
            <a:xfrm>
              <a:off x="8317938" y="4016520"/>
              <a:ext cx="804404" cy="1262625"/>
            </a:xfrm>
            <a:custGeom>
              <a:avLst/>
              <a:gdLst/>
              <a:ahLst/>
              <a:cxnLst/>
              <a:rect l="l" t="t" r="r" b="b"/>
              <a:pathLst>
                <a:path w="8581" h="13468" extrusionOk="0">
                  <a:moveTo>
                    <a:pt x="3887" y="3580"/>
                  </a:moveTo>
                  <a:cubicBezTo>
                    <a:pt x="1" y="13468"/>
                    <a:pt x="8580" y="5385"/>
                    <a:pt x="7159" y="1"/>
                  </a:cubicBezTo>
                  <a:cubicBezTo>
                    <a:pt x="7159" y="1"/>
                    <a:pt x="4960" y="1315"/>
                    <a:pt x="3887" y="3580"/>
                  </a:cubicBezTo>
                  <a:close/>
                </a:path>
              </a:pathLst>
            </a:custGeom>
            <a:solidFill>
              <a:schemeClr val="accent6"/>
            </a:solidFill>
            <a:ln>
              <a:noFill/>
            </a:ln>
            <a:effectLst>
              <a:outerShdw blurRad="28575"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
            <p:cNvSpPr/>
            <p:nvPr/>
          </p:nvSpPr>
          <p:spPr>
            <a:xfrm>
              <a:off x="8676040" y="4016426"/>
              <a:ext cx="351816" cy="448406"/>
            </a:xfrm>
            <a:custGeom>
              <a:avLst/>
              <a:gdLst/>
              <a:ahLst/>
              <a:cxnLst/>
              <a:rect l="l" t="t" r="r" b="b"/>
              <a:pathLst>
                <a:path w="3753" h="4783" extrusionOk="0">
                  <a:moveTo>
                    <a:pt x="8" y="3713"/>
                  </a:moveTo>
                  <a:lnTo>
                    <a:pt x="8" y="3713"/>
                  </a:lnTo>
                  <a:cubicBezTo>
                    <a:pt x="5" y="3718"/>
                    <a:pt x="3" y="3724"/>
                    <a:pt x="0" y="3729"/>
                  </a:cubicBezTo>
                  <a:cubicBezTo>
                    <a:pt x="3" y="3724"/>
                    <a:pt x="5" y="3718"/>
                    <a:pt x="8" y="3713"/>
                  </a:cubicBezTo>
                  <a:close/>
                  <a:moveTo>
                    <a:pt x="3335" y="0"/>
                  </a:moveTo>
                  <a:cubicBezTo>
                    <a:pt x="3334" y="0"/>
                    <a:pt x="3334" y="1"/>
                    <a:pt x="3334" y="2"/>
                  </a:cubicBezTo>
                  <a:cubicBezTo>
                    <a:pt x="3339" y="2"/>
                    <a:pt x="1140" y="1316"/>
                    <a:pt x="67" y="3581"/>
                  </a:cubicBezTo>
                  <a:cubicBezTo>
                    <a:pt x="44" y="3627"/>
                    <a:pt x="29" y="3668"/>
                    <a:pt x="8" y="3713"/>
                  </a:cubicBezTo>
                  <a:lnTo>
                    <a:pt x="8" y="3713"/>
                  </a:lnTo>
                  <a:cubicBezTo>
                    <a:pt x="1039" y="1596"/>
                    <a:pt x="3154" y="396"/>
                    <a:pt x="3155" y="396"/>
                  </a:cubicBezTo>
                  <a:lnTo>
                    <a:pt x="3155" y="396"/>
                  </a:lnTo>
                  <a:cubicBezTo>
                    <a:pt x="3155" y="396"/>
                    <a:pt x="3646" y="2645"/>
                    <a:pt x="2649" y="4782"/>
                  </a:cubicBezTo>
                  <a:cubicBezTo>
                    <a:pt x="3753" y="2715"/>
                    <a:pt x="3370" y="0"/>
                    <a:pt x="3335" y="0"/>
                  </a:cubicBezTo>
                  <a:close/>
                </a:path>
              </a:pathLst>
            </a:custGeom>
            <a:solidFill>
              <a:schemeClr val="accent5"/>
            </a:solidFill>
            <a:ln>
              <a:noFill/>
            </a:ln>
            <a:effectLst>
              <a:outerShdw blurRad="28575"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8274347" y="4115803"/>
              <a:ext cx="834027" cy="1183031"/>
            </a:xfrm>
            <a:custGeom>
              <a:avLst/>
              <a:gdLst/>
              <a:ahLst/>
              <a:cxnLst/>
              <a:rect l="l" t="t" r="r" b="b"/>
              <a:pathLst>
                <a:path w="8897" h="12619" extrusionOk="0">
                  <a:moveTo>
                    <a:pt x="4592" y="3226"/>
                  </a:moveTo>
                  <a:cubicBezTo>
                    <a:pt x="1" y="12618"/>
                    <a:pt x="8897" y="5379"/>
                    <a:pt x="8028" y="0"/>
                  </a:cubicBezTo>
                  <a:cubicBezTo>
                    <a:pt x="8028" y="0"/>
                    <a:pt x="5819" y="1089"/>
                    <a:pt x="4592" y="3226"/>
                  </a:cubicBezTo>
                  <a:close/>
                </a:path>
              </a:pathLst>
            </a:custGeom>
            <a:solidFill>
              <a:schemeClr val="accent6"/>
            </a:solidFill>
            <a:ln>
              <a:noFill/>
            </a:ln>
            <a:effectLst>
              <a:outerShdw blurRad="28575"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8697602" y="4115616"/>
              <a:ext cx="343379" cy="434531"/>
            </a:xfrm>
            <a:custGeom>
              <a:avLst/>
              <a:gdLst/>
              <a:ahLst/>
              <a:cxnLst/>
              <a:rect l="l" t="t" r="r" b="b"/>
              <a:pathLst>
                <a:path w="3663" h="4635" extrusionOk="0">
                  <a:moveTo>
                    <a:pt x="3514" y="0"/>
                  </a:moveTo>
                  <a:lnTo>
                    <a:pt x="3514" y="0"/>
                  </a:lnTo>
                  <a:cubicBezTo>
                    <a:pt x="3513" y="0"/>
                    <a:pt x="3513" y="1"/>
                    <a:pt x="3513" y="2"/>
                  </a:cubicBezTo>
                  <a:cubicBezTo>
                    <a:pt x="3513" y="2"/>
                    <a:pt x="1304" y="1091"/>
                    <a:pt x="77" y="3228"/>
                  </a:cubicBezTo>
                  <a:cubicBezTo>
                    <a:pt x="51" y="3274"/>
                    <a:pt x="21" y="3325"/>
                    <a:pt x="0" y="3366"/>
                  </a:cubicBezTo>
                  <a:cubicBezTo>
                    <a:pt x="1176" y="1362"/>
                    <a:pt x="3303" y="365"/>
                    <a:pt x="3303" y="365"/>
                  </a:cubicBezTo>
                  <a:lnTo>
                    <a:pt x="3303" y="365"/>
                  </a:lnTo>
                  <a:cubicBezTo>
                    <a:pt x="3303" y="365"/>
                    <a:pt x="3564" y="2615"/>
                    <a:pt x="2429" y="4634"/>
                  </a:cubicBezTo>
                  <a:cubicBezTo>
                    <a:pt x="3662" y="2701"/>
                    <a:pt x="3542" y="0"/>
                    <a:pt x="3514" y="0"/>
                  </a:cubicBezTo>
                  <a:close/>
                </a:path>
              </a:pathLst>
            </a:custGeom>
            <a:solidFill>
              <a:schemeClr val="accent5"/>
            </a:solidFill>
            <a:ln>
              <a:noFill/>
            </a:ln>
            <a:effectLst>
              <a:outerShdw blurRad="28575"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8143011" y="4114866"/>
              <a:ext cx="846963" cy="1169063"/>
            </a:xfrm>
            <a:custGeom>
              <a:avLst/>
              <a:gdLst/>
              <a:ahLst/>
              <a:cxnLst/>
              <a:rect l="l" t="t" r="r" b="b"/>
              <a:pathLst>
                <a:path w="9035" h="12470" extrusionOk="0">
                  <a:moveTo>
                    <a:pt x="4270" y="3165"/>
                  </a:moveTo>
                  <a:cubicBezTo>
                    <a:pt x="9035" y="12470"/>
                    <a:pt x="1" y="5394"/>
                    <a:pt x="778" y="0"/>
                  </a:cubicBezTo>
                  <a:cubicBezTo>
                    <a:pt x="778" y="0"/>
                    <a:pt x="3007" y="1058"/>
                    <a:pt x="4270" y="3165"/>
                  </a:cubicBezTo>
                  <a:close/>
                </a:path>
              </a:pathLst>
            </a:custGeom>
            <a:solidFill>
              <a:schemeClr val="accent6"/>
            </a:solidFill>
            <a:ln>
              <a:noFill/>
            </a:ln>
            <a:effectLst>
              <a:outerShdw blurRad="28575"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8206007" y="4114210"/>
              <a:ext cx="345441" cy="433031"/>
            </a:xfrm>
            <a:custGeom>
              <a:avLst/>
              <a:gdLst/>
              <a:ahLst/>
              <a:cxnLst/>
              <a:rect l="l" t="t" r="r" b="b"/>
              <a:pathLst>
                <a:path w="3685" h="4619" extrusionOk="0">
                  <a:moveTo>
                    <a:pt x="3560" y="3109"/>
                  </a:moveTo>
                  <a:cubicBezTo>
                    <a:pt x="3572" y="3130"/>
                    <a:pt x="3585" y="3151"/>
                    <a:pt x="3598" y="3172"/>
                  </a:cubicBezTo>
                  <a:cubicBezTo>
                    <a:pt x="3624" y="3218"/>
                    <a:pt x="3659" y="3264"/>
                    <a:pt x="3685" y="3305"/>
                  </a:cubicBezTo>
                  <a:cubicBezTo>
                    <a:pt x="3644" y="3238"/>
                    <a:pt x="3602" y="3173"/>
                    <a:pt x="3560" y="3109"/>
                  </a:cubicBezTo>
                  <a:close/>
                  <a:moveTo>
                    <a:pt x="105" y="0"/>
                  </a:moveTo>
                  <a:cubicBezTo>
                    <a:pt x="78" y="0"/>
                    <a:pt x="1" y="2707"/>
                    <a:pt x="1272" y="4619"/>
                  </a:cubicBezTo>
                  <a:cubicBezTo>
                    <a:pt x="96" y="2615"/>
                    <a:pt x="321" y="360"/>
                    <a:pt x="321" y="360"/>
                  </a:cubicBezTo>
                  <a:lnTo>
                    <a:pt x="321" y="360"/>
                  </a:lnTo>
                  <a:cubicBezTo>
                    <a:pt x="321" y="360"/>
                    <a:pt x="2331" y="1262"/>
                    <a:pt x="3560" y="3109"/>
                  </a:cubicBezTo>
                  <a:lnTo>
                    <a:pt x="3560" y="3109"/>
                  </a:lnTo>
                  <a:cubicBezTo>
                    <a:pt x="2291" y="1044"/>
                    <a:pt x="106" y="7"/>
                    <a:pt x="106" y="2"/>
                  </a:cubicBezTo>
                  <a:cubicBezTo>
                    <a:pt x="106" y="1"/>
                    <a:pt x="105" y="0"/>
                    <a:pt x="105" y="0"/>
                  </a:cubicBezTo>
                  <a:close/>
                </a:path>
              </a:pathLst>
            </a:custGeom>
            <a:solidFill>
              <a:schemeClr val="accent5"/>
            </a:solidFill>
            <a:ln>
              <a:noFill/>
            </a:ln>
            <a:effectLst>
              <a:outerShdw blurRad="28575"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8270972" y="4006957"/>
              <a:ext cx="516802" cy="1389656"/>
            </a:xfrm>
            <a:custGeom>
              <a:avLst/>
              <a:gdLst/>
              <a:ahLst/>
              <a:cxnLst/>
              <a:rect l="l" t="t" r="r" b="b"/>
              <a:pathLst>
                <a:path w="5513" h="14823" extrusionOk="0">
                  <a:moveTo>
                    <a:pt x="5512" y="4444"/>
                  </a:moveTo>
                  <a:cubicBezTo>
                    <a:pt x="4746" y="14822"/>
                    <a:pt x="1" y="4474"/>
                    <a:pt x="3948" y="1"/>
                  </a:cubicBezTo>
                  <a:cubicBezTo>
                    <a:pt x="3948" y="1"/>
                    <a:pt x="5512" y="1990"/>
                    <a:pt x="5512" y="4444"/>
                  </a:cubicBezTo>
                  <a:close/>
                </a:path>
              </a:pathLst>
            </a:custGeom>
            <a:solidFill>
              <a:schemeClr val="accent6"/>
            </a:solidFill>
            <a:ln>
              <a:noFill/>
            </a:ln>
            <a:effectLst>
              <a:outerShdw blurRad="28575"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8483959" y="4006863"/>
              <a:ext cx="304757" cy="431625"/>
            </a:xfrm>
            <a:custGeom>
              <a:avLst/>
              <a:gdLst/>
              <a:ahLst/>
              <a:cxnLst/>
              <a:rect l="l" t="t" r="r" b="b"/>
              <a:pathLst>
                <a:path w="3251" h="4604" extrusionOk="0">
                  <a:moveTo>
                    <a:pt x="1680" y="0"/>
                  </a:moveTo>
                  <a:cubicBezTo>
                    <a:pt x="1644" y="0"/>
                    <a:pt x="1" y="2299"/>
                    <a:pt x="117" y="4603"/>
                  </a:cubicBezTo>
                  <a:cubicBezTo>
                    <a:pt x="137" y="2287"/>
                    <a:pt x="1681" y="421"/>
                    <a:pt x="1681" y="421"/>
                  </a:cubicBezTo>
                  <a:cubicBezTo>
                    <a:pt x="1681" y="421"/>
                    <a:pt x="3230" y="2292"/>
                    <a:pt x="3251" y="4603"/>
                  </a:cubicBezTo>
                  <a:lnTo>
                    <a:pt x="3251" y="4445"/>
                  </a:lnTo>
                  <a:cubicBezTo>
                    <a:pt x="3251" y="1991"/>
                    <a:pt x="1676" y="2"/>
                    <a:pt x="1681" y="2"/>
                  </a:cubicBezTo>
                  <a:cubicBezTo>
                    <a:pt x="1681" y="1"/>
                    <a:pt x="1681" y="0"/>
                    <a:pt x="1680" y="0"/>
                  </a:cubicBezTo>
                  <a:close/>
                </a:path>
              </a:pathLst>
            </a:custGeom>
            <a:solidFill>
              <a:schemeClr val="accent5"/>
            </a:solidFill>
            <a:ln>
              <a:noFill/>
            </a:ln>
            <a:effectLst>
              <a:outerShdw blurRad="28575"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4" name="Google Shape;264;p4"/>
          <p:cNvSpPr/>
          <p:nvPr/>
        </p:nvSpPr>
        <p:spPr>
          <a:xfrm rot="-1523420">
            <a:off x="125273" y="2353667"/>
            <a:ext cx="123265" cy="155274"/>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
          <p:cNvSpPr/>
          <p:nvPr/>
        </p:nvSpPr>
        <p:spPr>
          <a:xfrm rot="-9875499">
            <a:off x="487416" y="1272140"/>
            <a:ext cx="123253" cy="155277"/>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
          <p:cNvSpPr/>
          <p:nvPr/>
        </p:nvSpPr>
        <p:spPr>
          <a:xfrm rot="8427059">
            <a:off x="8562427" y="460361"/>
            <a:ext cx="123252" cy="155266"/>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p:nvPr/>
        </p:nvSpPr>
        <p:spPr>
          <a:xfrm rot="2700518">
            <a:off x="8904862" y="2548719"/>
            <a:ext cx="123271" cy="155270"/>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rot="2700518">
            <a:off x="441337" y="4710731"/>
            <a:ext cx="123271" cy="155270"/>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TextBox 45">
            <a:extLst>
              <a:ext uri="{FF2B5EF4-FFF2-40B4-BE49-F238E27FC236}">
                <a16:creationId xmlns:a16="http://schemas.microsoft.com/office/drawing/2014/main" id="{468BA40D-78AB-4384-BBD8-49F31D6105B8}"/>
              </a:ext>
            </a:extLst>
          </p:cNvPr>
          <p:cNvSpPr txBox="1"/>
          <p:nvPr userDrawn="1"/>
        </p:nvSpPr>
        <p:spPr>
          <a:xfrm>
            <a:off x="0" y="0"/>
            <a:ext cx="635110" cy="307777"/>
          </a:xfrm>
          <a:prstGeom prst="rect">
            <a:avLst/>
          </a:prstGeom>
          <a:noFill/>
        </p:spPr>
        <p:txBody>
          <a:bodyPr wrap="none" rtlCol="0">
            <a:spAutoFit/>
            <a:scene3d>
              <a:camera prst="perspectiveFront"/>
              <a:lightRig rig="threePt" dir="t"/>
            </a:scene3d>
          </a:bodyPr>
          <a:lstStyle/>
          <a:p>
            <a:r>
              <a:rPr lang="en-US" b="1" spc="50" dirty="0" err="1">
                <a:ln w="0"/>
                <a:solidFill>
                  <a:schemeClr val="accent6"/>
                </a:solidFill>
                <a:effectLst>
                  <a:innerShdw blurRad="63500" dist="50800" dir="13500000">
                    <a:srgbClr val="000000">
                      <a:alpha val="50000"/>
                    </a:srgbClr>
                  </a:innerShdw>
                </a:effectLst>
                <a:latin typeface="UVN Sang Song" panose="03030602030607090B05" pitchFamily="66" charset="0"/>
              </a:rPr>
              <a:t>Ktuts</a:t>
            </a:r>
            <a:endParaRPr lang="en-US" b="1" spc="50" dirty="0">
              <a:ln w="0"/>
              <a:solidFill>
                <a:schemeClr val="accent6"/>
              </a:solidFill>
              <a:effectLst>
                <a:innerShdw blurRad="63500" dist="50800" dir="13500000">
                  <a:srgbClr val="000000">
                    <a:alpha val="50000"/>
                  </a:srgbClr>
                </a:innerShdw>
              </a:effectLst>
              <a:latin typeface="UVN Sang Song" panose="03030602030607090B05" pitchFamily="66"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1_Title and body">
    <p:bg>
      <p:bgPr>
        <a:solidFill>
          <a:schemeClr val="lt1"/>
        </a:solidFill>
        <a:effectLst/>
      </p:bgPr>
    </p:bg>
    <p:spTree>
      <p:nvGrpSpPr>
        <p:cNvPr id="1" name="Shape 224"/>
        <p:cNvGrpSpPr/>
        <p:nvPr/>
      </p:nvGrpSpPr>
      <p:grpSpPr>
        <a:xfrm>
          <a:off x="0" y="0"/>
          <a:ext cx="0" cy="0"/>
          <a:chOff x="0" y="0"/>
          <a:chExt cx="0" cy="0"/>
        </a:xfrm>
      </p:grpSpPr>
      <p:pic>
        <p:nvPicPr>
          <p:cNvPr id="225" name="Google Shape;225;p4"/>
          <p:cNvPicPr preferRelativeResize="0"/>
          <p:nvPr/>
        </p:nvPicPr>
        <p:blipFill>
          <a:blip r:embed="rId2">
            <a:alphaModFix amt="23000"/>
          </a:blip>
          <a:stretch>
            <a:fillRect/>
          </a:stretch>
        </p:blipFill>
        <p:spPr>
          <a:xfrm rot="10800000" flipH="1">
            <a:off x="0" y="0"/>
            <a:ext cx="9143997" cy="5143499"/>
          </a:xfrm>
          <a:prstGeom prst="rect">
            <a:avLst/>
          </a:prstGeom>
          <a:noFill/>
          <a:ln>
            <a:noFill/>
          </a:ln>
        </p:spPr>
      </p:pic>
      <p:sp>
        <p:nvSpPr>
          <p:cNvPr id="226" name="Google Shape;226;p4"/>
          <p:cNvSpPr txBox="1">
            <a:spLocks noGrp="1"/>
          </p:cNvSpPr>
          <p:nvPr>
            <p:ph type="body" idx="1"/>
          </p:nvPr>
        </p:nvSpPr>
        <p:spPr>
          <a:xfrm>
            <a:off x="716800" y="1299600"/>
            <a:ext cx="7710300" cy="33051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SzPts val="1800"/>
              <a:buFont typeface="Bellota Text"/>
              <a:buAutoNum type="arabicPeriod"/>
              <a:defRPr sz="1200">
                <a:latin typeface="Tahoma" panose="020B0604030504040204" pitchFamily="34" charset="0"/>
                <a:ea typeface="Tahoma" panose="020B0604030504040204" pitchFamily="34" charset="0"/>
                <a:cs typeface="Tahoma" panose="020B0604030504040204" pitchFamily="34" charset="0"/>
              </a:defRPr>
            </a:lvl1pPr>
            <a:lvl2pPr marL="914400" lvl="1" indent="-317500" rtl="0">
              <a:spcBef>
                <a:spcPts val="0"/>
              </a:spcBef>
              <a:spcAft>
                <a:spcPts val="0"/>
              </a:spcAft>
              <a:buClr>
                <a:srgbClr val="FFB000"/>
              </a:buClr>
              <a:buSzPts val="1400"/>
              <a:buFont typeface="Arial"/>
              <a:buAutoNum type="alphaLcPeriod"/>
              <a:defRPr/>
            </a:lvl2pPr>
            <a:lvl3pPr marL="1371600" lvl="2" indent="-317500" rtl="0">
              <a:spcBef>
                <a:spcPts val="0"/>
              </a:spcBef>
              <a:spcAft>
                <a:spcPts val="0"/>
              </a:spcAft>
              <a:buClr>
                <a:srgbClr val="FFB000"/>
              </a:buClr>
              <a:buSzPts val="1400"/>
              <a:buFont typeface="Arial"/>
              <a:buAutoNum type="romanLcPeriod"/>
              <a:defRPr/>
            </a:lvl3pPr>
            <a:lvl4pPr marL="1828800" lvl="3" indent="-317500" rtl="0">
              <a:spcBef>
                <a:spcPts val="0"/>
              </a:spcBef>
              <a:spcAft>
                <a:spcPts val="0"/>
              </a:spcAft>
              <a:buClr>
                <a:srgbClr val="FFB000"/>
              </a:buClr>
              <a:buSzPts val="1400"/>
              <a:buFont typeface="Arial"/>
              <a:buAutoNum type="arabicPeriod"/>
              <a:defRPr/>
            </a:lvl4pPr>
            <a:lvl5pPr marL="2286000" lvl="4" indent="-317500" rtl="0">
              <a:spcBef>
                <a:spcPts val="0"/>
              </a:spcBef>
              <a:spcAft>
                <a:spcPts val="0"/>
              </a:spcAft>
              <a:buClr>
                <a:srgbClr val="FFB000"/>
              </a:buClr>
              <a:buSzPts val="1400"/>
              <a:buFont typeface="Arial"/>
              <a:buAutoNum type="alphaLcPeriod"/>
              <a:defRPr/>
            </a:lvl5pPr>
            <a:lvl6pPr marL="2743200" lvl="5" indent="-317500" rtl="0">
              <a:spcBef>
                <a:spcPts val="0"/>
              </a:spcBef>
              <a:spcAft>
                <a:spcPts val="0"/>
              </a:spcAft>
              <a:buClr>
                <a:srgbClr val="FFB000"/>
              </a:buClr>
              <a:buSzPts val="1400"/>
              <a:buFont typeface="Arial"/>
              <a:buAutoNum type="romanLcPeriod"/>
              <a:defRPr/>
            </a:lvl6pPr>
            <a:lvl7pPr marL="3200400" lvl="6" indent="-317500" rtl="0">
              <a:spcBef>
                <a:spcPts val="0"/>
              </a:spcBef>
              <a:spcAft>
                <a:spcPts val="0"/>
              </a:spcAft>
              <a:buClr>
                <a:srgbClr val="FFB000"/>
              </a:buClr>
              <a:buSzPts val="1400"/>
              <a:buFont typeface="Arial"/>
              <a:buAutoNum type="arabicPeriod"/>
              <a:defRPr/>
            </a:lvl7pPr>
            <a:lvl8pPr marL="3657600" lvl="7" indent="-317500" rtl="0">
              <a:spcBef>
                <a:spcPts val="0"/>
              </a:spcBef>
              <a:spcAft>
                <a:spcPts val="0"/>
              </a:spcAft>
              <a:buClr>
                <a:srgbClr val="FFB000"/>
              </a:buClr>
              <a:buSzPts val="1400"/>
              <a:buFont typeface="Arial"/>
              <a:buAutoNum type="alphaLcPeriod"/>
              <a:defRPr/>
            </a:lvl8pPr>
            <a:lvl9pPr marL="4114800" lvl="8" indent="-317500" rtl="0">
              <a:spcBef>
                <a:spcPts val="0"/>
              </a:spcBef>
              <a:spcAft>
                <a:spcPts val="0"/>
              </a:spcAft>
              <a:buClr>
                <a:srgbClr val="FFB000"/>
              </a:buClr>
              <a:buSzPts val="1400"/>
              <a:buFont typeface="Arial"/>
              <a:buAutoNum type="romanLcPeriod"/>
              <a:defRPr/>
            </a:lvl9pPr>
          </a:lstStyle>
          <a:p>
            <a:endParaRPr/>
          </a:p>
        </p:txBody>
      </p:sp>
      <p:sp>
        <p:nvSpPr>
          <p:cNvPr id="227" name="Google Shape;227;p4"/>
          <p:cNvSpPr txBox="1">
            <a:spLocks noGrp="1"/>
          </p:cNvSpPr>
          <p:nvPr>
            <p:ph type="title"/>
          </p:nvPr>
        </p:nvSpPr>
        <p:spPr>
          <a:xfrm>
            <a:off x="716800" y="450875"/>
            <a:ext cx="7710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a:solidFill>
                  <a:schemeClr val="dk1"/>
                </a:solidFill>
                <a:latin typeface="UVN Sang Song Nang" panose="03030802040007090B04" pitchFamily="66"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28" name="Google Shape;228;p4"/>
          <p:cNvGrpSpPr/>
          <p:nvPr/>
        </p:nvGrpSpPr>
        <p:grpSpPr>
          <a:xfrm>
            <a:off x="275887" y="117016"/>
            <a:ext cx="670558" cy="670540"/>
            <a:chOff x="4039897" y="239125"/>
            <a:chExt cx="1064208" cy="1064180"/>
          </a:xfrm>
        </p:grpSpPr>
        <p:sp>
          <p:nvSpPr>
            <p:cNvPr id="229" name="Google Shape;229;p4"/>
            <p:cNvSpPr/>
            <p:nvPr/>
          </p:nvSpPr>
          <p:spPr>
            <a:xfrm>
              <a:off x="4039897" y="239125"/>
              <a:ext cx="1064208" cy="1064180"/>
            </a:xfrm>
            <a:custGeom>
              <a:avLst/>
              <a:gdLst/>
              <a:ahLst/>
              <a:cxnLst/>
              <a:rect l="l" t="t" r="r" b="b"/>
              <a:pathLst>
                <a:path w="38055" h="38054" extrusionOk="0">
                  <a:moveTo>
                    <a:pt x="19030" y="0"/>
                  </a:moveTo>
                  <a:cubicBezTo>
                    <a:pt x="8518" y="0"/>
                    <a:pt x="1" y="8518"/>
                    <a:pt x="1" y="19024"/>
                  </a:cubicBezTo>
                  <a:cubicBezTo>
                    <a:pt x="1" y="29531"/>
                    <a:pt x="8518" y="38054"/>
                    <a:pt x="19030" y="38054"/>
                  </a:cubicBezTo>
                  <a:cubicBezTo>
                    <a:pt x="29537" y="38054"/>
                    <a:pt x="38055" y="29531"/>
                    <a:pt x="38055" y="19024"/>
                  </a:cubicBezTo>
                  <a:cubicBezTo>
                    <a:pt x="38055" y="8518"/>
                    <a:pt x="29537" y="0"/>
                    <a:pt x="19030" y="0"/>
                  </a:cubicBezTo>
                  <a:close/>
                </a:path>
              </a:pathLst>
            </a:custGeom>
            <a:solidFill>
              <a:schemeClr val="accent6"/>
            </a:solidFill>
            <a:ln>
              <a:noFill/>
            </a:ln>
            <a:effectLst>
              <a:outerShdw blurRad="128588"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
            <p:cNvSpPr/>
            <p:nvPr/>
          </p:nvSpPr>
          <p:spPr>
            <a:xfrm>
              <a:off x="4191607" y="424674"/>
              <a:ext cx="760816" cy="693140"/>
            </a:xfrm>
            <a:custGeom>
              <a:avLst/>
              <a:gdLst/>
              <a:ahLst/>
              <a:cxnLst/>
              <a:rect l="l" t="t" r="r" b="b"/>
              <a:pathLst>
                <a:path w="27206" h="24786" extrusionOk="0">
                  <a:moveTo>
                    <a:pt x="13602" y="0"/>
                  </a:moveTo>
                  <a:cubicBezTo>
                    <a:pt x="10430" y="0"/>
                    <a:pt x="7258" y="1210"/>
                    <a:pt x="4837" y="3631"/>
                  </a:cubicBezTo>
                  <a:cubicBezTo>
                    <a:pt x="0" y="8468"/>
                    <a:pt x="0" y="16316"/>
                    <a:pt x="4837" y="21158"/>
                  </a:cubicBezTo>
                  <a:cubicBezTo>
                    <a:pt x="7258" y="23576"/>
                    <a:pt x="10430" y="24785"/>
                    <a:pt x="13602" y="24785"/>
                  </a:cubicBezTo>
                  <a:cubicBezTo>
                    <a:pt x="16774" y="24785"/>
                    <a:pt x="19945" y="23576"/>
                    <a:pt x="22363" y="21158"/>
                  </a:cubicBezTo>
                  <a:cubicBezTo>
                    <a:pt x="27205" y="16316"/>
                    <a:pt x="27205" y="8468"/>
                    <a:pt x="22363" y="3631"/>
                  </a:cubicBezTo>
                  <a:cubicBezTo>
                    <a:pt x="19945" y="1210"/>
                    <a:pt x="16774" y="0"/>
                    <a:pt x="13602" y="0"/>
                  </a:cubicBezTo>
                  <a:close/>
                </a:path>
              </a:pathLst>
            </a:custGeom>
            <a:solidFill>
              <a:schemeClr val="accent6"/>
            </a:solidFill>
            <a:ln>
              <a:noFill/>
            </a:ln>
            <a:effectLst>
              <a:outerShdw blurRad="128588"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
            <p:cNvSpPr/>
            <p:nvPr/>
          </p:nvSpPr>
          <p:spPr>
            <a:xfrm>
              <a:off x="4370472" y="569533"/>
              <a:ext cx="403227" cy="403227"/>
            </a:xfrm>
            <a:custGeom>
              <a:avLst/>
              <a:gdLst/>
              <a:ahLst/>
              <a:cxnLst/>
              <a:rect l="l" t="t" r="r" b="b"/>
              <a:pathLst>
                <a:path w="14419" h="14419" extrusionOk="0">
                  <a:moveTo>
                    <a:pt x="7209" y="0"/>
                  </a:moveTo>
                  <a:cubicBezTo>
                    <a:pt x="3226" y="0"/>
                    <a:pt x="0" y="3232"/>
                    <a:pt x="0" y="7209"/>
                  </a:cubicBezTo>
                  <a:cubicBezTo>
                    <a:pt x="0" y="11192"/>
                    <a:pt x="3226" y="14418"/>
                    <a:pt x="7209" y="14418"/>
                  </a:cubicBezTo>
                  <a:cubicBezTo>
                    <a:pt x="11187" y="14418"/>
                    <a:pt x="14418" y="11192"/>
                    <a:pt x="14418" y="7209"/>
                  </a:cubicBezTo>
                  <a:cubicBezTo>
                    <a:pt x="14418" y="3232"/>
                    <a:pt x="11187" y="0"/>
                    <a:pt x="7209" y="0"/>
                  </a:cubicBezTo>
                  <a:close/>
                </a:path>
              </a:pathLst>
            </a:custGeom>
            <a:solidFill>
              <a:schemeClr val="accent6"/>
            </a:solidFill>
            <a:ln>
              <a:noFill/>
            </a:ln>
            <a:effectLst>
              <a:outerShdw blurRad="128588"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 name="Google Shape;232;p4"/>
          <p:cNvSpPr/>
          <p:nvPr/>
        </p:nvSpPr>
        <p:spPr>
          <a:xfrm>
            <a:off x="-483632" y="-167658"/>
            <a:ext cx="1520981" cy="618540"/>
          </a:xfrm>
          <a:custGeom>
            <a:avLst/>
            <a:gdLst/>
            <a:ahLst/>
            <a:cxnLst/>
            <a:rect l="l" t="t" r="r" b="b"/>
            <a:pathLst>
              <a:path w="43628" h="17741" extrusionOk="0">
                <a:moveTo>
                  <a:pt x="22026" y="1"/>
                </a:moveTo>
                <a:cubicBezTo>
                  <a:pt x="20390" y="404"/>
                  <a:pt x="18790" y="931"/>
                  <a:pt x="17256" y="1555"/>
                </a:cubicBezTo>
                <a:cubicBezTo>
                  <a:pt x="9878" y="4587"/>
                  <a:pt x="3774" y="10098"/>
                  <a:pt x="1" y="17062"/>
                </a:cubicBezTo>
                <a:cubicBezTo>
                  <a:pt x="573" y="17276"/>
                  <a:pt x="1166" y="17445"/>
                  <a:pt x="1765" y="17552"/>
                </a:cubicBezTo>
                <a:cubicBezTo>
                  <a:pt x="2392" y="17669"/>
                  <a:pt x="3030" y="17726"/>
                  <a:pt x="3668" y="17726"/>
                </a:cubicBezTo>
                <a:cubicBezTo>
                  <a:pt x="5938" y="17726"/>
                  <a:pt x="8210" y="17002"/>
                  <a:pt x="10042" y="15661"/>
                </a:cubicBezTo>
                <a:cubicBezTo>
                  <a:pt x="12225" y="17015"/>
                  <a:pt x="14793" y="17740"/>
                  <a:pt x="17361" y="17740"/>
                </a:cubicBezTo>
                <a:cubicBezTo>
                  <a:pt x="17836" y="17740"/>
                  <a:pt x="18312" y="17715"/>
                  <a:pt x="18785" y="17665"/>
                </a:cubicBezTo>
                <a:cubicBezTo>
                  <a:pt x="21817" y="17353"/>
                  <a:pt x="24721" y="15998"/>
                  <a:pt x="26919" y="13897"/>
                </a:cubicBezTo>
                <a:cubicBezTo>
                  <a:pt x="28120" y="14917"/>
                  <a:pt x="29691" y="15481"/>
                  <a:pt x="31265" y="15481"/>
                </a:cubicBezTo>
                <a:cubicBezTo>
                  <a:pt x="31561" y="15481"/>
                  <a:pt x="31856" y="15461"/>
                  <a:pt x="32150" y="15420"/>
                </a:cubicBezTo>
                <a:cubicBezTo>
                  <a:pt x="34000" y="15165"/>
                  <a:pt x="35728" y="14086"/>
                  <a:pt x="36761" y="12527"/>
                </a:cubicBezTo>
                <a:cubicBezTo>
                  <a:pt x="37415" y="12968"/>
                  <a:pt x="38186" y="13173"/>
                  <a:pt x="38966" y="13173"/>
                </a:cubicBezTo>
                <a:cubicBezTo>
                  <a:pt x="40291" y="13173"/>
                  <a:pt x="41642" y="12580"/>
                  <a:pt x="42482" y="11540"/>
                </a:cubicBezTo>
                <a:cubicBezTo>
                  <a:pt x="43300" y="10528"/>
                  <a:pt x="43628" y="9198"/>
                  <a:pt x="43495" y="7895"/>
                </a:cubicBezTo>
                <a:cubicBezTo>
                  <a:pt x="43418" y="7071"/>
                  <a:pt x="43162" y="6258"/>
                  <a:pt x="42728" y="5548"/>
                </a:cubicBezTo>
                <a:cubicBezTo>
                  <a:pt x="41818" y="4065"/>
                  <a:pt x="40279" y="3058"/>
                  <a:pt x="38643" y="2465"/>
                </a:cubicBezTo>
                <a:cubicBezTo>
                  <a:pt x="37007" y="1867"/>
                  <a:pt x="35263" y="1652"/>
                  <a:pt x="33535" y="1432"/>
                </a:cubicBezTo>
                <a:cubicBezTo>
                  <a:pt x="29701" y="962"/>
                  <a:pt x="25861" y="481"/>
                  <a:pt x="22026"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7856309" y="-125545"/>
            <a:ext cx="1696488" cy="446261"/>
          </a:xfrm>
          <a:custGeom>
            <a:avLst/>
            <a:gdLst/>
            <a:ahLst/>
            <a:cxnLst/>
            <a:rect l="l" t="t" r="r" b="b"/>
            <a:pathLst>
              <a:path w="34231" h="9004" extrusionOk="0">
                <a:moveTo>
                  <a:pt x="13066" y="1"/>
                </a:moveTo>
                <a:cubicBezTo>
                  <a:pt x="13058" y="1"/>
                  <a:pt x="13051" y="1"/>
                  <a:pt x="13043" y="1"/>
                </a:cubicBezTo>
                <a:cubicBezTo>
                  <a:pt x="10195" y="1"/>
                  <a:pt x="7419" y="354"/>
                  <a:pt x="4771" y="1003"/>
                </a:cubicBezTo>
                <a:cubicBezTo>
                  <a:pt x="3135" y="1407"/>
                  <a:pt x="1534" y="1933"/>
                  <a:pt x="0" y="2557"/>
                </a:cubicBezTo>
                <a:cubicBezTo>
                  <a:pt x="941" y="3886"/>
                  <a:pt x="2219" y="4981"/>
                  <a:pt x="3702" y="5650"/>
                </a:cubicBezTo>
                <a:cubicBezTo>
                  <a:pt x="4881" y="6187"/>
                  <a:pt x="6172" y="6447"/>
                  <a:pt x="7466" y="6447"/>
                </a:cubicBezTo>
                <a:cubicBezTo>
                  <a:pt x="9663" y="6447"/>
                  <a:pt x="11868" y="5697"/>
                  <a:pt x="13544" y="4275"/>
                </a:cubicBezTo>
                <a:cubicBezTo>
                  <a:pt x="13692" y="5978"/>
                  <a:pt x="15057" y="7496"/>
                  <a:pt x="16734" y="7823"/>
                </a:cubicBezTo>
                <a:cubicBezTo>
                  <a:pt x="16967" y="7869"/>
                  <a:pt x="17203" y="7891"/>
                  <a:pt x="17439" y="7891"/>
                </a:cubicBezTo>
                <a:cubicBezTo>
                  <a:pt x="18898" y="7891"/>
                  <a:pt x="20356" y="7050"/>
                  <a:pt x="21029" y="5747"/>
                </a:cubicBezTo>
                <a:cubicBezTo>
                  <a:pt x="22057" y="7609"/>
                  <a:pt x="24086" y="8590"/>
                  <a:pt x="26244" y="8897"/>
                </a:cubicBezTo>
                <a:cubicBezTo>
                  <a:pt x="26741" y="8970"/>
                  <a:pt x="27247" y="9004"/>
                  <a:pt x="27748" y="9004"/>
                </a:cubicBezTo>
                <a:cubicBezTo>
                  <a:pt x="28050" y="9004"/>
                  <a:pt x="28351" y="8992"/>
                  <a:pt x="28647" y="8968"/>
                </a:cubicBezTo>
                <a:cubicBezTo>
                  <a:pt x="30595" y="8800"/>
                  <a:pt x="32507" y="8212"/>
                  <a:pt x="34230" y="7281"/>
                </a:cubicBezTo>
                <a:cubicBezTo>
                  <a:pt x="28397" y="2720"/>
                  <a:pt x="21048" y="1"/>
                  <a:pt x="13066"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 name="Google Shape;234;p4"/>
          <p:cNvGrpSpPr/>
          <p:nvPr/>
        </p:nvGrpSpPr>
        <p:grpSpPr>
          <a:xfrm>
            <a:off x="8602972" y="1067511"/>
            <a:ext cx="448131" cy="414481"/>
            <a:chOff x="314888" y="1788230"/>
            <a:chExt cx="470479" cy="435151"/>
          </a:xfrm>
        </p:grpSpPr>
        <p:sp>
          <p:nvSpPr>
            <p:cNvPr id="235" name="Google Shape;235;p4"/>
            <p:cNvSpPr/>
            <p:nvPr/>
          </p:nvSpPr>
          <p:spPr>
            <a:xfrm rot="-1111104">
              <a:off x="337754" y="1804789"/>
              <a:ext cx="131243" cy="165355"/>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4"/>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a:off x="347023" y="1802511"/>
              <a:ext cx="438344" cy="420869"/>
            </a:xfrm>
            <a:custGeom>
              <a:avLst/>
              <a:gdLst/>
              <a:ahLst/>
              <a:cxnLst/>
              <a:rect l="l" t="t" r="r" b="b"/>
              <a:pathLst>
                <a:path w="18412" h="17678" extrusionOk="0">
                  <a:moveTo>
                    <a:pt x="9740" y="8161"/>
                  </a:moveTo>
                  <a:lnTo>
                    <a:pt x="9720" y="8243"/>
                  </a:lnTo>
                  <a:cubicBezTo>
                    <a:pt x="9909" y="8642"/>
                    <a:pt x="10160" y="9010"/>
                    <a:pt x="10456" y="9337"/>
                  </a:cubicBezTo>
                  <a:cubicBezTo>
                    <a:pt x="10139" y="9283"/>
                    <a:pt x="9820" y="9252"/>
                    <a:pt x="9501" y="9252"/>
                  </a:cubicBezTo>
                  <a:cubicBezTo>
                    <a:pt x="9311" y="9252"/>
                    <a:pt x="9122" y="9263"/>
                    <a:pt x="8932" y="9286"/>
                  </a:cubicBezTo>
                  <a:lnTo>
                    <a:pt x="8595" y="9225"/>
                  </a:lnTo>
                  <a:cubicBezTo>
                    <a:pt x="8590" y="9230"/>
                    <a:pt x="8580" y="9230"/>
                    <a:pt x="8575" y="9235"/>
                  </a:cubicBezTo>
                  <a:cubicBezTo>
                    <a:pt x="8447" y="8892"/>
                    <a:pt x="8283" y="8565"/>
                    <a:pt x="8084" y="8263"/>
                  </a:cubicBezTo>
                  <a:lnTo>
                    <a:pt x="8084" y="8263"/>
                  </a:lnTo>
                  <a:cubicBezTo>
                    <a:pt x="8299" y="8299"/>
                    <a:pt x="8517" y="8320"/>
                    <a:pt x="8736" y="8320"/>
                  </a:cubicBezTo>
                  <a:cubicBezTo>
                    <a:pt x="8798" y="8320"/>
                    <a:pt x="8860" y="8318"/>
                    <a:pt x="8922" y="8315"/>
                  </a:cubicBezTo>
                  <a:lnTo>
                    <a:pt x="9255" y="8412"/>
                  </a:lnTo>
                  <a:cubicBezTo>
                    <a:pt x="9418" y="8335"/>
                    <a:pt x="9577" y="8253"/>
                    <a:pt x="9740" y="8161"/>
                  </a:cubicBezTo>
                  <a:close/>
                  <a:moveTo>
                    <a:pt x="10023" y="1"/>
                  </a:moveTo>
                  <a:cubicBezTo>
                    <a:pt x="9613" y="1"/>
                    <a:pt x="9206" y="116"/>
                    <a:pt x="8876" y="359"/>
                  </a:cubicBezTo>
                  <a:cubicBezTo>
                    <a:pt x="8258" y="814"/>
                    <a:pt x="7864" y="1632"/>
                    <a:pt x="7112" y="1806"/>
                  </a:cubicBezTo>
                  <a:cubicBezTo>
                    <a:pt x="7013" y="1829"/>
                    <a:pt x="6913" y="1840"/>
                    <a:pt x="6813" y="1840"/>
                  </a:cubicBezTo>
                  <a:cubicBezTo>
                    <a:pt x="6071" y="1840"/>
                    <a:pt x="5325" y="1276"/>
                    <a:pt x="4607" y="1276"/>
                  </a:cubicBezTo>
                  <a:cubicBezTo>
                    <a:pt x="4464" y="1276"/>
                    <a:pt x="4323" y="1298"/>
                    <a:pt x="4183" y="1351"/>
                  </a:cubicBezTo>
                  <a:cubicBezTo>
                    <a:pt x="3764" y="1510"/>
                    <a:pt x="3482" y="1934"/>
                    <a:pt x="3385" y="2374"/>
                  </a:cubicBezTo>
                  <a:cubicBezTo>
                    <a:pt x="3288" y="2813"/>
                    <a:pt x="3360" y="3274"/>
                    <a:pt x="3467" y="3708"/>
                  </a:cubicBezTo>
                  <a:cubicBezTo>
                    <a:pt x="3666" y="4506"/>
                    <a:pt x="4004" y="5273"/>
                    <a:pt x="4474" y="5947"/>
                  </a:cubicBezTo>
                  <a:cubicBezTo>
                    <a:pt x="4050" y="5864"/>
                    <a:pt x="3623" y="5825"/>
                    <a:pt x="3196" y="5825"/>
                  </a:cubicBezTo>
                  <a:cubicBezTo>
                    <a:pt x="2995" y="5825"/>
                    <a:pt x="2794" y="5834"/>
                    <a:pt x="2593" y="5850"/>
                  </a:cubicBezTo>
                  <a:cubicBezTo>
                    <a:pt x="2133" y="5886"/>
                    <a:pt x="1667" y="5978"/>
                    <a:pt x="1263" y="6208"/>
                  </a:cubicBezTo>
                  <a:cubicBezTo>
                    <a:pt x="343" y="6745"/>
                    <a:pt x="1" y="8074"/>
                    <a:pt x="548" y="8989"/>
                  </a:cubicBezTo>
                  <a:cubicBezTo>
                    <a:pt x="946" y="9644"/>
                    <a:pt x="1724" y="10104"/>
                    <a:pt x="1831" y="10871"/>
                  </a:cubicBezTo>
                  <a:cubicBezTo>
                    <a:pt x="1974" y="11868"/>
                    <a:pt x="849" y="12778"/>
                    <a:pt x="1125" y="13749"/>
                  </a:cubicBezTo>
                  <a:cubicBezTo>
                    <a:pt x="1243" y="14184"/>
                    <a:pt x="1642" y="14501"/>
                    <a:pt x="2071" y="14629"/>
                  </a:cubicBezTo>
                  <a:cubicBezTo>
                    <a:pt x="2291" y="14700"/>
                    <a:pt x="2524" y="14728"/>
                    <a:pt x="2758" y="14728"/>
                  </a:cubicBezTo>
                  <a:cubicBezTo>
                    <a:pt x="2975" y="14728"/>
                    <a:pt x="3194" y="14704"/>
                    <a:pt x="3406" y="14670"/>
                  </a:cubicBezTo>
                  <a:cubicBezTo>
                    <a:pt x="4336" y="14521"/>
                    <a:pt x="5246" y="14189"/>
                    <a:pt x="6034" y="13678"/>
                  </a:cubicBezTo>
                  <a:lnTo>
                    <a:pt x="6034" y="13678"/>
                  </a:lnTo>
                  <a:cubicBezTo>
                    <a:pt x="6008" y="14383"/>
                    <a:pt x="6095" y="15089"/>
                    <a:pt x="6279" y="15769"/>
                  </a:cubicBezTo>
                  <a:cubicBezTo>
                    <a:pt x="6402" y="16214"/>
                    <a:pt x="6576" y="16659"/>
                    <a:pt x="6877" y="17006"/>
                  </a:cubicBezTo>
                  <a:cubicBezTo>
                    <a:pt x="7258" y="17449"/>
                    <a:pt x="7843" y="17678"/>
                    <a:pt x="8425" y="17678"/>
                  </a:cubicBezTo>
                  <a:cubicBezTo>
                    <a:pt x="8904" y="17678"/>
                    <a:pt x="9382" y="17522"/>
                    <a:pt x="9740" y="17200"/>
                  </a:cubicBezTo>
                  <a:cubicBezTo>
                    <a:pt x="10313" y="16689"/>
                    <a:pt x="10620" y="15840"/>
                    <a:pt x="11351" y="15590"/>
                  </a:cubicBezTo>
                  <a:cubicBezTo>
                    <a:pt x="11495" y="15541"/>
                    <a:pt x="11643" y="15521"/>
                    <a:pt x="11793" y="15521"/>
                  </a:cubicBezTo>
                  <a:cubicBezTo>
                    <a:pt x="12432" y="15521"/>
                    <a:pt x="13111" y="15880"/>
                    <a:pt x="13737" y="15880"/>
                  </a:cubicBezTo>
                  <a:cubicBezTo>
                    <a:pt x="13933" y="15880"/>
                    <a:pt x="14123" y="15845"/>
                    <a:pt x="14306" y="15754"/>
                  </a:cubicBezTo>
                  <a:cubicBezTo>
                    <a:pt x="14710" y="15559"/>
                    <a:pt x="14955" y="15109"/>
                    <a:pt x="15006" y="14665"/>
                  </a:cubicBezTo>
                  <a:cubicBezTo>
                    <a:pt x="15058" y="14215"/>
                    <a:pt x="14945" y="13770"/>
                    <a:pt x="14792" y="13340"/>
                  </a:cubicBezTo>
                  <a:cubicBezTo>
                    <a:pt x="14485" y="12476"/>
                    <a:pt x="14015" y="11663"/>
                    <a:pt x="13386" y="10999"/>
                  </a:cubicBezTo>
                  <a:lnTo>
                    <a:pt x="13386" y="10999"/>
                  </a:lnTo>
                  <a:cubicBezTo>
                    <a:pt x="13812" y="11085"/>
                    <a:pt x="14249" y="11127"/>
                    <a:pt x="14686" y="11127"/>
                  </a:cubicBezTo>
                  <a:cubicBezTo>
                    <a:pt x="15155" y="11127"/>
                    <a:pt x="15625" y="11079"/>
                    <a:pt x="16085" y="10983"/>
                  </a:cubicBezTo>
                  <a:cubicBezTo>
                    <a:pt x="16540" y="10886"/>
                    <a:pt x="16990" y="10743"/>
                    <a:pt x="17358" y="10472"/>
                  </a:cubicBezTo>
                  <a:cubicBezTo>
                    <a:pt x="18227" y="9838"/>
                    <a:pt x="18411" y="8478"/>
                    <a:pt x="17752" y="7635"/>
                  </a:cubicBezTo>
                  <a:cubicBezTo>
                    <a:pt x="17282" y="7026"/>
                    <a:pt x="16448" y="6663"/>
                    <a:pt x="16259" y="5912"/>
                  </a:cubicBezTo>
                  <a:cubicBezTo>
                    <a:pt x="16003" y="4935"/>
                    <a:pt x="17011" y="3907"/>
                    <a:pt x="16622" y="2972"/>
                  </a:cubicBezTo>
                  <a:cubicBezTo>
                    <a:pt x="16448" y="2558"/>
                    <a:pt x="16019" y="2287"/>
                    <a:pt x="15579" y="2205"/>
                  </a:cubicBezTo>
                  <a:cubicBezTo>
                    <a:pt x="15456" y="2182"/>
                    <a:pt x="15332" y="2172"/>
                    <a:pt x="15207" y="2172"/>
                  </a:cubicBezTo>
                  <a:cubicBezTo>
                    <a:pt x="14884" y="2172"/>
                    <a:pt x="14558" y="2239"/>
                    <a:pt x="14245" y="2328"/>
                  </a:cubicBezTo>
                  <a:cubicBezTo>
                    <a:pt x="13554" y="2522"/>
                    <a:pt x="12885" y="2818"/>
                    <a:pt x="12286" y="3222"/>
                  </a:cubicBezTo>
                  <a:cubicBezTo>
                    <a:pt x="12281" y="2854"/>
                    <a:pt x="12246" y="2481"/>
                    <a:pt x="12179" y="2118"/>
                  </a:cubicBezTo>
                  <a:cubicBezTo>
                    <a:pt x="12097" y="1663"/>
                    <a:pt x="11969" y="1203"/>
                    <a:pt x="11709" y="825"/>
                  </a:cubicBezTo>
                  <a:cubicBezTo>
                    <a:pt x="11332" y="291"/>
                    <a:pt x="10673" y="1"/>
                    <a:pt x="10023" y="1"/>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
            <p:cNvSpPr/>
            <p:nvPr/>
          </p:nvSpPr>
          <p:spPr>
            <a:xfrm>
              <a:off x="405095" y="1850844"/>
              <a:ext cx="317711" cy="311878"/>
            </a:xfrm>
            <a:custGeom>
              <a:avLst/>
              <a:gdLst/>
              <a:ahLst/>
              <a:cxnLst/>
              <a:rect l="l" t="t" r="r" b="b"/>
              <a:pathLst>
                <a:path w="13345" h="13100" extrusionOk="0">
                  <a:moveTo>
                    <a:pt x="7087" y="5671"/>
                  </a:moveTo>
                  <a:cubicBezTo>
                    <a:pt x="7005" y="6039"/>
                    <a:pt x="6974" y="6412"/>
                    <a:pt x="7005" y="6786"/>
                  </a:cubicBezTo>
                  <a:lnTo>
                    <a:pt x="6949" y="7031"/>
                  </a:lnTo>
                  <a:cubicBezTo>
                    <a:pt x="6949" y="7041"/>
                    <a:pt x="6954" y="7046"/>
                    <a:pt x="6954" y="7052"/>
                  </a:cubicBezTo>
                  <a:cubicBezTo>
                    <a:pt x="6703" y="7128"/>
                    <a:pt x="6463" y="7246"/>
                    <a:pt x="6233" y="7384"/>
                  </a:cubicBezTo>
                  <a:cubicBezTo>
                    <a:pt x="6269" y="7179"/>
                    <a:pt x="6289" y="6975"/>
                    <a:pt x="6294" y="6770"/>
                  </a:cubicBezTo>
                  <a:lnTo>
                    <a:pt x="6371" y="6530"/>
                  </a:lnTo>
                  <a:cubicBezTo>
                    <a:pt x="6320" y="6407"/>
                    <a:pt x="6263" y="6285"/>
                    <a:pt x="6202" y="6167"/>
                  </a:cubicBezTo>
                  <a:lnTo>
                    <a:pt x="6202" y="6167"/>
                  </a:lnTo>
                  <a:lnTo>
                    <a:pt x="6263" y="6182"/>
                  </a:lnTo>
                  <a:cubicBezTo>
                    <a:pt x="6565" y="6055"/>
                    <a:pt x="6841" y="5876"/>
                    <a:pt x="7087" y="5671"/>
                  </a:cubicBezTo>
                  <a:close/>
                  <a:moveTo>
                    <a:pt x="6865" y="0"/>
                  </a:moveTo>
                  <a:cubicBezTo>
                    <a:pt x="6568" y="0"/>
                    <a:pt x="6272" y="83"/>
                    <a:pt x="6028" y="257"/>
                  </a:cubicBezTo>
                  <a:cubicBezTo>
                    <a:pt x="5568" y="594"/>
                    <a:pt x="5282" y="1192"/>
                    <a:pt x="4724" y="1315"/>
                  </a:cubicBezTo>
                  <a:cubicBezTo>
                    <a:pt x="4656" y="1330"/>
                    <a:pt x="4587" y="1337"/>
                    <a:pt x="4518" y="1337"/>
                  </a:cubicBezTo>
                  <a:cubicBezTo>
                    <a:pt x="3971" y="1337"/>
                    <a:pt x="3417" y="913"/>
                    <a:pt x="2885" y="913"/>
                  </a:cubicBezTo>
                  <a:cubicBezTo>
                    <a:pt x="2782" y="913"/>
                    <a:pt x="2679" y="929"/>
                    <a:pt x="2577" y="967"/>
                  </a:cubicBezTo>
                  <a:cubicBezTo>
                    <a:pt x="2265" y="1085"/>
                    <a:pt x="2061" y="1392"/>
                    <a:pt x="1984" y="1719"/>
                  </a:cubicBezTo>
                  <a:cubicBezTo>
                    <a:pt x="1912" y="2041"/>
                    <a:pt x="1958" y="2373"/>
                    <a:pt x="2035" y="2701"/>
                  </a:cubicBezTo>
                  <a:cubicBezTo>
                    <a:pt x="2153" y="3217"/>
                    <a:pt x="2368" y="3708"/>
                    <a:pt x="2638" y="4163"/>
                  </a:cubicBezTo>
                  <a:cubicBezTo>
                    <a:pt x="2605" y="4162"/>
                    <a:pt x="2571" y="4162"/>
                    <a:pt x="2537" y="4162"/>
                  </a:cubicBezTo>
                  <a:cubicBezTo>
                    <a:pt x="2298" y="4162"/>
                    <a:pt x="2057" y="4178"/>
                    <a:pt x="1815" y="4209"/>
                  </a:cubicBezTo>
                  <a:cubicBezTo>
                    <a:pt x="1478" y="4255"/>
                    <a:pt x="1140" y="4337"/>
                    <a:pt x="859" y="4521"/>
                  </a:cubicBezTo>
                  <a:cubicBezTo>
                    <a:pt x="200" y="4950"/>
                    <a:pt x="0" y="5942"/>
                    <a:pt x="435" y="6591"/>
                  </a:cubicBezTo>
                  <a:cubicBezTo>
                    <a:pt x="757" y="7062"/>
                    <a:pt x="1345" y="7374"/>
                    <a:pt x="1452" y="7921"/>
                  </a:cubicBezTo>
                  <a:cubicBezTo>
                    <a:pt x="1590" y="8652"/>
                    <a:pt x="798" y="9362"/>
                    <a:pt x="1043" y="10063"/>
                  </a:cubicBezTo>
                  <a:cubicBezTo>
                    <a:pt x="1151" y="10375"/>
                    <a:pt x="1452" y="10595"/>
                    <a:pt x="1769" y="10676"/>
                  </a:cubicBezTo>
                  <a:cubicBezTo>
                    <a:pt x="1900" y="10710"/>
                    <a:pt x="2033" y="10723"/>
                    <a:pt x="2166" y="10723"/>
                  </a:cubicBezTo>
                  <a:cubicBezTo>
                    <a:pt x="2363" y="10723"/>
                    <a:pt x="2561" y="10693"/>
                    <a:pt x="2756" y="10651"/>
                  </a:cubicBezTo>
                  <a:cubicBezTo>
                    <a:pt x="3349" y="10528"/>
                    <a:pt x="3917" y="10298"/>
                    <a:pt x="4428" y="9966"/>
                  </a:cubicBezTo>
                  <a:lnTo>
                    <a:pt x="4428" y="9966"/>
                  </a:lnTo>
                  <a:cubicBezTo>
                    <a:pt x="4326" y="10421"/>
                    <a:pt x="4290" y="10886"/>
                    <a:pt x="4310" y="11346"/>
                  </a:cubicBezTo>
                  <a:cubicBezTo>
                    <a:pt x="4326" y="11684"/>
                    <a:pt x="4377" y="12031"/>
                    <a:pt x="4540" y="12333"/>
                  </a:cubicBezTo>
                  <a:cubicBezTo>
                    <a:pt x="4797" y="12814"/>
                    <a:pt x="5345" y="13099"/>
                    <a:pt x="5887" y="13099"/>
                  </a:cubicBezTo>
                  <a:cubicBezTo>
                    <a:pt x="6122" y="13099"/>
                    <a:pt x="6356" y="13046"/>
                    <a:pt x="6565" y="12931"/>
                  </a:cubicBezTo>
                  <a:cubicBezTo>
                    <a:pt x="7061" y="12660"/>
                    <a:pt x="7419" y="12093"/>
                    <a:pt x="7981" y="12036"/>
                  </a:cubicBezTo>
                  <a:cubicBezTo>
                    <a:pt x="8013" y="12033"/>
                    <a:pt x="8045" y="12032"/>
                    <a:pt x="8076" y="12032"/>
                  </a:cubicBezTo>
                  <a:cubicBezTo>
                    <a:pt x="8705" y="12032"/>
                    <a:pt x="9268" y="12663"/>
                    <a:pt x="9879" y="12663"/>
                  </a:cubicBezTo>
                  <a:cubicBezTo>
                    <a:pt x="9944" y="12663"/>
                    <a:pt x="10011" y="12656"/>
                    <a:pt x="10077" y="12640"/>
                  </a:cubicBezTo>
                  <a:cubicBezTo>
                    <a:pt x="10400" y="12563"/>
                    <a:pt x="10650" y="12282"/>
                    <a:pt x="10757" y="11965"/>
                  </a:cubicBezTo>
                  <a:cubicBezTo>
                    <a:pt x="10865" y="11653"/>
                    <a:pt x="10860" y="11316"/>
                    <a:pt x="10819" y="10983"/>
                  </a:cubicBezTo>
                  <a:cubicBezTo>
                    <a:pt x="10737" y="10293"/>
                    <a:pt x="10522" y="9618"/>
                    <a:pt x="10164" y="9020"/>
                  </a:cubicBezTo>
                  <a:lnTo>
                    <a:pt x="10164" y="9020"/>
                  </a:lnTo>
                  <a:cubicBezTo>
                    <a:pt x="10288" y="9030"/>
                    <a:pt x="10411" y="9034"/>
                    <a:pt x="10535" y="9034"/>
                  </a:cubicBezTo>
                  <a:cubicBezTo>
                    <a:pt x="10929" y="9034"/>
                    <a:pt x="11323" y="8986"/>
                    <a:pt x="11708" y="8892"/>
                  </a:cubicBezTo>
                  <a:cubicBezTo>
                    <a:pt x="12041" y="8815"/>
                    <a:pt x="12368" y="8703"/>
                    <a:pt x="12634" y="8483"/>
                  </a:cubicBezTo>
                  <a:cubicBezTo>
                    <a:pt x="13237" y="8008"/>
                    <a:pt x="13345" y="7000"/>
                    <a:pt x="12849" y="6397"/>
                  </a:cubicBezTo>
                  <a:cubicBezTo>
                    <a:pt x="12491" y="5963"/>
                    <a:pt x="11867" y="5712"/>
                    <a:pt x="11708" y="5165"/>
                  </a:cubicBezTo>
                  <a:cubicBezTo>
                    <a:pt x="11499" y="4459"/>
                    <a:pt x="12215" y="3672"/>
                    <a:pt x="11913" y="3002"/>
                  </a:cubicBezTo>
                  <a:cubicBezTo>
                    <a:pt x="11780" y="2701"/>
                    <a:pt x="11453" y="2506"/>
                    <a:pt x="11126" y="2465"/>
                  </a:cubicBezTo>
                  <a:cubicBezTo>
                    <a:pt x="11051" y="2455"/>
                    <a:pt x="10976" y="2450"/>
                    <a:pt x="10901" y="2450"/>
                  </a:cubicBezTo>
                  <a:cubicBezTo>
                    <a:pt x="10651" y="2450"/>
                    <a:pt x="10397" y="2504"/>
                    <a:pt x="10149" y="2583"/>
                  </a:cubicBezTo>
                  <a:cubicBezTo>
                    <a:pt x="9505" y="2793"/>
                    <a:pt x="8896" y="3115"/>
                    <a:pt x="8390" y="3560"/>
                  </a:cubicBezTo>
                  <a:cubicBezTo>
                    <a:pt x="8554" y="2910"/>
                    <a:pt x="8564" y="2230"/>
                    <a:pt x="8457" y="1571"/>
                  </a:cubicBezTo>
                  <a:cubicBezTo>
                    <a:pt x="8401" y="1238"/>
                    <a:pt x="8308" y="896"/>
                    <a:pt x="8109" y="620"/>
                  </a:cubicBezTo>
                  <a:cubicBezTo>
                    <a:pt x="7834" y="218"/>
                    <a:pt x="7348" y="0"/>
                    <a:pt x="6865" y="0"/>
                  </a:cubicBezTo>
                  <a:close/>
                </a:path>
              </a:pathLst>
            </a:custGeom>
            <a:solidFill>
              <a:schemeClr val="accent6"/>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
            <p:cNvSpPr/>
            <p:nvPr/>
          </p:nvSpPr>
          <p:spPr>
            <a:xfrm>
              <a:off x="462905" y="1903699"/>
              <a:ext cx="189912" cy="180532"/>
            </a:xfrm>
            <a:custGeom>
              <a:avLst/>
              <a:gdLst/>
              <a:ahLst/>
              <a:cxnLst/>
              <a:rect l="l" t="t" r="r" b="b"/>
              <a:pathLst>
                <a:path w="7977" h="7583" extrusionOk="0">
                  <a:moveTo>
                    <a:pt x="4009" y="0"/>
                  </a:moveTo>
                  <a:lnTo>
                    <a:pt x="4009" y="0"/>
                  </a:lnTo>
                  <a:cubicBezTo>
                    <a:pt x="4035" y="297"/>
                    <a:pt x="4065" y="583"/>
                    <a:pt x="4086" y="869"/>
                  </a:cubicBezTo>
                  <a:cubicBezTo>
                    <a:pt x="4106" y="1161"/>
                    <a:pt x="4117" y="1442"/>
                    <a:pt x="4117" y="1728"/>
                  </a:cubicBezTo>
                  <a:cubicBezTo>
                    <a:pt x="4122" y="2014"/>
                    <a:pt x="4111" y="2296"/>
                    <a:pt x="4091" y="2582"/>
                  </a:cubicBezTo>
                  <a:cubicBezTo>
                    <a:pt x="4081" y="2781"/>
                    <a:pt x="4065" y="2976"/>
                    <a:pt x="4045" y="3170"/>
                  </a:cubicBezTo>
                  <a:cubicBezTo>
                    <a:pt x="3979" y="3180"/>
                    <a:pt x="3907" y="3190"/>
                    <a:pt x="3835" y="3211"/>
                  </a:cubicBezTo>
                  <a:cubicBezTo>
                    <a:pt x="3830" y="3190"/>
                    <a:pt x="3815" y="3170"/>
                    <a:pt x="3810" y="3144"/>
                  </a:cubicBezTo>
                  <a:cubicBezTo>
                    <a:pt x="3728" y="2960"/>
                    <a:pt x="3646" y="2776"/>
                    <a:pt x="3554" y="2592"/>
                  </a:cubicBezTo>
                  <a:cubicBezTo>
                    <a:pt x="3467" y="2403"/>
                    <a:pt x="3380" y="2224"/>
                    <a:pt x="3288" y="2040"/>
                  </a:cubicBezTo>
                  <a:cubicBezTo>
                    <a:pt x="3196" y="1856"/>
                    <a:pt x="3099" y="1677"/>
                    <a:pt x="2987" y="1498"/>
                  </a:cubicBezTo>
                  <a:lnTo>
                    <a:pt x="2987" y="1498"/>
                  </a:lnTo>
                  <a:cubicBezTo>
                    <a:pt x="2997" y="1708"/>
                    <a:pt x="3038" y="1917"/>
                    <a:pt x="3094" y="2117"/>
                  </a:cubicBezTo>
                  <a:cubicBezTo>
                    <a:pt x="3150" y="2321"/>
                    <a:pt x="3227" y="2515"/>
                    <a:pt x="3319" y="2705"/>
                  </a:cubicBezTo>
                  <a:cubicBezTo>
                    <a:pt x="3406" y="2889"/>
                    <a:pt x="3508" y="3078"/>
                    <a:pt x="3631" y="3247"/>
                  </a:cubicBezTo>
                  <a:cubicBezTo>
                    <a:pt x="3636" y="3257"/>
                    <a:pt x="3646" y="3262"/>
                    <a:pt x="3651" y="3272"/>
                  </a:cubicBezTo>
                  <a:cubicBezTo>
                    <a:pt x="3498" y="3339"/>
                    <a:pt x="3350" y="3441"/>
                    <a:pt x="3222" y="3569"/>
                  </a:cubicBezTo>
                  <a:cubicBezTo>
                    <a:pt x="3048" y="3748"/>
                    <a:pt x="2936" y="3973"/>
                    <a:pt x="2884" y="4203"/>
                  </a:cubicBezTo>
                  <a:cubicBezTo>
                    <a:pt x="2767" y="4177"/>
                    <a:pt x="2649" y="4152"/>
                    <a:pt x="2527" y="4131"/>
                  </a:cubicBezTo>
                  <a:cubicBezTo>
                    <a:pt x="2245" y="4085"/>
                    <a:pt x="1969" y="4054"/>
                    <a:pt x="1688" y="4034"/>
                  </a:cubicBezTo>
                  <a:cubicBezTo>
                    <a:pt x="1492" y="4027"/>
                    <a:pt x="1297" y="4017"/>
                    <a:pt x="1101" y="4017"/>
                  </a:cubicBezTo>
                  <a:cubicBezTo>
                    <a:pt x="1015" y="4017"/>
                    <a:pt x="930" y="4019"/>
                    <a:pt x="844" y="4024"/>
                  </a:cubicBezTo>
                  <a:cubicBezTo>
                    <a:pt x="563" y="4029"/>
                    <a:pt x="282" y="4054"/>
                    <a:pt x="1" y="4106"/>
                  </a:cubicBezTo>
                  <a:cubicBezTo>
                    <a:pt x="282" y="4162"/>
                    <a:pt x="558" y="4192"/>
                    <a:pt x="839" y="4223"/>
                  </a:cubicBezTo>
                  <a:cubicBezTo>
                    <a:pt x="1121" y="4259"/>
                    <a:pt x="1397" y="4274"/>
                    <a:pt x="1678" y="4295"/>
                  </a:cubicBezTo>
                  <a:cubicBezTo>
                    <a:pt x="1959" y="4310"/>
                    <a:pt x="2230" y="4330"/>
                    <a:pt x="2511" y="4336"/>
                  </a:cubicBezTo>
                  <a:cubicBezTo>
                    <a:pt x="2629" y="4336"/>
                    <a:pt x="2752" y="4341"/>
                    <a:pt x="2864" y="4341"/>
                  </a:cubicBezTo>
                  <a:cubicBezTo>
                    <a:pt x="2838" y="4561"/>
                    <a:pt x="2869" y="4775"/>
                    <a:pt x="2956" y="4980"/>
                  </a:cubicBezTo>
                  <a:cubicBezTo>
                    <a:pt x="2879" y="5026"/>
                    <a:pt x="2808" y="5072"/>
                    <a:pt x="2731" y="5123"/>
                  </a:cubicBezTo>
                  <a:cubicBezTo>
                    <a:pt x="2573" y="5225"/>
                    <a:pt x="2409" y="5327"/>
                    <a:pt x="2256" y="5440"/>
                  </a:cubicBezTo>
                  <a:cubicBezTo>
                    <a:pt x="2102" y="5547"/>
                    <a:pt x="1944" y="5665"/>
                    <a:pt x="1795" y="5798"/>
                  </a:cubicBezTo>
                  <a:cubicBezTo>
                    <a:pt x="1995" y="5762"/>
                    <a:pt x="2179" y="5696"/>
                    <a:pt x="2358" y="5619"/>
                  </a:cubicBezTo>
                  <a:cubicBezTo>
                    <a:pt x="2537" y="5542"/>
                    <a:pt x="2711" y="5445"/>
                    <a:pt x="2869" y="5343"/>
                  </a:cubicBezTo>
                  <a:cubicBezTo>
                    <a:pt x="2936" y="5302"/>
                    <a:pt x="3002" y="5256"/>
                    <a:pt x="3069" y="5205"/>
                  </a:cubicBezTo>
                  <a:cubicBezTo>
                    <a:pt x="3120" y="5281"/>
                    <a:pt x="3176" y="5358"/>
                    <a:pt x="3247" y="5419"/>
                  </a:cubicBezTo>
                  <a:cubicBezTo>
                    <a:pt x="3488" y="5660"/>
                    <a:pt x="3815" y="5793"/>
                    <a:pt x="4152" y="5793"/>
                  </a:cubicBezTo>
                  <a:lnTo>
                    <a:pt x="4198" y="5793"/>
                  </a:lnTo>
                  <a:cubicBezTo>
                    <a:pt x="4178" y="5869"/>
                    <a:pt x="4163" y="5946"/>
                    <a:pt x="4147" y="6028"/>
                  </a:cubicBezTo>
                  <a:cubicBezTo>
                    <a:pt x="4117" y="6202"/>
                    <a:pt x="4117" y="6381"/>
                    <a:pt x="4117" y="6560"/>
                  </a:cubicBezTo>
                  <a:cubicBezTo>
                    <a:pt x="4127" y="6739"/>
                    <a:pt x="4147" y="6912"/>
                    <a:pt x="4193" y="7081"/>
                  </a:cubicBezTo>
                  <a:cubicBezTo>
                    <a:pt x="4239" y="7255"/>
                    <a:pt x="4296" y="7424"/>
                    <a:pt x="4393" y="7582"/>
                  </a:cubicBezTo>
                  <a:cubicBezTo>
                    <a:pt x="4403" y="7403"/>
                    <a:pt x="4403" y="7229"/>
                    <a:pt x="4398" y="7056"/>
                  </a:cubicBezTo>
                  <a:cubicBezTo>
                    <a:pt x="4398" y="6887"/>
                    <a:pt x="4382" y="6718"/>
                    <a:pt x="4377" y="6544"/>
                  </a:cubicBezTo>
                  <a:cubicBezTo>
                    <a:pt x="4367" y="6381"/>
                    <a:pt x="4357" y="6207"/>
                    <a:pt x="4347" y="6033"/>
                  </a:cubicBezTo>
                  <a:cubicBezTo>
                    <a:pt x="4342" y="5951"/>
                    <a:pt x="4331" y="5864"/>
                    <a:pt x="4326" y="5777"/>
                  </a:cubicBezTo>
                  <a:cubicBezTo>
                    <a:pt x="4485" y="5752"/>
                    <a:pt x="4648" y="5701"/>
                    <a:pt x="4786" y="5624"/>
                  </a:cubicBezTo>
                  <a:cubicBezTo>
                    <a:pt x="4812" y="5685"/>
                    <a:pt x="4838" y="5747"/>
                    <a:pt x="4868" y="5803"/>
                  </a:cubicBezTo>
                  <a:cubicBezTo>
                    <a:pt x="4965" y="6007"/>
                    <a:pt x="5073" y="6207"/>
                    <a:pt x="5190" y="6406"/>
                  </a:cubicBezTo>
                  <a:cubicBezTo>
                    <a:pt x="5303" y="6595"/>
                    <a:pt x="5425" y="6795"/>
                    <a:pt x="5553" y="6979"/>
                  </a:cubicBezTo>
                  <a:cubicBezTo>
                    <a:pt x="5681" y="7163"/>
                    <a:pt x="5824" y="7352"/>
                    <a:pt x="5983" y="7516"/>
                  </a:cubicBezTo>
                  <a:cubicBezTo>
                    <a:pt x="5916" y="7291"/>
                    <a:pt x="5829" y="7081"/>
                    <a:pt x="5727" y="6877"/>
                  </a:cubicBezTo>
                  <a:cubicBezTo>
                    <a:pt x="5630" y="6672"/>
                    <a:pt x="5523" y="6478"/>
                    <a:pt x="5405" y="6278"/>
                  </a:cubicBezTo>
                  <a:cubicBezTo>
                    <a:pt x="5293" y="6084"/>
                    <a:pt x="5170" y="5885"/>
                    <a:pt x="5037" y="5701"/>
                  </a:cubicBezTo>
                  <a:cubicBezTo>
                    <a:pt x="5001" y="5644"/>
                    <a:pt x="4960" y="5593"/>
                    <a:pt x="4914" y="5537"/>
                  </a:cubicBezTo>
                  <a:cubicBezTo>
                    <a:pt x="4976" y="5491"/>
                    <a:pt x="5022" y="5445"/>
                    <a:pt x="5073" y="5394"/>
                  </a:cubicBezTo>
                  <a:cubicBezTo>
                    <a:pt x="5272" y="5189"/>
                    <a:pt x="5395" y="4934"/>
                    <a:pt x="5425" y="4658"/>
                  </a:cubicBezTo>
                  <a:cubicBezTo>
                    <a:pt x="5530" y="4665"/>
                    <a:pt x="5636" y="4669"/>
                    <a:pt x="5742" y="4669"/>
                  </a:cubicBezTo>
                  <a:cubicBezTo>
                    <a:pt x="5849" y="4669"/>
                    <a:pt x="5955" y="4665"/>
                    <a:pt x="6059" y="4658"/>
                  </a:cubicBezTo>
                  <a:cubicBezTo>
                    <a:pt x="6284" y="4647"/>
                    <a:pt x="6509" y="4622"/>
                    <a:pt x="6724" y="4581"/>
                  </a:cubicBezTo>
                  <a:cubicBezTo>
                    <a:pt x="6944" y="4545"/>
                    <a:pt x="7164" y="4489"/>
                    <a:pt x="7379" y="4412"/>
                  </a:cubicBezTo>
                  <a:cubicBezTo>
                    <a:pt x="7212" y="4393"/>
                    <a:pt x="7045" y="4383"/>
                    <a:pt x="6878" y="4383"/>
                  </a:cubicBezTo>
                  <a:cubicBezTo>
                    <a:pt x="6820" y="4383"/>
                    <a:pt x="6762" y="4384"/>
                    <a:pt x="6704" y="4387"/>
                  </a:cubicBezTo>
                  <a:cubicBezTo>
                    <a:pt x="6612" y="4372"/>
                    <a:pt x="6513" y="4367"/>
                    <a:pt x="6411" y="4367"/>
                  </a:cubicBezTo>
                  <a:cubicBezTo>
                    <a:pt x="6298" y="4367"/>
                    <a:pt x="6180" y="4374"/>
                    <a:pt x="6065" y="4382"/>
                  </a:cubicBezTo>
                  <a:cubicBezTo>
                    <a:pt x="5860" y="4392"/>
                    <a:pt x="5666" y="4407"/>
                    <a:pt x="5461" y="4433"/>
                  </a:cubicBezTo>
                  <a:cubicBezTo>
                    <a:pt x="5451" y="4162"/>
                    <a:pt x="5364" y="3911"/>
                    <a:pt x="5211" y="3697"/>
                  </a:cubicBezTo>
                  <a:cubicBezTo>
                    <a:pt x="5247" y="3671"/>
                    <a:pt x="5293" y="3640"/>
                    <a:pt x="5333" y="3615"/>
                  </a:cubicBezTo>
                  <a:cubicBezTo>
                    <a:pt x="5604" y="3436"/>
                    <a:pt x="5886" y="3262"/>
                    <a:pt x="6177" y="3109"/>
                  </a:cubicBezTo>
                  <a:cubicBezTo>
                    <a:pt x="6463" y="2950"/>
                    <a:pt x="6755" y="2807"/>
                    <a:pt x="7056" y="2669"/>
                  </a:cubicBezTo>
                  <a:cubicBezTo>
                    <a:pt x="7358" y="2531"/>
                    <a:pt x="7665" y="2403"/>
                    <a:pt x="7977" y="2275"/>
                  </a:cubicBezTo>
                  <a:lnTo>
                    <a:pt x="7977" y="2275"/>
                  </a:lnTo>
                  <a:cubicBezTo>
                    <a:pt x="7639" y="2301"/>
                    <a:pt x="7307" y="2372"/>
                    <a:pt x="6985" y="2475"/>
                  </a:cubicBezTo>
                  <a:cubicBezTo>
                    <a:pt x="6663" y="2577"/>
                    <a:pt x="6356" y="2720"/>
                    <a:pt x="6054" y="2878"/>
                  </a:cubicBezTo>
                  <a:cubicBezTo>
                    <a:pt x="5758" y="3042"/>
                    <a:pt x="5471" y="3231"/>
                    <a:pt x="5216" y="3446"/>
                  </a:cubicBezTo>
                  <a:cubicBezTo>
                    <a:pt x="5180" y="3477"/>
                    <a:pt x="5134" y="3518"/>
                    <a:pt x="5093" y="3553"/>
                  </a:cubicBezTo>
                  <a:cubicBezTo>
                    <a:pt x="5083" y="3543"/>
                    <a:pt x="5078" y="3528"/>
                    <a:pt x="5062" y="3523"/>
                  </a:cubicBezTo>
                  <a:cubicBezTo>
                    <a:pt x="4812" y="3277"/>
                    <a:pt x="4483" y="3160"/>
                    <a:pt x="4158" y="3160"/>
                  </a:cubicBezTo>
                  <a:cubicBezTo>
                    <a:pt x="4151" y="3160"/>
                    <a:pt x="4144" y="3160"/>
                    <a:pt x="4137" y="3160"/>
                  </a:cubicBezTo>
                  <a:cubicBezTo>
                    <a:pt x="4198" y="2981"/>
                    <a:pt x="4250" y="2786"/>
                    <a:pt x="4290" y="2602"/>
                  </a:cubicBezTo>
                  <a:cubicBezTo>
                    <a:pt x="4347" y="2316"/>
                    <a:pt x="4372" y="2014"/>
                    <a:pt x="4372" y="1723"/>
                  </a:cubicBezTo>
                  <a:cubicBezTo>
                    <a:pt x="4367" y="1426"/>
                    <a:pt x="4342" y="1125"/>
                    <a:pt x="4285" y="839"/>
                  </a:cubicBezTo>
                  <a:cubicBezTo>
                    <a:pt x="4224" y="552"/>
                    <a:pt x="4137" y="266"/>
                    <a:pt x="4009" y="0"/>
                  </a:cubicBezTo>
                  <a:close/>
                </a:path>
              </a:pathLst>
            </a:custGeom>
            <a:solidFill>
              <a:schemeClr val="lt2"/>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4"/>
          <p:cNvGrpSpPr/>
          <p:nvPr/>
        </p:nvGrpSpPr>
        <p:grpSpPr>
          <a:xfrm rot="3574794">
            <a:off x="112818" y="3016767"/>
            <a:ext cx="448145" cy="414494"/>
            <a:chOff x="314888" y="1788230"/>
            <a:chExt cx="470479" cy="435151"/>
          </a:xfrm>
        </p:grpSpPr>
        <p:sp>
          <p:nvSpPr>
            <p:cNvPr id="240" name="Google Shape;240;p4"/>
            <p:cNvSpPr/>
            <p:nvPr/>
          </p:nvSpPr>
          <p:spPr>
            <a:xfrm rot="-1111104">
              <a:off x="337754" y="1804789"/>
              <a:ext cx="131243" cy="165355"/>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4"/>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
            <p:cNvSpPr/>
            <p:nvPr/>
          </p:nvSpPr>
          <p:spPr>
            <a:xfrm>
              <a:off x="347023" y="1802511"/>
              <a:ext cx="438344" cy="420869"/>
            </a:xfrm>
            <a:custGeom>
              <a:avLst/>
              <a:gdLst/>
              <a:ahLst/>
              <a:cxnLst/>
              <a:rect l="l" t="t" r="r" b="b"/>
              <a:pathLst>
                <a:path w="18412" h="17678" extrusionOk="0">
                  <a:moveTo>
                    <a:pt x="9740" y="8161"/>
                  </a:moveTo>
                  <a:lnTo>
                    <a:pt x="9720" y="8243"/>
                  </a:lnTo>
                  <a:cubicBezTo>
                    <a:pt x="9909" y="8642"/>
                    <a:pt x="10160" y="9010"/>
                    <a:pt x="10456" y="9337"/>
                  </a:cubicBezTo>
                  <a:cubicBezTo>
                    <a:pt x="10139" y="9283"/>
                    <a:pt x="9820" y="9252"/>
                    <a:pt x="9501" y="9252"/>
                  </a:cubicBezTo>
                  <a:cubicBezTo>
                    <a:pt x="9311" y="9252"/>
                    <a:pt x="9122" y="9263"/>
                    <a:pt x="8932" y="9286"/>
                  </a:cubicBezTo>
                  <a:lnTo>
                    <a:pt x="8595" y="9225"/>
                  </a:lnTo>
                  <a:cubicBezTo>
                    <a:pt x="8590" y="9230"/>
                    <a:pt x="8580" y="9230"/>
                    <a:pt x="8575" y="9235"/>
                  </a:cubicBezTo>
                  <a:cubicBezTo>
                    <a:pt x="8447" y="8892"/>
                    <a:pt x="8283" y="8565"/>
                    <a:pt x="8084" y="8263"/>
                  </a:cubicBezTo>
                  <a:lnTo>
                    <a:pt x="8084" y="8263"/>
                  </a:lnTo>
                  <a:cubicBezTo>
                    <a:pt x="8299" y="8299"/>
                    <a:pt x="8517" y="8320"/>
                    <a:pt x="8736" y="8320"/>
                  </a:cubicBezTo>
                  <a:cubicBezTo>
                    <a:pt x="8798" y="8320"/>
                    <a:pt x="8860" y="8318"/>
                    <a:pt x="8922" y="8315"/>
                  </a:cubicBezTo>
                  <a:lnTo>
                    <a:pt x="9255" y="8412"/>
                  </a:lnTo>
                  <a:cubicBezTo>
                    <a:pt x="9418" y="8335"/>
                    <a:pt x="9577" y="8253"/>
                    <a:pt x="9740" y="8161"/>
                  </a:cubicBezTo>
                  <a:close/>
                  <a:moveTo>
                    <a:pt x="10023" y="1"/>
                  </a:moveTo>
                  <a:cubicBezTo>
                    <a:pt x="9613" y="1"/>
                    <a:pt x="9206" y="116"/>
                    <a:pt x="8876" y="359"/>
                  </a:cubicBezTo>
                  <a:cubicBezTo>
                    <a:pt x="8258" y="814"/>
                    <a:pt x="7864" y="1632"/>
                    <a:pt x="7112" y="1806"/>
                  </a:cubicBezTo>
                  <a:cubicBezTo>
                    <a:pt x="7013" y="1829"/>
                    <a:pt x="6913" y="1840"/>
                    <a:pt x="6813" y="1840"/>
                  </a:cubicBezTo>
                  <a:cubicBezTo>
                    <a:pt x="6071" y="1840"/>
                    <a:pt x="5325" y="1276"/>
                    <a:pt x="4607" y="1276"/>
                  </a:cubicBezTo>
                  <a:cubicBezTo>
                    <a:pt x="4464" y="1276"/>
                    <a:pt x="4323" y="1298"/>
                    <a:pt x="4183" y="1351"/>
                  </a:cubicBezTo>
                  <a:cubicBezTo>
                    <a:pt x="3764" y="1510"/>
                    <a:pt x="3482" y="1934"/>
                    <a:pt x="3385" y="2374"/>
                  </a:cubicBezTo>
                  <a:cubicBezTo>
                    <a:pt x="3288" y="2813"/>
                    <a:pt x="3360" y="3274"/>
                    <a:pt x="3467" y="3708"/>
                  </a:cubicBezTo>
                  <a:cubicBezTo>
                    <a:pt x="3666" y="4506"/>
                    <a:pt x="4004" y="5273"/>
                    <a:pt x="4474" y="5947"/>
                  </a:cubicBezTo>
                  <a:cubicBezTo>
                    <a:pt x="4050" y="5864"/>
                    <a:pt x="3623" y="5825"/>
                    <a:pt x="3196" y="5825"/>
                  </a:cubicBezTo>
                  <a:cubicBezTo>
                    <a:pt x="2995" y="5825"/>
                    <a:pt x="2794" y="5834"/>
                    <a:pt x="2593" y="5850"/>
                  </a:cubicBezTo>
                  <a:cubicBezTo>
                    <a:pt x="2133" y="5886"/>
                    <a:pt x="1667" y="5978"/>
                    <a:pt x="1263" y="6208"/>
                  </a:cubicBezTo>
                  <a:cubicBezTo>
                    <a:pt x="343" y="6745"/>
                    <a:pt x="1" y="8074"/>
                    <a:pt x="548" y="8989"/>
                  </a:cubicBezTo>
                  <a:cubicBezTo>
                    <a:pt x="946" y="9644"/>
                    <a:pt x="1724" y="10104"/>
                    <a:pt x="1831" y="10871"/>
                  </a:cubicBezTo>
                  <a:cubicBezTo>
                    <a:pt x="1974" y="11868"/>
                    <a:pt x="849" y="12778"/>
                    <a:pt x="1125" y="13749"/>
                  </a:cubicBezTo>
                  <a:cubicBezTo>
                    <a:pt x="1243" y="14184"/>
                    <a:pt x="1642" y="14501"/>
                    <a:pt x="2071" y="14629"/>
                  </a:cubicBezTo>
                  <a:cubicBezTo>
                    <a:pt x="2291" y="14700"/>
                    <a:pt x="2524" y="14728"/>
                    <a:pt x="2758" y="14728"/>
                  </a:cubicBezTo>
                  <a:cubicBezTo>
                    <a:pt x="2975" y="14728"/>
                    <a:pt x="3194" y="14704"/>
                    <a:pt x="3406" y="14670"/>
                  </a:cubicBezTo>
                  <a:cubicBezTo>
                    <a:pt x="4336" y="14521"/>
                    <a:pt x="5246" y="14189"/>
                    <a:pt x="6034" y="13678"/>
                  </a:cubicBezTo>
                  <a:lnTo>
                    <a:pt x="6034" y="13678"/>
                  </a:lnTo>
                  <a:cubicBezTo>
                    <a:pt x="6008" y="14383"/>
                    <a:pt x="6095" y="15089"/>
                    <a:pt x="6279" y="15769"/>
                  </a:cubicBezTo>
                  <a:cubicBezTo>
                    <a:pt x="6402" y="16214"/>
                    <a:pt x="6576" y="16659"/>
                    <a:pt x="6877" y="17006"/>
                  </a:cubicBezTo>
                  <a:cubicBezTo>
                    <a:pt x="7258" y="17449"/>
                    <a:pt x="7843" y="17678"/>
                    <a:pt x="8425" y="17678"/>
                  </a:cubicBezTo>
                  <a:cubicBezTo>
                    <a:pt x="8904" y="17678"/>
                    <a:pt x="9382" y="17522"/>
                    <a:pt x="9740" y="17200"/>
                  </a:cubicBezTo>
                  <a:cubicBezTo>
                    <a:pt x="10313" y="16689"/>
                    <a:pt x="10620" y="15840"/>
                    <a:pt x="11351" y="15590"/>
                  </a:cubicBezTo>
                  <a:cubicBezTo>
                    <a:pt x="11495" y="15541"/>
                    <a:pt x="11643" y="15521"/>
                    <a:pt x="11793" y="15521"/>
                  </a:cubicBezTo>
                  <a:cubicBezTo>
                    <a:pt x="12432" y="15521"/>
                    <a:pt x="13111" y="15880"/>
                    <a:pt x="13737" y="15880"/>
                  </a:cubicBezTo>
                  <a:cubicBezTo>
                    <a:pt x="13933" y="15880"/>
                    <a:pt x="14123" y="15845"/>
                    <a:pt x="14306" y="15754"/>
                  </a:cubicBezTo>
                  <a:cubicBezTo>
                    <a:pt x="14710" y="15559"/>
                    <a:pt x="14955" y="15109"/>
                    <a:pt x="15006" y="14665"/>
                  </a:cubicBezTo>
                  <a:cubicBezTo>
                    <a:pt x="15058" y="14215"/>
                    <a:pt x="14945" y="13770"/>
                    <a:pt x="14792" y="13340"/>
                  </a:cubicBezTo>
                  <a:cubicBezTo>
                    <a:pt x="14485" y="12476"/>
                    <a:pt x="14015" y="11663"/>
                    <a:pt x="13386" y="10999"/>
                  </a:cubicBezTo>
                  <a:lnTo>
                    <a:pt x="13386" y="10999"/>
                  </a:lnTo>
                  <a:cubicBezTo>
                    <a:pt x="13812" y="11085"/>
                    <a:pt x="14249" y="11127"/>
                    <a:pt x="14686" y="11127"/>
                  </a:cubicBezTo>
                  <a:cubicBezTo>
                    <a:pt x="15155" y="11127"/>
                    <a:pt x="15625" y="11079"/>
                    <a:pt x="16085" y="10983"/>
                  </a:cubicBezTo>
                  <a:cubicBezTo>
                    <a:pt x="16540" y="10886"/>
                    <a:pt x="16990" y="10743"/>
                    <a:pt x="17358" y="10472"/>
                  </a:cubicBezTo>
                  <a:cubicBezTo>
                    <a:pt x="18227" y="9838"/>
                    <a:pt x="18411" y="8478"/>
                    <a:pt x="17752" y="7635"/>
                  </a:cubicBezTo>
                  <a:cubicBezTo>
                    <a:pt x="17282" y="7026"/>
                    <a:pt x="16448" y="6663"/>
                    <a:pt x="16259" y="5912"/>
                  </a:cubicBezTo>
                  <a:cubicBezTo>
                    <a:pt x="16003" y="4935"/>
                    <a:pt x="17011" y="3907"/>
                    <a:pt x="16622" y="2972"/>
                  </a:cubicBezTo>
                  <a:cubicBezTo>
                    <a:pt x="16448" y="2558"/>
                    <a:pt x="16019" y="2287"/>
                    <a:pt x="15579" y="2205"/>
                  </a:cubicBezTo>
                  <a:cubicBezTo>
                    <a:pt x="15456" y="2182"/>
                    <a:pt x="15332" y="2172"/>
                    <a:pt x="15207" y="2172"/>
                  </a:cubicBezTo>
                  <a:cubicBezTo>
                    <a:pt x="14884" y="2172"/>
                    <a:pt x="14558" y="2239"/>
                    <a:pt x="14245" y="2328"/>
                  </a:cubicBezTo>
                  <a:cubicBezTo>
                    <a:pt x="13554" y="2522"/>
                    <a:pt x="12885" y="2818"/>
                    <a:pt x="12286" y="3222"/>
                  </a:cubicBezTo>
                  <a:cubicBezTo>
                    <a:pt x="12281" y="2854"/>
                    <a:pt x="12246" y="2481"/>
                    <a:pt x="12179" y="2118"/>
                  </a:cubicBezTo>
                  <a:cubicBezTo>
                    <a:pt x="12097" y="1663"/>
                    <a:pt x="11969" y="1203"/>
                    <a:pt x="11709" y="825"/>
                  </a:cubicBezTo>
                  <a:cubicBezTo>
                    <a:pt x="11332" y="291"/>
                    <a:pt x="10673" y="1"/>
                    <a:pt x="10023" y="1"/>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p:nvPr/>
          </p:nvSpPr>
          <p:spPr>
            <a:xfrm>
              <a:off x="405095" y="1850844"/>
              <a:ext cx="317711" cy="311878"/>
            </a:xfrm>
            <a:custGeom>
              <a:avLst/>
              <a:gdLst/>
              <a:ahLst/>
              <a:cxnLst/>
              <a:rect l="l" t="t" r="r" b="b"/>
              <a:pathLst>
                <a:path w="13345" h="13100" extrusionOk="0">
                  <a:moveTo>
                    <a:pt x="7087" y="5671"/>
                  </a:moveTo>
                  <a:cubicBezTo>
                    <a:pt x="7005" y="6039"/>
                    <a:pt x="6974" y="6412"/>
                    <a:pt x="7005" y="6786"/>
                  </a:cubicBezTo>
                  <a:lnTo>
                    <a:pt x="6949" y="7031"/>
                  </a:lnTo>
                  <a:cubicBezTo>
                    <a:pt x="6949" y="7041"/>
                    <a:pt x="6954" y="7046"/>
                    <a:pt x="6954" y="7052"/>
                  </a:cubicBezTo>
                  <a:cubicBezTo>
                    <a:pt x="6703" y="7128"/>
                    <a:pt x="6463" y="7246"/>
                    <a:pt x="6233" y="7384"/>
                  </a:cubicBezTo>
                  <a:cubicBezTo>
                    <a:pt x="6269" y="7179"/>
                    <a:pt x="6289" y="6975"/>
                    <a:pt x="6294" y="6770"/>
                  </a:cubicBezTo>
                  <a:lnTo>
                    <a:pt x="6371" y="6530"/>
                  </a:lnTo>
                  <a:cubicBezTo>
                    <a:pt x="6320" y="6407"/>
                    <a:pt x="6263" y="6285"/>
                    <a:pt x="6202" y="6167"/>
                  </a:cubicBezTo>
                  <a:lnTo>
                    <a:pt x="6202" y="6167"/>
                  </a:lnTo>
                  <a:lnTo>
                    <a:pt x="6263" y="6182"/>
                  </a:lnTo>
                  <a:cubicBezTo>
                    <a:pt x="6565" y="6055"/>
                    <a:pt x="6841" y="5876"/>
                    <a:pt x="7087" y="5671"/>
                  </a:cubicBezTo>
                  <a:close/>
                  <a:moveTo>
                    <a:pt x="6865" y="0"/>
                  </a:moveTo>
                  <a:cubicBezTo>
                    <a:pt x="6568" y="0"/>
                    <a:pt x="6272" y="83"/>
                    <a:pt x="6028" y="257"/>
                  </a:cubicBezTo>
                  <a:cubicBezTo>
                    <a:pt x="5568" y="594"/>
                    <a:pt x="5282" y="1192"/>
                    <a:pt x="4724" y="1315"/>
                  </a:cubicBezTo>
                  <a:cubicBezTo>
                    <a:pt x="4656" y="1330"/>
                    <a:pt x="4587" y="1337"/>
                    <a:pt x="4518" y="1337"/>
                  </a:cubicBezTo>
                  <a:cubicBezTo>
                    <a:pt x="3971" y="1337"/>
                    <a:pt x="3417" y="913"/>
                    <a:pt x="2885" y="913"/>
                  </a:cubicBezTo>
                  <a:cubicBezTo>
                    <a:pt x="2782" y="913"/>
                    <a:pt x="2679" y="929"/>
                    <a:pt x="2577" y="967"/>
                  </a:cubicBezTo>
                  <a:cubicBezTo>
                    <a:pt x="2265" y="1085"/>
                    <a:pt x="2061" y="1392"/>
                    <a:pt x="1984" y="1719"/>
                  </a:cubicBezTo>
                  <a:cubicBezTo>
                    <a:pt x="1912" y="2041"/>
                    <a:pt x="1958" y="2373"/>
                    <a:pt x="2035" y="2701"/>
                  </a:cubicBezTo>
                  <a:cubicBezTo>
                    <a:pt x="2153" y="3217"/>
                    <a:pt x="2368" y="3708"/>
                    <a:pt x="2638" y="4163"/>
                  </a:cubicBezTo>
                  <a:cubicBezTo>
                    <a:pt x="2605" y="4162"/>
                    <a:pt x="2571" y="4162"/>
                    <a:pt x="2537" y="4162"/>
                  </a:cubicBezTo>
                  <a:cubicBezTo>
                    <a:pt x="2298" y="4162"/>
                    <a:pt x="2057" y="4178"/>
                    <a:pt x="1815" y="4209"/>
                  </a:cubicBezTo>
                  <a:cubicBezTo>
                    <a:pt x="1478" y="4255"/>
                    <a:pt x="1140" y="4337"/>
                    <a:pt x="859" y="4521"/>
                  </a:cubicBezTo>
                  <a:cubicBezTo>
                    <a:pt x="200" y="4950"/>
                    <a:pt x="0" y="5942"/>
                    <a:pt x="435" y="6591"/>
                  </a:cubicBezTo>
                  <a:cubicBezTo>
                    <a:pt x="757" y="7062"/>
                    <a:pt x="1345" y="7374"/>
                    <a:pt x="1452" y="7921"/>
                  </a:cubicBezTo>
                  <a:cubicBezTo>
                    <a:pt x="1590" y="8652"/>
                    <a:pt x="798" y="9362"/>
                    <a:pt x="1043" y="10063"/>
                  </a:cubicBezTo>
                  <a:cubicBezTo>
                    <a:pt x="1151" y="10375"/>
                    <a:pt x="1452" y="10595"/>
                    <a:pt x="1769" y="10676"/>
                  </a:cubicBezTo>
                  <a:cubicBezTo>
                    <a:pt x="1900" y="10710"/>
                    <a:pt x="2033" y="10723"/>
                    <a:pt x="2166" y="10723"/>
                  </a:cubicBezTo>
                  <a:cubicBezTo>
                    <a:pt x="2363" y="10723"/>
                    <a:pt x="2561" y="10693"/>
                    <a:pt x="2756" y="10651"/>
                  </a:cubicBezTo>
                  <a:cubicBezTo>
                    <a:pt x="3349" y="10528"/>
                    <a:pt x="3917" y="10298"/>
                    <a:pt x="4428" y="9966"/>
                  </a:cubicBezTo>
                  <a:lnTo>
                    <a:pt x="4428" y="9966"/>
                  </a:lnTo>
                  <a:cubicBezTo>
                    <a:pt x="4326" y="10421"/>
                    <a:pt x="4290" y="10886"/>
                    <a:pt x="4310" y="11346"/>
                  </a:cubicBezTo>
                  <a:cubicBezTo>
                    <a:pt x="4326" y="11684"/>
                    <a:pt x="4377" y="12031"/>
                    <a:pt x="4540" y="12333"/>
                  </a:cubicBezTo>
                  <a:cubicBezTo>
                    <a:pt x="4797" y="12814"/>
                    <a:pt x="5345" y="13099"/>
                    <a:pt x="5887" y="13099"/>
                  </a:cubicBezTo>
                  <a:cubicBezTo>
                    <a:pt x="6122" y="13099"/>
                    <a:pt x="6356" y="13046"/>
                    <a:pt x="6565" y="12931"/>
                  </a:cubicBezTo>
                  <a:cubicBezTo>
                    <a:pt x="7061" y="12660"/>
                    <a:pt x="7419" y="12093"/>
                    <a:pt x="7981" y="12036"/>
                  </a:cubicBezTo>
                  <a:cubicBezTo>
                    <a:pt x="8013" y="12033"/>
                    <a:pt x="8045" y="12032"/>
                    <a:pt x="8076" y="12032"/>
                  </a:cubicBezTo>
                  <a:cubicBezTo>
                    <a:pt x="8705" y="12032"/>
                    <a:pt x="9268" y="12663"/>
                    <a:pt x="9879" y="12663"/>
                  </a:cubicBezTo>
                  <a:cubicBezTo>
                    <a:pt x="9944" y="12663"/>
                    <a:pt x="10011" y="12656"/>
                    <a:pt x="10077" y="12640"/>
                  </a:cubicBezTo>
                  <a:cubicBezTo>
                    <a:pt x="10400" y="12563"/>
                    <a:pt x="10650" y="12282"/>
                    <a:pt x="10757" y="11965"/>
                  </a:cubicBezTo>
                  <a:cubicBezTo>
                    <a:pt x="10865" y="11653"/>
                    <a:pt x="10860" y="11316"/>
                    <a:pt x="10819" y="10983"/>
                  </a:cubicBezTo>
                  <a:cubicBezTo>
                    <a:pt x="10737" y="10293"/>
                    <a:pt x="10522" y="9618"/>
                    <a:pt x="10164" y="9020"/>
                  </a:cubicBezTo>
                  <a:lnTo>
                    <a:pt x="10164" y="9020"/>
                  </a:lnTo>
                  <a:cubicBezTo>
                    <a:pt x="10288" y="9030"/>
                    <a:pt x="10411" y="9034"/>
                    <a:pt x="10535" y="9034"/>
                  </a:cubicBezTo>
                  <a:cubicBezTo>
                    <a:pt x="10929" y="9034"/>
                    <a:pt x="11323" y="8986"/>
                    <a:pt x="11708" y="8892"/>
                  </a:cubicBezTo>
                  <a:cubicBezTo>
                    <a:pt x="12041" y="8815"/>
                    <a:pt x="12368" y="8703"/>
                    <a:pt x="12634" y="8483"/>
                  </a:cubicBezTo>
                  <a:cubicBezTo>
                    <a:pt x="13237" y="8008"/>
                    <a:pt x="13345" y="7000"/>
                    <a:pt x="12849" y="6397"/>
                  </a:cubicBezTo>
                  <a:cubicBezTo>
                    <a:pt x="12491" y="5963"/>
                    <a:pt x="11867" y="5712"/>
                    <a:pt x="11708" y="5165"/>
                  </a:cubicBezTo>
                  <a:cubicBezTo>
                    <a:pt x="11499" y="4459"/>
                    <a:pt x="12215" y="3672"/>
                    <a:pt x="11913" y="3002"/>
                  </a:cubicBezTo>
                  <a:cubicBezTo>
                    <a:pt x="11780" y="2701"/>
                    <a:pt x="11453" y="2506"/>
                    <a:pt x="11126" y="2465"/>
                  </a:cubicBezTo>
                  <a:cubicBezTo>
                    <a:pt x="11051" y="2455"/>
                    <a:pt x="10976" y="2450"/>
                    <a:pt x="10901" y="2450"/>
                  </a:cubicBezTo>
                  <a:cubicBezTo>
                    <a:pt x="10651" y="2450"/>
                    <a:pt x="10397" y="2504"/>
                    <a:pt x="10149" y="2583"/>
                  </a:cubicBezTo>
                  <a:cubicBezTo>
                    <a:pt x="9505" y="2793"/>
                    <a:pt x="8896" y="3115"/>
                    <a:pt x="8390" y="3560"/>
                  </a:cubicBezTo>
                  <a:cubicBezTo>
                    <a:pt x="8554" y="2910"/>
                    <a:pt x="8564" y="2230"/>
                    <a:pt x="8457" y="1571"/>
                  </a:cubicBezTo>
                  <a:cubicBezTo>
                    <a:pt x="8401" y="1238"/>
                    <a:pt x="8308" y="896"/>
                    <a:pt x="8109" y="620"/>
                  </a:cubicBezTo>
                  <a:cubicBezTo>
                    <a:pt x="7834" y="218"/>
                    <a:pt x="7348" y="0"/>
                    <a:pt x="6865" y="0"/>
                  </a:cubicBezTo>
                  <a:close/>
                </a:path>
              </a:pathLst>
            </a:custGeom>
            <a:solidFill>
              <a:schemeClr val="accent6"/>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
            <p:cNvSpPr/>
            <p:nvPr/>
          </p:nvSpPr>
          <p:spPr>
            <a:xfrm>
              <a:off x="462905" y="1903699"/>
              <a:ext cx="189912" cy="180532"/>
            </a:xfrm>
            <a:custGeom>
              <a:avLst/>
              <a:gdLst/>
              <a:ahLst/>
              <a:cxnLst/>
              <a:rect l="l" t="t" r="r" b="b"/>
              <a:pathLst>
                <a:path w="7977" h="7583" extrusionOk="0">
                  <a:moveTo>
                    <a:pt x="4009" y="0"/>
                  </a:moveTo>
                  <a:lnTo>
                    <a:pt x="4009" y="0"/>
                  </a:lnTo>
                  <a:cubicBezTo>
                    <a:pt x="4035" y="297"/>
                    <a:pt x="4065" y="583"/>
                    <a:pt x="4086" y="869"/>
                  </a:cubicBezTo>
                  <a:cubicBezTo>
                    <a:pt x="4106" y="1161"/>
                    <a:pt x="4117" y="1442"/>
                    <a:pt x="4117" y="1728"/>
                  </a:cubicBezTo>
                  <a:cubicBezTo>
                    <a:pt x="4122" y="2014"/>
                    <a:pt x="4111" y="2296"/>
                    <a:pt x="4091" y="2582"/>
                  </a:cubicBezTo>
                  <a:cubicBezTo>
                    <a:pt x="4081" y="2781"/>
                    <a:pt x="4065" y="2976"/>
                    <a:pt x="4045" y="3170"/>
                  </a:cubicBezTo>
                  <a:cubicBezTo>
                    <a:pt x="3979" y="3180"/>
                    <a:pt x="3907" y="3190"/>
                    <a:pt x="3835" y="3211"/>
                  </a:cubicBezTo>
                  <a:cubicBezTo>
                    <a:pt x="3830" y="3190"/>
                    <a:pt x="3815" y="3170"/>
                    <a:pt x="3810" y="3144"/>
                  </a:cubicBezTo>
                  <a:cubicBezTo>
                    <a:pt x="3728" y="2960"/>
                    <a:pt x="3646" y="2776"/>
                    <a:pt x="3554" y="2592"/>
                  </a:cubicBezTo>
                  <a:cubicBezTo>
                    <a:pt x="3467" y="2403"/>
                    <a:pt x="3380" y="2224"/>
                    <a:pt x="3288" y="2040"/>
                  </a:cubicBezTo>
                  <a:cubicBezTo>
                    <a:pt x="3196" y="1856"/>
                    <a:pt x="3099" y="1677"/>
                    <a:pt x="2987" y="1498"/>
                  </a:cubicBezTo>
                  <a:lnTo>
                    <a:pt x="2987" y="1498"/>
                  </a:lnTo>
                  <a:cubicBezTo>
                    <a:pt x="2997" y="1708"/>
                    <a:pt x="3038" y="1917"/>
                    <a:pt x="3094" y="2117"/>
                  </a:cubicBezTo>
                  <a:cubicBezTo>
                    <a:pt x="3150" y="2321"/>
                    <a:pt x="3227" y="2515"/>
                    <a:pt x="3319" y="2705"/>
                  </a:cubicBezTo>
                  <a:cubicBezTo>
                    <a:pt x="3406" y="2889"/>
                    <a:pt x="3508" y="3078"/>
                    <a:pt x="3631" y="3247"/>
                  </a:cubicBezTo>
                  <a:cubicBezTo>
                    <a:pt x="3636" y="3257"/>
                    <a:pt x="3646" y="3262"/>
                    <a:pt x="3651" y="3272"/>
                  </a:cubicBezTo>
                  <a:cubicBezTo>
                    <a:pt x="3498" y="3339"/>
                    <a:pt x="3350" y="3441"/>
                    <a:pt x="3222" y="3569"/>
                  </a:cubicBezTo>
                  <a:cubicBezTo>
                    <a:pt x="3048" y="3748"/>
                    <a:pt x="2936" y="3973"/>
                    <a:pt x="2884" y="4203"/>
                  </a:cubicBezTo>
                  <a:cubicBezTo>
                    <a:pt x="2767" y="4177"/>
                    <a:pt x="2649" y="4152"/>
                    <a:pt x="2527" y="4131"/>
                  </a:cubicBezTo>
                  <a:cubicBezTo>
                    <a:pt x="2245" y="4085"/>
                    <a:pt x="1969" y="4054"/>
                    <a:pt x="1688" y="4034"/>
                  </a:cubicBezTo>
                  <a:cubicBezTo>
                    <a:pt x="1492" y="4027"/>
                    <a:pt x="1297" y="4017"/>
                    <a:pt x="1101" y="4017"/>
                  </a:cubicBezTo>
                  <a:cubicBezTo>
                    <a:pt x="1015" y="4017"/>
                    <a:pt x="930" y="4019"/>
                    <a:pt x="844" y="4024"/>
                  </a:cubicBezTo>
                  <a:cubicBezTo>
                    <a:pt x="563" y="4029"/>
                    <a:pt x="282" y="4054"/>
                    <a:pt x="1" y="4106"/>
                  </a:cubicBezTo>
                  <a:cubicBezTo>
                    <a:pt x="282" y="4162"/>
                    <a:pt x="558" y="4192"/>
                    <a:pt x="839" y="4223"/>
                  </a:cubicBezTo>
                  <a:cubicBezTo>
                    <a:pt x="1121" y="4259"/>
                    <a:pt x="1397" y="4274"/>
                    <a:pt x="1678" y="4295"/>
                  </a:cubicBezTo>
                  <a:cubicBezTo>
                    <a:pt x="1959" y="4310"/>
                    <a:pt x="2230" y="4330"/>
                    <a:pt x="2511" y="4336"/>
                  </a:cubicBezTo>
                  <a:cubicBezTo>
                    <a:pt x="2629" y="4336"/>
                    <a:pt x="2752" y="4341"/>
                    <a:pt x="2864" y="4341"/>
                  </a:cubicBezTo>
                  <a:cubicBezTo>
                    <a:pt x="2838" y="4561"/>
                    <a:pt x="2869" y="4775"/>
                    <a:pt x="2956" y="4980"/>
                  </a:cubicBezTo>
                  <a:cubicBezTo>
                    <a:pt x="2879" y="5026"/>
                    <a:pt x="2808" y="5072"/>
                    <a:pt x="2731" y="5123"/>
                  </a:cubicBezTo>
                  <a:cubicBezTo>
                    <a:pt x="2573" y="5225"/>
                    <a:pt x="2409" y="5327"/>
                    <a:pt x="2256" y="5440"/>
                  </a:cubicBezTo>
                  <a:cubicBezTo>
                    <a:pt x="2102" y="5547"/>
                    <a:pt x="1944" y="5665"/>
                    <a:pt x="1795" y="5798"/>
                  </a:cubicBezTo>
                  <a:cubicBezTo>
                    <a:pt x="1995" y="5762"/>
                    <a:pt x="2179" y="5696"/>
                    <a:pt x="2358" y="5619"/>
                  </a:cubicBezTo>
                  <a:cubicBezTo>
                    <a:pt x="2537" y="5542"/>
                    <a:pt x="2711" y="5445"/>
                    <a:pt x="2869" y="5343"/>
                  </a:cubicBezTo>
                  <a:cubicBezTo>
                    <a:pt x="2936" y="5302"/>
                    <a:pt x="3002" y="5256"/>
                    <a:pt x="3069" y="5205"/>
                  </a:cubicBezTo>
                  <a:cubicBezTo>
                    <a:pt x="3120" y="5281"/>
                    <a:pt x="3176" y="5358"/>
                    <a:pt x="3247" y="5419"/>
                  </a:cubicBezTo>
                  <a:cubicBezTo>
                    <a:pt x="3488" y="5660"/>
                    <a:pt x="3815" y="5793"/>
                    <a:pt x="4152" y="5793"/>
                  </a:cubicBezTo>
                  <a:lnTo>
                    <a:pt x="4198" y="5793"/>
                  </a:lnTo>
                  <a:cubicBezTo>
                    <a:pt x="4178" y="5869"/>
                    <a:pt x="4163" y="5946"/>
                    <a:pt x="4147" y="6028"/>
                  </a:cubicBezTo>
                  <a:cubicBezTo>
                    <a:pt x="4117" y="6202"/>
                    <a:pt x="4117" y="6381"/>
                    <a:pt x="4117" y="6560"/>
                  </a:cubicBezTo>
                  <a:cubicBezTo>
                    <a:pt x="4127" y="6739"/>
                    <a:pt x="4147" y="6912"/>
                    <a:pt x="4193" y="7081"/>
                  </a:cubicBezTo>
                  <a:cubicBezTo>
                    <a:pt x="4239" y="7255"/>
                    <a:pt x="4296" y="7424"/>
                    <a:pt x="4393" y="7582"/>
                  </a:cubicBezTo>
                  <a:cubicBezTo>
                    <a:pt x="4403" y="7403"/>
                    <a:pt x="4403" y="7229"/>
                    <a:pt x="4398" y="7056"/>
                  </a:cubicBezTo>
                  <a:cubicBezTo>
                    <a:pt x="4398" y="6887"/>
                    <a:pt x="4382" y="6718"/>
                    <a:pt x="4377" y="6544"/>
                  </a:cubicBezTo>
                  <a:cubicBezTo>
                    <a:pt x="4367" y="6381"/>
                    <a:pt x="4357" y="6207"/>
                    <a:pt x="4347" y="6033"/>
                  </a:cubicBezTo>
                  <a:cubicBezTo>
                    <a:pt x="4342" y="5951"/>
                    <a:pt x="4331" y="5864"/>
                    <a:pt x="4326" y="5777"/>
                  </a:cubicBezTo>
                  <a:cubicBezTo>
                    <a:pt x="4485" y="5752"/>
                    <a:pt x="4648" y="5701"/>
                    <a:pt x="4786" y="5624"/>
                  </a:cubicBezTo>
                  <a:cubicBezTo>
                    <a:pt x="4812" y="5685"/>
                    <a:pt x="4838" y="5747"/>
                    <a:pt x="4868" y="5803"/>
                  </a:cubicBezTo>
                  <a:cubicBezTo>
                    <a:pt x="4965" y="6007"/>
                    <a:pt x="5073" y="6207"/>
                    <a:pt x="5190" y="6406"/>
                  </a:cubicBezTo>
                  <a:cubicBezTo>
                    <a:pt x="5303" y="6595"/>
                    <a:pt x="5425" y="6795"/>
                    <a:pt x="5553" y="6979"/>
                  </a:cubicBezTo>
                  <a:cubicBezTo>
                    <a:pt x="5681" y="7163"/>
                    <a:pt x="5824" y="7352"/>
                    <a:pt x="5983" y="7516"/>
                  </a:cubicBezTo>
                  <a:cubicBezTo>
                    <a:pt x="5916" y="7291"/>
                    <a:pt x="5829" y="7081"/>
                    <a:pt x="5727" y="6877"/>
                  </a:cubicBezTo>
                  <a:cubicBezTo>
                    <a:pt x="5630" y="6672"/>
                    <a:pt x="5523" y="6478"/>
                    <a:pt x="5405" y="6278"/>
                  </a:cubicBezTo>
                  <a:cubicBezTo>
                    <a:pt x="5293" y="6084"/>
                    <a:pt x="5170" y="5885"/>
                    <a:pt x="5037" y="5701"/>
                  </a:cubicBezTo>
                  <a:cubicBezTo>
                    <a:pt x="5001" y="5644"/>
                    <a:pt x="4960" y="5593"/>
                    <a:pt x="4914" y="5537"/>
                  </a:cubicBezTo>
                  <a:cubicBezTo>
                    <a:pt x="4976" y="5491"/>
                    <a:pt x="5022" y="5445"/>
                    <a:pt x="5073" y="5394"/>
                  </a:cubicBezTo>
                  <a:cubicBezTo>
                    <a:pt x="5272" y="5189"/>
                    <a:pt x="5395" y="4934"/>
                    <a:pt x="5425" y="4658"/>
                  </a:cubicBezTo>
                  <a:cubicBezTo>
                    <a:pt x="5530" y="4665"/>
                    <a:pt x="5636" y="4669"/>
                    <a:pt x="5742" y="4669"/>
                  </a:cubicBezTo>
                  <a:cubicBezTo>
                    <a:pt x="5849" y="4669"/>
                    <a:pt x="5955" y="4665"/>
                    <a:pt x="6059" y="4658"/>
                  </a:cubicBezTo>
                  <a:cubicBezTo>
                    <a:pt x="6284" y="4647"/>
                    <a:pt x="6509" y="4622"/>
                    <a:pt x="6724" y="4581"/>
                  </a:cubicBezTo>
                  <a:cubicBezTo>
                    <a:pt x="6944" y="4545"/>
                    <a:pt x="7164" y="4489"/>
                    <a:pt x="7379" y="4412"/>
                  </a:cubicBezTo>
                  <a:cubicBezTo>
                    <a:pt x="7212" y="4393"/>
                    <a:pt x="7045" y="4383"/>
                    <a:pt x="6878" y="4383"/>
                  </a:cubicBezTo>
                  <a:cubicBezTo>
                    <a:pt x="6820" y="4383"/>
                    <a:pt x="6762" y="4384"/>
                    <a:pt x="6704" y="4387"/>
                  </a:cubicBezTo>
                  <a:cubicBezTo>
                    <a:pt x="6612" y="4372"/>
                    <a:pt x="6513" y="4367"/>
                    <a:pt x="6411" y="4367"/>
                  </a:cubicBezTo>
                  <a:cubicBezTo>
                    <a:pt x="6298" y="4367"/>
                    <a:pt x="6180" y="4374"/>
                    <a:pt x="6065" y="4382"/>
                  </a:cubicBezTo>
                  <a:cubicBezTo>
                    <a:pt x="5860" y="4392"/>
                    <a:pt x="5666" y="4407"/>
                    <a:pt x="5461" y="4433"/>
                  </a:cubicBezTo>
                  <a:cubicBezTo>
                    <a:pt x="5451" y="4162"/>
                    <a:pt x="5364" y="3911"/>
                    <a:pt x="5211" y="3697"/>
                  </a:cubicBezTo>
                  <a:cubicBezTo>
                    <a:pt x="5247" y="3671"/>
                    <a:pt x="5293" y="3640"/>
                    <a:pt x="5333" y="3615"/>
                  </a:cubicBezTo>
                  <a:cubicBezTo>
                    <a:pt x="5604" y="3436"/>
                    <a:pt x="5886" y="3262"/>
                    <a:pt x="6177" y="3109"/>
                  </a:cubicBezTo>
                  <a:cubicBezTo>
                    <a:pt x="6463" y="2950"/>
                    <a:pt x="6755" y="2807"/>
                    <a:pt x="7056" y="2669"/>
                  </a:cubicBezTo>
                  <a:cubicBezTo>
                    <a:pt x="7358" y="2531"/>
                    <a:pt x="7665" y="2403"/>
                    <a:pt x="7977" y="2275"/>
                  </a:cubicBezTo>
                  <a:lnTo>
                    <a:pt x="7977" y="2275"/>
                  </a:lnTo>
                  <a:cubicBezTo>
                    <a:pt x="7639" y="2301"/>
                    <a:pt x="7307" y="2372"/>
                    <a:pt x="6985" y="2475"/>
                  </a:cubicBezTo>
                  <a:cubicBezTo>
                    <a:pt x="6663" y="2577"/>
                    <a:pt x="6356" y="2720"/>
                    <a:pt x="6054" y="2878"/>
                  </a:cubicBezTo>
                  <a:cubicBezTo>
                    <a:pt x="5758" y="3042"/>
                    <a:pt x="5471" y="3231"/>
                    <a:pt x="5216" y="3446"/>
                  </a:cubicBezTo>
                  <a:cubicBezTo>
                    <a:pt x="5180" y="3477"/>
                    <a:pt x="5134" y="3518"/>
                    <a:pt x="5093" y="3553"/>
                  </a:cubicBezTo>
                  <a:cubicBezTo>
                    <a:pt x="5083" y="3543"/>
                    <a:pt x="5078" y="3528"/>
                    <a:pt x="5062" y="3523"/>
                  </a:cubicBezTo>
                  <a:cubicBezTo>
                    <a:pt x="4812" y="3277"/>
                    <a:pt x="4483" y="3160"/>
                    <a:pt x="4158" y="3160"/>
                  </a:cubicBezTo>
                  <a:cubicBezTo>
                    <a:pt x="4151" y="3160"/>
                    <a:pt x="4144" y="3160"/>
                    <a:pt x="4137" y="3160"/>
                  </a:cubicBezTo>
                  <a:cubicBezTo>
                    <a:pt x="4198" y="2981"/>
                    <a:pt x="4250" y="2786"/>
                    <a:pt x="4290" y="2602"/>
                  </a:cubicBezTo>
                  <a:cubicBezTo>
                    <a:pt x="4347" y="2316"/>
                    <a:pt x="4372" y="2014"/>
                    <a:pt x="4372" y="1723"/>
                  </a:cubicBezTo>
                  <a:cubicBezTo>
                    <a:pt x="4367" y="1426"/>
                    <a:pt x="4342" y="1125"/>
                    <a:pt x="4285" y="839"/>
                  </a:cubicBezTo>
                  <a:cubicBezTo>
                    <a:pt x="4224" y="552"/>
                    <a:pt x="4137" y="266"/>
                    <a:pt x="4009" y="0"/>
                  </a:cubicBezTo>
                  <a:close/>
                </a:path>
              </a:pathLst>
            </a:custGeom>
            <a:solidFill>
              <a:schemeClr val="lt2"/>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 name="Google Shape;244;p4"/>
          <p:cNvGrpSpPr/>
          <p:nvPr/>
        </p:nvGrpSpPr>
        <p:grpSpPr>
          <a:xfrm>
            <a:off x="8125762" y="3694949"/>
            <a:ext cx="996580" cy="1701664"/>
            <a:chOff x="8125762" y="3694949"/>
            <a:chExt cx="996580" cy="1701664"/>
          </a:xfrm>
        </p:grpSpPr>
        <p:sp>
          <p:nvSpPr>
            <p:cNvPr id="245" name="Google Shape;245;p4"/>
            <p:cNvSpPr/>
            <p:nvPr/>
          </p:nvSpPr>
          <p:spPr>
            <a:xfrm>
              <a:off x="8630949" y="4749476"/>
              <a:ext cx="43684" cy="509625"/>
            </a:xfrm>
            <a:custGeom>
              <a:avLst/>
              <a:gdLst/>
              <a:ahLst/>
              <a:cxnLst/>
              <a:rect l="l" t="t" r="r" b="b"/>
              <a:pathLst>
                <a:path w="466" h="5436" extrusionOk="0">
                  <a:moveTo>
                    <a:pt x="251" y="5435"/>
                  </a:moveTo>
                  <a:lnTo>
                    <a:pt x="1" y="5399"/>
                  </a:lnTo>
                  <a:cubicBezTo>
                    <a:pt x="134" y="4264"/>
                    <a:pt x="200" y="3344"/>
                    <a:pt x="205" y="2505"/>
                  </a:cubicBezTo>
                  <a:lnTo>
                    <a:pt x="205" y="2250"/>
                  </a:lnTo>
                  <a:cubicBezTo>
                    <a:pt x="205" y="2117"/>
                    <a:pt x="205" y="1989"/>
                    <a:pt x="200" y="1820"/>
                  </a:cubicBezTo>
                  <a:lnTo>
                    <a:pt x="200" y="1810"/>
                  </a:lnTo>
                  <a:cubicBezTo>
                    <a:pt x="185" y="1565"/>
                    <a:pt x="174" y="1350"/>
                    <a:pt x="159" y="1145"/>
                  </a:cubicBezTo>
                  <a:lnTo>
                    <a:pt x="159" y="1130"/>
                  </a:lnTo>
                  <a:cubicBezTo>
                    <a:pt x="159" y="1099"/>
                    <a:pt x="154" y="1069"/>
                    <a:pt x="154" y="1043"/>
                  </a:cubicBezTo>
                  <a:lnTo>
                    <a:pt x="154" y="1028"/>
                  </a:lnTo>
                  <a:lnTo>
                    <a:pt x="154" y="1023"/>
                  </a:lnTo>
                  <a:lnTo>
                    <a:pt x="149" y="977"/>
                  </a:lnTo>
                  <a:lnTo>
                    <a:pt x="149" y="972"/>
                  </a:lnTo>
                  <a:lnTo>
                    <a:pt x="139" y="931"/>
                  </a:lnTo>
                  <a:cubicBezTo>
                    <a:pt x="134" y="895"/>
                    <a:pt x="134" y="864"/>
                    <a:pt x="128" y="823"/>
                  </a:cubicBezTo>
                  <a:cubicBezTo>
                    <a:pt x="113" y="716"/>
                    <a:pt x="103" y="609"/>
                    <a:pt x="87" y="481"/>
                  </a:cubicBezTo>
                  <a:lnTo>
                    <a:pt x="87" y="465"/>
                  </a:lnTo>
                  <a:lnTo>
                    <a:pt x="87" y="445"/>
                  </a:lnTo>
                  <a:lnTo>
                    <a:pt x="82" y="419"/>
                  </a:lnTo>
                  <a:cubicBezTo>
                    <a:pt x="82" y="404"/>
                    <a:pt x="77" y="384"/>
                    <a:pt x="77" y="358"/>
                  </a:cubicBezTo>
                  <a:cubicBezTo>
                    <a:pt x="72" y="338"/>
                    <a:pt x="72" y="312"/>
                    <a:pt x="72" y="292"/>
                  </a:cubicBezTo>
                  <a:lnTo>
                    <a:pt x="26" y="36"/>
                  </a:lnTo>
                  <a:lnTo>
                    <a:pt x="277" y="0"/>
                  </a:lnTo>
                  <a:lnTo>
                    <a:pt x="318" y="261"/>
                  </a:lnTo>
                  <a:cubicBezTo>
                    <a:pt x="328" y="287"/>
                    <a:pt x="328" y="307"/>
                    <a:pt x="328" y="327"/>
                  </a:cubicBezTo>
                  <a:cubicBezTo>
                    <a:pt x="328" y="343"/>
                    <a:pt x="333" y="363"/>
                    <a:pt x="333" y="384"/>
                  </a:cubicBezTo>
                  <a:cubicBezTo>
                    <a:pt x="333" y="394"/>
                    <a:pt x="338" y="404"/>
                    <a:pt x="338" y="409"/>
                  </a:cubicBezTo>
                  <a:lnTo>
                    <a:pt x="338" y="419"/>
                  </a:lnTo>
                  <a:lnTo>
                    <a:pt x="338" y="419"/>
                  </a:lnTo>
                  <a:cubicBezTo>
                    <a:pt x="338" y="435"/>
                    <a:pt x="343" y="445"/>
                    <a:pt x="343" y="455"/>
                  </a:cubicBezTo>
                  <a:cubicBezTo>
                    <a:pt x="364" y="573"/>
                    <a:pt x="379" y="690"/>
                    <a:pt x="384" y="793"/>
                  </a:cubicBezTo>
                  <a:cubicBezTo>
                    <a:pt x="389" y="823"/>
                    <a:pt x="389" y="864"/>
                    <a:pt x="394" y="900"/>
                  </a:cubicBezTo>
                  <a:lnTo>
                    <a:pt x="394" y="926"/>
                  </a:lnTo>
                  <a:cubicBezTo>
                    <a:pt x="394" y="931"/>
                    <a:pt x="394" y="946"/>
                    <a:pt x="404" y="956"/>
                  </a:cubicBezTo>
                  <a:lnTo>
                    <a:pt x="404" y="982"/>
                  </a:lnTo>
                  <a:cubicBezTo>
                    <a:pt x="404" y="997"/>
                    <a:pt x="404" y="1002"/>
                    <a:pt x="410" y="1018"/>
                  </a:cubicBezTo>
                  <a:cubicBezTo>
                    <a:pt x="415" y="1048"/>
                    <a:pt x="415" y="1084"/>
                    <a:pt x="415" y="1120"/>
                  </a:cubicBezTo>
                  <a:lnTo>
                    <a:pt x="415" y="1125"/>
                  </a:lnTo>
                  <a:cubicBezTo>
                    <a:pt x="435" y="1330"/>
                    <a:pt x="445" y="1554"/>
                    <a:pt x="456" y="1800"/>
                  </a:cubicBezTo>
                  <a:lnTo>
                    <a:pt x="456" y="1815"/>
                  </a:lnTo>
                  <a:cubicBezTo>
                    <a:pt x="461" y="1974"/>
                    <a:pt x="461" y="2107"/>
                    <a:pt x="461" y="2234"/>
                  </a:cubicBezTo>
                  <a:cubicBezTo>
                    <a:pt x="461" y="2321"/>
                    <a:pt x="466" y="2408"/>
                    <a:pt x="461" y="2500"/>
                  </a:cubicBezTo>
                  <a:cubicBezTo>
                    <a:pt x="445" y="3354"/>
                    <a:pt x="384" y="4285"/>
                    <a:pt x="251" y="5435"/>
                  </a:cubicBezTo>
                  <a:close/>
                </a:path>
              </a:pathLst>
            </a:custGeom>
            <a:solidFill>
              <a:schemeClr val="accent4"/>
            </a:solidFill>
            <a:ln>
              <a:noFill/>
            </a:ln>
            <a:effectLst>
              <a:outerShdw blurRad="28575"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
            <p:cNvSpPr/>
            <p:nvPr/>
          </p:nvSpPr>
          <p:spPr>
            <a:xfrm>
              <a:off x="8244161" y="4665098"/>
              <a:ext cx="622169" cy="271875"/>
            </a:xfrm>
            <a:custGeom>
              <a:avLst/>
              <a:gdLst/>
              <a:ahLst/>
              <a:cxnLst/>
              <a:rect l="l" t="t" r="r" b="b"/>
              <a:pathLst>
                <a:path w="6637" h="2900" extrusionOk="0">
                  <a:moveTo>
                    <a:pt x="3794" y="813"/>
                  </a:moveTo>
                  <a:cubicBezTo>
                    <a:pt x="2956" y="445"/>
                    <a:pt x="2214" y="0"/>
                    <a:pt x="1" y="568"/>
                  </a:cubicBezTo>
                  <a:cubicBezTo>
                    <a:pt x="1120" y="2899"/>
                    <a:pt x="6637" y="2690"/>
                    <a:pt x="3794" y="813"/>
                  </a:cubicBezTo>
                  <a:close/>
                </a:path>
              </a:pathLst>
            </a:custGeom>
            <a:solidFill>
              <a:schemeClr val="accent3"/>
            </a:solidFill>
            <a:ln>
              <a:noFill/>
            </a:ln>
            <a:effectLst>
              <a:outerShdw blurRad="28575"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
            <p:cNvSpPr/>
            <p:nvPr/>
          </p:nvSpPr>
          <p:spPr>
            <a:xfrm>
              <a:off x="8484334" y="4610441"/>
              <a:ext cx="544550" cy="366750"/>
            </a:xfrm>
            <a:custGeom>
              <a:avLst/>
              <a:gdLst/>
              <a:ahLst/>
              <a:cxnLst/>
              <a:rect l="l" t="t" r="r" b="b"/>
              <a:pathLst>
                <a:path w="5809" h="3912" extrusionOk="0">
                  <a:moveTo>
                    <a:pt x="2199" y="1294"/>
                  </a:moveTo>
                  <a:cubicBezTo>
                    <a:pt x="2899" y="706"/>
                    <a:pt x="3482" y="57"/>
                    <a:pt x="5808" y="1"/>
                  </a:cubicBezTo>
                  <a:cubicBezTo>
                    <a:pt x="5420" y="2613"/>
                    <a:pt x="0" y="3912"/>
                    <a:pt x="2199" y="1294"/>
                  </a:cubicBezTo>
                  <a:close/>
                </a:path>
              </a:pathLst>
            </a:custGeom>
            <a:solidFill>
              <a:schemeClr val="accent4"/>
            </a:solidFill>
            <a:ln>
              <a:noFill/>
            </a:ln>
            <a:effectLst>
              <a:outerShdw blurRad="28575"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
            <p:cNvSpPr/>
            <p:nvPr/>
          </p:nvSpPr>
          <p:spPr>
            <a:xfrm>
              <a:off x="8499145" y="3694949"/>
              <a:ext cx="429528" cy="1341656"/>
            </a:xfrm>
            <a:custGeom>
              <a:avLst/>
              <a:gdLst/>
              <a:ahLst/>
              <a:cxnLst/>
              <a:rect l="l" t="t" r="r" b="b"/>
              <a:pathLst>
                <a:path w="4582" h="14311" extrusionOk="0">
                  <a:moveTo>
                    <a:pt x="180" y="4346"/>
                  </a:moveTo>
                  <a:cubicBezTo>
                    <a:pt x="1606" y="14311"/>
                    <a:pt x="4582" y="3866"/>
                    <a:pt x="1115" y="0"/>
                  </a:cubicBezTo>
                  <a:cubicBezTo>
                    <a:pt x="1120" y="0"/>
                    <a:pt x="1" y="1999"/>
                    <a:pt x="180" y="4346"/>
                  </a:cubicBezTo>
                  <a:close/>
                </a:path>
              </a:pathLst>
            </a:custGeom>
            <a:solidFill>
              <a:schemeClr val="accent6"/>
            </a:solidFill>
            <a:ln>
              <a:noFill/>
            </a:ln>
            <a:effectLst>
              <a:outerShdw blurRad="28575"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
            <p:cNvSpPr/>
            <p:nvPr/>
          </p:nvSpPr>
          <p:spPr>
            <a:xfrm>
              <a:off x="8499145" y="3695230"/>
              <a:ext cx="254136" cy="422063"/>
            </a:xfrm>
            <a:custGeom>
              <a:avLst/>
              <a:gdLst/>
              <a:ahLst/>
              <a:cxnLst/>
              <a:rect l="l" t="t" r="r" b="b"/>
              <a:pathLst>
                <a:path w="2711" h="4502" extrusionOk="0">
                  <a:moveTo>
                    <a:pt x="1115" y="0"/>
                  </a:moveTo>
                  <a:cubicBezTo>
                    <a:pt x="1115" y="0"/>
                    <a:pt x="1115" y="1"/>
                    <a:pt x="1115" y="2"/>
                  </a:cubicBezTo>
                  <a:cubicBezTo>
                    <a:pt x="1115" y="2"/>
                    <a:pt x="1115" y="2"/>
                    <a:pt x="1115" y="2"/>
                  </a:cubicBezTo>
                  <a:lnTo>
                    <a:pt x="1115" y="2"/>
                  </a:lnTo>
                  <a:cubicBezTo>
                    <a:pt x="1117" y="2"/>
                    <a:pt x="1" y="1999"/>
                    <a:pt x="180" y="4348"/>
                  </a:cubicBezTo>
                  <a:cubicBezTo>
                    <a:pt x="185" y="4399"/>
                    <a:pt x="185" y="4450"/>
                    <a:pt x="190" y="4502"/>
                  </a:cubicBezTo>
                  <a:cubicBezTo>
                    <a:pt x="36" y="2288"/>
                    <a:pt x="1146" y="401"/>
                    <a:pt x="1146" y="401"/>
                  </a:cubicBezTo>
                  <a:cubicBezTo>
                    <a:pt x="1146" y="401"/>
                    <a:pt x="2521" y="2094"/>
                    <a:pt x="2710" y="4312"/>
                  </a:cubicBezTo>
                  <a:cubicBezTo>
                    <a:pt x="2640" y="2127"/>
                    <a:pt x="1143" y="0"/>
                    <a:pt x="1115" y="0"/>
                  </a:cubicBezTo>
                  <a:close/>
                </a:path>
              </a:pathLst>
            </a:custGeom>
            <a:solidFill>
              <a:schemeClr val="accent5"/>
            </a:solidFill>
            <a:ln>
              <a:noFill/>
            </a:ln>
            <a:effectLst>
              <a:outerShdw blurRad="28575"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
            <p:cNvSpPr/>
            <p:nvPr/>
          </p:nvSpPr>
          <p:spPr>
            <a:xfrm>
              <a:off x="8335749" y="3858359"/>
              <a:ext cx="476962" cy="1272188"/>
            </a:xfrm>
            <a:custGeom>
              <a:avLst/>
              <a:gdLst/>
              <a:ahLst/>
              <a:cxnLst/>
              <a:rect l="l" t="t" r="r" b="b"/>
              <a:pathLst>
                <a:path w="5088" h="13570" extrusionOk="0">
                  <a:moveTo>
                    <a:pt x="849" y="4439"/>
                  </a:moveTo>
                  <a:cubicBezTo>
                    <a:pt x="5087" y="13570"/>
                    <a:pt x="4924" y="2710"/>
                    <a:pt x="491" y="1"/>
                  </a:cubicBezTo>
                  <a:cubicBezTo>
                    <a:pt x="491" y="1"/>
                    <a:pt x="0" y="2240"/>
                    <a:pt x="849" y="4439"/>
                  </a:cubicBezTo>
                  <a:close/>
                </a:path>
              </a:pathLst>
            </a:custGeom>
            <a:solidFill>
              <a:schemeClr val="accent6"/>
            </a:solidFill>
            <a:ln>
              <a:noFill/>
            </a:ln>
            <a:effectLst>
              <a:outerShdw blurRad="28575"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
            <p:cNvSpPr/>
            <p:nvPr/>
          </p:nvSpPr>
          <p:spPr>
            <a:xfrm>
              <a:off x="8335749" y="3858266"/>
              <a:ext cx="305319" cy="429188"/>
            </a:xfrm>
            <a:custGeom>
              <a:avLst/>
              <a:gdLst/>
              <a:ahLst/>
              <a:cxnLst/>
              <a:rect l="l" t="t" r="r" b="b"/>
              <a:pathLst>
                <a:path w="3257" h="4578" extrusionOk="0">
                  <a:moveTo>
                    <a:pt x="491" y="0"/>
                  </a:moveTo>
                  <a:lnTo>
                    <a:pt x="491" y="0"/>
                  </a:lnTo>
                  <a:cubicBezTo>
                    <a:pt x="490" y="0"/>
                    <a:pt x="490" y="1"/>
                    <a:pt x="491" y="2"/>
                  </a:cubicBezTo>
                  <a:cubicBezTo>
                    <a:pt x="491" y="2"/>
                    <a:pt x="0" y="2241"/>
                    <a:pt x="844" y="4440"/>
                  </a:cubicBezTo>
                  <a:cubicBezTo>
                    <a:pt x="859" y="4486"/>
                    <a:pt x="880" y="4537"/>
                    <a:pt x="900" y="4578"/>
                  </a:cubicBezTo>
                  <a:cubicBezTo>
                    <a:pt x="113" y="2502"/>
                    <a:pt x="629" y="380"/>
                    <a:pt x="629" y="380"/>
                  </a:cubicBezTo>
                  <a:lnTo>
                    <a:pt x="629" y="380"/>
                  </a:lnTo>
                  <a:cubicBezTo>
                    <a:pt x="629" y="380"/>
                    <a:pt x="2439" y="1607"/>
                    <a:pt x="3257" y="3673"/>
                  </a:cubicBezTo>
                  <a:cubicBezTo>
                    <a:pt x="2559" y="1595"/>
                    <a:pt x="522" y="0"/>
                    <a:pt x="491" y="0"/>
                  </a:cubicBezTo>
                  <a:close/>
                </a:path>
              </a:pathLst>
            </a:custGeom>
            <a:solidFill>
              <a:schemeClr val="accent5"/>
            </a:solidFill>
            <a:ln>
              <a:noFill/>
            </a:ln>
            <a:effectLst>
              <a:outerShdw blurRad="28575"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
            <p:cNvSpPr/>
            <p:nvPr/>
          </p:nvSpPr>
          <p:spPr>
            <a:xfrm>
              <a:off x="8454054" y="3852172"/>
              <a:ext cx="477056" cy="1271719"/>
            </a:xfrm>
            <a:custGeom>
              <a:avLst/>
              <a:gdLst/>
              <a:ahLst/>
              <a:cxnLst/>
              <a:rect l="l" t="t" r="r" b="b"/>
              <a:pathLst>
                <a:path w="5089" h="13565" extrusionOk="0">
                  <a:moveTo>
                    <a:pt x="4239" y="4433"/>
                  </a:moveTo>
                  <a:cubicBezTo>
                    <a:pt x="1" y="13564"/>
                    <a:pt x="159" y="2710"/>
                    <a:pt x="4597" y="0"/>
                  </a:cubicBezTo>
                  <a:cubicBezTo>
                    <a:pt x="4597" y="0"/>
                    <a:pt x="5088" y="2235"/>
                    <a:pt x="4239" y="4433"/>
                  </a:cubicBezTo>
                  <a:close/>
                </a:path>
              </a:pathLst>
            </a:custGeom>
            <a:solidFill>
              <a:schemeClr val="accent6"/>
            </a:solidFill>
            <a:ln>
              <a:noFill/>
            </a:ln>
            <a:effectLst>
              <a:outerShdw blurRad="28575"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4"/>
            <p:cNvSpPr/>
            <p:nvPr/>
          </p:nvSpPr>
          <p:spPr>
            <a:xfrm>
              <a:off x="8624762" y="3851984"/>
              <a:ext cx="306350" cy="429281"/>
            </a:xfrm>
            <a:custGeom>
              <a:avLst/>
              <a:gdLst/>
              <a:ahLst/>
              <a:cxnLst/>
              <a:rect l="l" t="t" r="r" b="b"/>
              <a:pathLst>
                <a:path w="3268" h="4579" extrusionOk="0">
                  <a:moveTo>
                    <a:pt x="2771" y="0"/>
                  </a:moveTo>
                  <a:cubicBezTo>
                    <a:pt x="2729" y="0"/>
                    <a:pt x="697" y="1594"/>
                    <a:pt x="0" y="3668"/>
                  </a:cubicBezTo>
                  <a:cubicBezTo>
                    <a:pt x="818" y="1603"/>
                    <a:pt x="2628" y="376"/>
                    <a:pt x="2628" y="375"/>
                  </a:cubicBezTo>
                  <a:lnTo>
                    <a:pt x="2628" y="375"/>
                  </a:lnTo>
                  <a:cubicBezTo>
                    <a:pt x="2628" y="376"/>
                    <a:pt x="3132" y="2445"/>
                    <a:pt x="2391" y="4501"/>
                  </a:cubicBezTo>
                  <a:lnTo>
                    <a:pt x="2391" y="4501"/>
                  </a:lnTo>
                  <a:cubicBezTo>
                    <a:pt x="2399" y="4479"/>
                    <a:pt x="2409" y="4456"/>
                    <a:pt x="2418" y="4435"/>
                  </a:cubicBezTo>
                  <a:cubicBezTo>
                    <a:pt x="3267" y="2237"/>
                    <a:pt x="2776" y="2"/>
                    <a:pt x="2771" y="2"/>
                  </a:cubicBezTo>
                  <a:cubicBezTo>
                    <a:pt x="2772" y="1"/>
                    <a:pt x="2772" y="0"/>
                    <a:pt x="2771" y="0"/>
                  </a:cubicBezTo>
                  <a:close/>
                  <a:moveTo>
                    <a:pt x="2391" y="4501"/>
                  </a:moveTo>
                  <a:cubicBezTo>
                    <a:pt x="2380" y="4527"/>
                    <a:pt x="2370" y="4553"/>
                    <a:pt x="2362" y="4578"/>
                  </a:cubicBezTo>
                  <a:cubicBezTo>
                    <a:pt x="2372" y="4552"/>
                    <a:pt x="2381" y="4527"/>
                    <a:pt x="2391" y="4501"/>
                  </a:cubicBezTo>
                  <a:close/>
                </a:path>
              </a:pathLst>
            </a:custGeom>
            <a:solidFill>
              <a:schemeClr val="accent5"/>
            </a:solidFill>
            <a:ln>
              <a:noFill/>
            </a:ln>
            <a:effectLst>
              <a:outerShdw blurRad="28575"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
            <p:cNvSpPr/>
            <p:nvPr/>
          </p:nvSpPr>
          <p:spPr>
            <a:xfrm>
              <a:off x="8125762" y="4007894"/>
              <a:ext cx="768876" cy="1247344"/>
            </a:xfrm>
            <a:custGeom>
              <a:avLst/>
              <a:gdLst/>
              <a:ahLst/>
              <a:cxnLst/>
              <a:rect l="l" t="t" r="r" b="b"/>
              <a:pathLst>
                <a:path w="8202" h="13305" extrusionOk="0">
                  <a:moveTo>
                    <a:pt x="4490" y="3529"/>
                  </a:moveTo>
                  <a:cubicBezTo>
                    <a:pt x="8202" y="13304"/>
                    <a:pt x="1" y="5277"/>
                    <a:pt x="1361" y="1"/>
                  </a:cubicBezTo>
                  <a:cubicBezTo>
                    <a:pt x="1356" y="1"/>
                    <a:pt x="3457" y="1289"/>
                    <a:pt x="4490" y="3529"/>
                  </a:cubicBezTo>
                  <a:close/>
                </a:path>
              </a:pathLst>
            </a:custGeom>
            <a:solidFill>
              <a:schemeClr val="accent6"/>
            </a:solidFill>
            <a:ln>
              <a:noFill/>
            </a:ln>
            <a:effectLst>
              <a:outerShdw blurRad="28575"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
            <p:cNvSpPr/>
            <p:nvPr/>
          </p:nvSpPr>
          <p:spPr>
            <a:xfrm>
              <a:off x="8215944" y="4006769"/>
              <a:ext cx="336536" cy="442688"/>
            </a:xfrm>
            <a:custGeom>
              <a:avLst/>
              <a:gdLst/>
              <a:ahLst/>
              <a:cxnLst/>
              <a:rect l="l" t="t" r="r" b="b"/>
              <a:pathLst>
                <a:path w="3590" h="4722" extrusionOk="0">
                  <a:moveTo>
                    <a:pt x="393" y="1"/>
                  </a:moveTo>
                  <a:lnTo>
                    <a:pt x="393" y="1"/>
                  </a:lnTo>
                  <a:cubicBezTo>
                    <a:pt x="362" y="1"/>
                    <a:pt x="0" y="2681"/>
                    <a:pt x="1053" y="4722"/>
                  </a:cubicBezTo>
                  <a:cubicBezTo>
                    <a:pt x="102" y="2605"/>
                    <a:pt x="573" y="386"/>
                    <a:pt x="573" y="386"/>
                  </a:cubicBezTo>
                  <a:lnTo>
                    <a:pt x="573" y="386"/>
                  </a:lnTo>
                  <a:cubicBezTo>
                    <a:pt x="573" y="386"/>
                    <a:pt x="2607" y="1583"/>
                    <a:pt x="3589" y="3684"/>
                  </a:cubicBezTo>
                  <a:cubicBezTo>
                    <a:pt x="3569" y="3633"/>
                    <a:pt x="3543" y="3592"/>
                    <a:pt x="3528" y="3541"/>
                  </a:cubicBezTo>
                  <a:cubicBezTo>
                    <a:pt x="2495" y="1301"/>
                    <a:pt x="399" y="13"/>
                    <a:pt x="394" y="3"/>
                  </a:cubicBezTo>
                  <a:cubicBezTo>
                    <a:pt x="393" y="1"/>
                    <a:pt x="393" y="1"/>
                    <a:pt x="393" y="1"/>
                  </a:cubicBezTo>
                  <a:close/>
                </a:path>
              </a:pathLst>
            </a:custGeom>
            <a:solidFill>
              <a:schemeClr val="accent5"/>
            </a:solidFill>
            <a:ln>
              <a:noFill/>
            </a:ln>
            <a:effectLst>
              <a:outerShdw blurRad="28575"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
            <p:cNvSpPr/>
            <p:nvPr/>
          </p:nvSpPr>
          <p:spPr>
            <a:xfrm>
              <a:off x="8317938" y="4016520"/>
              <a:ext cx="804404" cy="1262625"/>
            </a:xfrm>
            <a:custGeom>
              <a:avLst/>
              <a:gdLst/>
              <a:ahLst/>
              <a:cxnLst/>
              <a:rect l="l" t="t" r="r" b="b"/>
              <a:pathLst>
                <a:path w="8581" h="13468" extrusionOk="0">
                  <a:moveTo>
                    <a:pt x="3887" y="3580"/>
                  </a:moveTo>
                  <a:cubicBezTo>
                    <a:pt x="1" y="13468"/>
                    <a:pt x="8580" y="5385"/>
                    <a:pt x="7159" y="1"/>
                  </a:cubicBezTo>
                  <a:cubicBezTo>
                    <a:pt x="7159" y="1"/>
                    <a:pt x="4960" y="1315"/>
                    <a:pt x="3887" y="3580"/>
                  </a:cubicBezTo>
                  <a:close/>
                </a:path>
              </a:pathLst>
            </a:custGeom>
            <a:solidFill>
              <a:schemeClr val="accent6"/>
            </a:solidFill>
            <a:ln>
              <a:noFill/>
            </a:ln>
            <a:effectLst>
              <a:outerShdw blurRad="28575"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
            <p:cNvSpPr/>
            <p:nvPr/>
          </p:nvSpPr>
          <p:spPr>
            <a:xfrm>
              <a:off x="8676040" y="4016426"/>
              <a:ext cx="351816" cy="448406"/>
            </a:xfrm>
            <a:custGeom>
              <a:avLst/>
              <a:gdLst/>
              <a:ahLst/>
              <a:cxnLst/>
              <a:rect l="l" t="t" r="r" b="b"/>
              <a:pathLst>
                <a:path w="3753" h="4783" extrusionOk="0">
                  <a:moveTo>
                    <a:pt x="8" y="3713"/>
                  </a:moveTo>
                  <a:lnTo>
                    <a:pt x="8" y="3713"/>
                  </a:lnTo>
                  <a:cubicBezTo>
                    <a:pt x="5" y="3718"/>
                    <a:pt x="3" y="3724"/>
                    <a:pt x="0" y="3729"/>
                  </a:cubicBezTo>
                  <a:cubicBezTo>
                    <a:pt x="3" y="3724"/>
                    <a:pt x="5" y="3718"/>
                    <a:pt x="8" y="3713"/>
                  </a:cubicBezTo>
                  <a:close/>
                  <a:moveTo>
                    <a:pt x="3335" y="0"/>
                  </a:moveTo>
                  <a:cubicBezTo>
                    <a:pt x="3334" y="0"/>
                    <a:pt x="3334" y="1"/>
                    <a:pt x="3334" y="2"/>
                  </a:cubicBezTo>
                  <a:cubicBezTo>
                    <a:pt x="3339" y="2"/>
                    <a:pt x="1140" y="1316"/>
                    <a:pt x="67" y="3581"/>
                  </a:cubicBezTo>
                  <a:cubicBezTo>
                    <a:pt x="44" y="3627"/>
                    <a:pt x="29" y="3668"/>
                    <a:pt x="8" y="3713"/>
                  </a:cubicBezTo>
                  <a:lnTo>
                    <a:pt x="8" y="3713"/>
                  </a:lnTo>
                  <a:cubicBezTo>
                    <a:pt x="1039" y="1596"/>
                    <a:pt x="3154" y="396"/>
                    <a:pt x="3155" y="396"/>
                  </a:cubicBezTo>
                  <a:lnTo>
                    <a:pt x="3155" y="396"/>
                  </a:lnTo>
                  <a:cubicBezTo>
                    <a:pt x="3155" y="396"/>
                    <a:pt x="3646" y="2645"/>
                    <a:pt x="2649" y="4782"/>
                  </a:cubicBezTo>
                  <a:cubicBezTo>
                    <a:pt x="3753" y="2715"/>
                    <a:pt x="3370" y="0"/>
                    <a:pt x="3335" y="0"/>
                  </a:cubicBezTo>
                  <a:close/>
                </a:path>
              </a:pathLst>
            </a:custGeom>
            <a:solidFill>
              <a:schemeClr val="accent5"/>
            </a:solidFill>
            <a:ln>
              <a:noFill/>
            </a:ln>
            <a:effectLst>
              <a:outerShdw blurRad="28575"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8274347" y="4115803"/>
              <a:ext cx="834027" cy="1183031"/>
            </a:xfrm>
            <a:custGeom>
              <a:avLst/>
              <a:gdLst/>
              <a:ahLst/>
              <a:cxnLst/>
              <a:rect l="l" t="t" r="r" b="b"/>
              <a:pathLst>
                <a:path w="8897" h="12619" extrusionOk="0">
                  <a:moveTo>
                    <a:pt x="4592" y="3226"/>
                  </a:moveTo>
                  <a:cubicBezTo>
                    <a:pt x="1" y="12618"/>
                    <a:pt x="8897" y="5379"/>
                    <a:pt x="8028" y="0"/>
                  </a:cubicBezTo>
                  <a:cubicBezTo>
                    <a:pt x="8028" y="0"/>
                    <a:pt x="5819" y="1089"/>
                    <a:pt x="4592" y="3226"/>
                  </a:cubicBezTo>
                  <a:close/>
                </a:path>
              </a:pathLst>
            </a:custGeom>
            <a:solidFill>
              <a:schemeClr val="accent6"/>
            </a:solidFill>
            <a:ln>
              <a:noFill/>
            </a:ln>
            <a:effectLst>
              <a:outerShdw blurRad="28575"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8697602" y="4115616"/>
              <a:ext cx="343379" cy="434531"/>
            </a:xfrm>
            <a:custGeom>
              <a:avLst/>
              <a:gdLst/>
              <a:ahLst/>
              <a:cxnLst/>
              <a:rect l="l" t="t" r="r" b="b"/>
              <a:pathLst>
                <a:path w="3663" h="4635" extrusionOk="0">
                  <a:moveTo>
                    <a:pt x="3514" y="0"/>
                  </a:moveTo>
                  <a:lnTo>
                    <a:pt x="3514" y="0"/>
                  </a:lnTo>
                  <a:cubicBezTo>
                    <a:pt x="3513" y="0"/>
                    <a:pt x="3513" y="1"/>
                    <a:pt x="3513" y="2"/>
                  </a:cubicBezTo>
                  <a:cubicBezTo>
                    <a:pt x="3513" y="2"/>
                    <a:pt x="1304" y="1091"/>
                    <a:pt x="77" y="3228"/>
                  </a:cubicBezTo>
                  <a:cubicBezTo>
                    <a:pt x="51" y="3274"/>
                    <a:pt x="21" y="3325"/>
                    <a:pt x="0" y="3366"/>
                  </a:cubicBezTo>
                  <a:cubicBezTo>
                    <a:pt x="1176" y="1362"/>
                    <a:pt x="3303" y="365"/>
                    <a:pt x="3303" y="365"/>
                  </a:cubicBezTo>
                  <a:lnTo>
                    <a:pt x="3303" y="365"/>
                  </a:lnTo>
                  <a:cubicBezTo>
                    <a:pt x="3303" y="365"/>
                    <a:pt x="3564" y="2615"/>
                    <a:pt x="2429" y="4634"/>
                  </a:cubicBezTo>
                  <a:cubicBezTo>
                    <a:pt x="3662" y="2701"/>
                    <a:pt x="3542" y="0"/>
                    <a:pt x="3514" y="0"/>
                  </a:cubicBezTo>
                  <a:close/>
                </a:path>
              </a:pathLst>
            </a:custGeom>
            <a:solidFill>
              <a:schemeClr val="accent5"/>
            </a:solidFill>
            <a:ln>
              <a:noFill/>
            </a:ln>
            <a:effectLst>
              <a:outerShdw blurRad="28575"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8143011" y="4114866"/>
              <a:ext cx="846963" cy="1169063"/>
            </a:xfrm>
            <a:custGeom>
              <a:avLst/>
              <a:gdLst/>
              <a:ahLst/>
              <a:cxnLst/>
              <a:rect l="l" t="t" r="r" b="b"/>
              <a:pathLst>
                <a:path w="9035" h="12470" extrusionOk="0">
                  <a:moveTo>
                    <a:pt x="4270" y="3165"/>
                  </a:moveTo>
                  <a:cubicBezTo>
                    <a:pt x="9035" y="12470"/>
                    <a:pt x="1" y="5394"/>
                    <a:pt x="778" y="0"/>
                  </a:cubicBezTo>
                  <a:cubicBezTo>
                    <a:pt x="778" y="0"/>
                    <a:pt x="3007" y="1058"/>
                    <a:pt x="4270" y="3165"/>
                  </a:cubicBezTo>
                  <a:close/>
                </a:path>
              </a:pathLst>
            </a:custGeom>
            <a:solidFill>
              <a:schemeClr val="accent6"/>
            </a:solidFill>
            <a:ln>
              <a:noFill/>
            </a:ln>
            <a:effectLst>
              <a:outerShdw blurRad="28575"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8206007" y="4114210"/>
              <a:ext cx="345441" cy="433031"/>
            </a:xfrm>
            <a:custGeom>
              <a:avLst/>
              <a:gdLst/>
              <a:ahLst/>
              <a:cxnLst/>
              <a:rect l="l" t="t" r="r" b="b"/>
              <a:pathLst>
                <a:path w="3685" h="4619" extrusionOk="0">
                  <a:moveTo>
                    <a:pt x="3560" y="3109"/>
                  </a:moveTo>
                  <a:cubicBezTo>
                    <a:pt x="3572" y="3130"/>
                    <a:pt x="3585" y="3151"/>
                    <a:pt x="3598" y="3172"/>
                  </a:cubicBezTo>
                  <a:cubicBezTo>
                    <a:pt x="3624" y="3218"/>
                    <a:pt x="3659" y="3264"/>
                    <a:pt x="3685" y="3305"/>
                  </a:cubicBezTo>
                  <a:cubicBezTo>
                    <a:pt x="3644" y="3238"/>
                    <a:pt x="3602" y="3173"/>
                    <a:pt x="3560" y="3109"/>
                  </a:cubicBezTo>
                  <a:close/>
                  <a:moveTo>
                    <a:pt x="105" y="0"/>
                  </a:moveTo>
                  <a:cubicBezTo>
                    <a:pt x="78" y="0"/>
                    <a:pt x="1" y="2707"/>
                    <a:pt x="1272" y="4619"/>
                  </a:cubicBezTo>
                  <a:cubicBezTo>
                    <a:pt x="96" y="2615"/>
                    <a:pt x="321" y="360"/>
                    <a:pt x="321" y="360"/>
                  </a:cubicBezTo>
                  <a:lnTo>
                    <a:pt x="321" y="360"/>
                  </a:lnTo>
                  <a:cubicBezTo>
                    <a:pt x="321" y="360"/>
                    <a:pt x="2331" y="1262"/>
                    <a:pt x="3560" y="3109"/>
                  </a:cubicBezTo>
                  <a:lnTo>
                    <a:pt x="3560" y="3109"/>
                  </a:lnTo>
                  <a:cubicBezTo>
                    <a:pt x="2291" y="1044"/>
                    <a:pt x="106" y="7"/>
                    <a:pt x="106" y="2"/>
                  </a:cubicBezTo>
                  <a:cubicBezTo>
                    <a:pt x="106" y="1"/>
                    <a:pt x="105" y="0"/>
                    <a:pt x="105" y="0"/>
                  </a:cubicBezTo>
                  <a:close/>
                </a:path>
              </a:pathLst>
            </a:custGeom>
            <a:solidFill>
              <a:schemeClr val="accent5"/>
            </a:solidFill>
            <a:ln>
              <a:noFill/>
            </a:ln>
            <a:effectLst>
              <a:outerShdw blurRad="28575"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8270972" y="4006957"/>
              <a:ext cx="516802" cy="1389656"/>
            </a:xfrm>
            <a:custGeom>
              <a:avLst/>
              <a:gdLst/>
              <a:ahLst/>
              <a:cxnLst/>
              <a:rect l="l" t="t" r="r" b="b"/>
              <a:pathLst>
                <a:path w="5513" h="14823" extrusionOk="0">
                  <a:moveTo>
                    <a:pt x="5512" y="4444"/>
                  </a:moveTo>
                  <a:cubicBezTo>
                    <a:pt x="4746" y="14822"/>
                    <a:pt x="1" y="4474"/>
                    <a:pt x="3948" y="1"/>
                  </a:cubicBezTo>
                  <a:cubicBezTo>
                    <a:pt x="3948" y="1"/>
                    <a:pt x="5512" y="1990"/>
                    <a:pt x="5512" y="4444"/>
                  </a:cubicBezTo>
                  <a:close/>
                </a:path>
              </a:pathLst>
            </a:custGeom>
            <a:solidFill>
              <a:schemeClr val="accent6"/>
            </a:solidFill>
            <a:ln>
              <a:noFill/>
            </a:ln>
            <a:effectLst>
              <a:outerShdw blurRad="28575"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8483959" y="4006863"/>
              <a:ext cx="304757" cy="431625"/>
            </a:xfrm>
            <a:custGeom>
              <a:avLst/>
              <a:gdLst/>
              <a:ahLst/>
              <a:cxnLst/>
              <a:rect l="l" t="t" r="r" b="b"/>
              <a:pathLst>
                <a:path w="3251" h="4604" extrusionOk="0">
                  <a:moveTo>
                    <a:pt x="1680" y="0"/>
                  </a:moveTo>
                  <a:cubicBezTo>
                    <a:pt x="1644" y="0"/>
                    <a:pt x="1" y="2299"/>
                    <a:pt x="117" y="4603"/>
                  </a:cubicBezTo>
                  <a:cubicBezTo>
                    <a:pt x="137" y="2287"/>
                    <a:pt x="1681" y="421"/>
                    <a:pt x="1681" y="421"/>
                  </a:cubicBezTo>
                  <a:cubicBezTo>
                    <a:pt x="1681" y="421"/>
                    <a:pt x="3230" y="2292"/>
                    <a:pt x="3251" y="4603"/>
                  </a:cubicBezTo>
                  <a:lnTo>
                    <a:pt x="3251" y="4445"/>
                  </a:lnTo>
                  <a:cubicBezTo>
                    <a:pt x="3251" y="1991"/>
                    <a:pt x="1676" y="2"/>
                    <a:pt x="1681" y="2"/>
                  </a:cubicBezTo>
                  <a:cubicBezTo>
                    <a:pt x="1681" y="1"/>
                    <a:pt x="1681" y="0"/>
                    <a:pt x="1680" y="0"/>
                  </a:cubicBezTo>
                  <a:close/>
                </a:path>
              </a:pathLst>
            </a:custGeom>
            <a:solidFill>
              <a:schemeClr val="accent5"/>
            </a:solidFill>
            <a:ln>
              <a:noFill/>
            </a:ln>
            <a:effectLst>
              <a:outerShdw blurRad="28575"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4" name="Google Shape;264;p4"/>
          <p:cNvSpPr/>
          <p:nvPr/>
        </p:nvSpPr>
        <p:spPr>
          <a:xfrm rot="-1523420">
            <a:off x="125273" y="2353667"/>
            <a:ext cx="123265" cy="155274"/>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
          <p:cNvSpPr/>
          <p:nvPr/>
        </p:nvSpPr>
        <p:spPr>
          <a:xfrm rot="-9875499">
            <a:off x="487416" y="1272140"/>
            <a:ext cx="123253" cy="155277"/>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
          <p:cNvSpPr/>
          <p:nvPr/>
        </p:nvSpPr>
        <p:spPr>
          <a:xfrm rot="8427059">
            <a:off x="8562427" y="460361"/>
            <a:ext cx="123252" cy="155266"/>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p:nvPr/>
        </p:nvSpPr>
        <p:spPr>
          <a:xfrm rot="2700518">
            <a:off x="8904862" y="2548719"/>
            <a:ext cx="123271" cy="155270"/>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rot="2700518">
            <a:off x="441337" y="4710731"/>
            <a:ext cx="123271" cy="155270"/>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TextBox 45">
            <a:extLst>
              <a:ext uri="{FF2B5EF4-FFF2-40B4-BE49-F238E27FC236}">
                <a16:creationId xmlns:a16="http://schemas.microsoft.com/office/drawing/2014/main" id="{468BA40D-78AB-4384-BBD8-49F31D6105B8}"/>
              </a:ext>
            </a:extLst>
          </p:cNvPr>
          <p:cNvSpPr txBox="1"/>
          <p:nvPr userDrawn="1"/>
        </p:nvSpPr>
        <p:spPr>
          <a:xfrm>
            <a:off x="0" y="0"/>
            <a:ext cx="635110" cy="307777"/>
          </a:xfrm>
          <a:prstGeom prst="rect">
            <a:avLst/>
          </a:prstGeom>
          <a:noFill/>
        </p:spPr>
        <p:txBody>
          <a:bodyPr wrap="none" rtlCol="0">
            <a:spAutoFit/>
            <a:scene3d>
              <a:camera prst="perspectiveFront"/>
              <a:lightRig rig="threePt" dir="t"/>
            </a:scene3d>
          </a:bodyPr>
          <a:lstStyle/>
          <a:p>
            <a:r>
              <a:rPr lang="en-US" b="1" spc="50" dirty="0" err="1">
                <a:ln w="0"/>
                <a:solidFill>
                  <a:schemeClr val="accent6"/>
                </a:solidFill>
                <a:effectLst>
                  <a:innerShdw blurRad="63500" dist="50800" dir="13500000">
                    <a:srgbClr val="000000">
                      <a:alpha val="50000"/>
                    </a:srgbClr>
                  </a:innerShdw>
                </a:effectLst>
                <a:latin typeface="UVN Sang Song" panose="03030602030607090B05" pitchFamily="66" charset="0"/>
              </a:rPr>
              <a:t>Ktuts</a:t>
            </a:r>
            <a:endParaRPr lang="en-US" b="1" spc="50" dirty="0">
              <a:ln w="0"/>
              <a:solidFill>
                <a:schemeClr val="accent6"/>
              </a:solidFill>
              <a:effectLst>
                <a:innerShdw blurRad="63500" dist="50800" dir="13500000">
                  <a:srgbClr val="000000">
                    <a:alpha val="50000"/>
                  </a:srgbClr>
                </a:innerShdw>
              </a:effectLst>
              <a:latin typeface="UVN Sang Song" panose="03030602030607090B05" pitchFamily="66" charset="0"/>
            </a:endParaRPr>
          </a:p>
        </p:txBody>
      </p:sp>
    </p:spTree>
    <p:extLst>
      <p:ext uri="{BB962C8B-B14F-4D97-AF65-F5344CB8AC3E}">
        <p14:creationId xmlns:p14="http://schemas.microsoft.com/office/powerpoint/2010/main" val="2777848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userDrawn="1">
  <p:cSld name="ONE_COLUMN_TEXT">
    <p:bg>
      <p:bgPr>
        <a:solidFill>
          <a:schemeClr val="lt1"/>
        </a:solidFill>
        <a:effectLst/>
      </p:bgPr>
    </p:bg>
    <p:spTree>
      <p:nvGrpSpPr>
        <p:cNvPr id="1" name="Shape 356"/>
        <p:cNvGrpSpPr/>
        <p:nvPr/>
      </p:nvGrpSpPr>
      <p:grpSpPr>
        <a:xfrm>
          <a:off x="0" y="0"/>
          <a:ext cx="0" cy="0"/>
          <a:chOff x="0" y="0"/>
          <a:chExt cx="0" cy="0"/>
        </a:xfrm>
      </p:grpSpPr>
      <p:pic>
        <p:nvPicPr>
          <p:cNvPr id="359" name="Google Shape;359;p7"/>
          <p:cNvPicPr preferRelativeResize="0"/>
          <p:nvPr/>
        </p:nvPicPr>
        <p:blipFill>
          <a:blip r:embed="rId2">
            <a:alphaModFix amt="23000"/>
          </a:blip>
          <a:stretch>
            <a:fillRect/>
          </a:stretch>
        </p:blipFill>
        <p:spPr>
          <a:xfrm>
            <a:off x="0" y="0"/>
            <a:ext cx="9143997" cy="5143499"/>
          </a:xfrm>
          <a:prstGeom prst="rect">
            <a:avLst/>
          </a:prstGeom>
          <a:noFill/>
          <a:ln>
            <a:noFill/>
          </a:ln>
        </p:spPr>
      </p:pic>
      <p:sp>
        <p:nvSpPr>
          <p:cNvPr id="79" name="Google Shape;733;p14">
            <a:extLst>
              <a:ext uri="{FF2B5EF4-FFF2-40B4-BE49-F238E27FC236}">
                <a16:creationId xmlns:a16="http://schemas.microsoft.com/office/drawing/2014/main" id="{B3740E7C-D8AF-4BC9-AC4E-0B60CFB2B89A}"/>
              </a:ext>
            </a:extLst>
          </p:cNvPr>
          <p:cNvSpPr/>
          <p:nvPr/>
        </p:nvSpPr>
        <p:spPr>
          <a:xfrm>
            <a:off x="6109573" y="3745002"/>
            <a:ext cx="3396383" cy="1608808"/>
          </a:xfrm>
          <a:custGeom>
            <a:avLst/>
            <a:gdLst/>
            <a:ahLst/>
            <a:cxnLst/>
            <a:rect l="l" t="t" r="r" b="b"/>
            <a:pathLst>
              <a:path w="39860" h="18881" extrusionOk="0">
                <a:moveTo>
                  <a:pt x="31313" y="1"/>
                </a:moveTo>
                <a:cubicBezTo>
                  <a:pt x="27100" y="1"/>
                  <a:pt x="23687" y="2963"/>
                  <a:pt x="21009" y="5899"/>
                </a:cubicBezTo>
                <a:cubicBezTo>
                  <a:pt x="16873" y="10444"/>
                  <a:pt x="12103" y="8726"/>
                  <a:pt x="7348" y="11211"/>
                </a:cubicBezTo>
                <a:cubicBezTo>
                  <a:pt x="6479" y="11666"/>
                  <a:pt x="5701" y="12177"/>
                  <a:pt x="4996" y="12719"/>
                </a:cubicBezTo>
                <a:cubicBezTo>
                  <a:pt x="1448" y="15449"/>
                  <a:pt x="1" y="18880"/>
                  <a:pt x="1" y="18880"/>
                </a:cubicBezTo>
                <a:lnTo>
                  <a:pt x="39813" y="18880"/>
                </a:lnTo>
                <a:lnTo>
                  <a:pt x="39859" y="3920"/>
                </a:lnTo>
                <a:cubicBezTo>
                  <a:pt x="36707" y="1086"/>
                  <a:pt x="33863" y="1"/>
                  <a:pt x="31313" y="1"/>
                </a:cubicBezTo>
                <a:close/>
              </a:path>
            </a:pathLst>
          </a:custGeom>
          <a:solidFill>
            <a:schemeClr val="accent2"/>
          </a:solidFill>
          <a:ln>
            <a:noFill/>
          </a:ln>
          <a:effectLst>
            <a:outerShdw blurRad="85725" dist="28575" dir="1608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34;p14">
            <a:extLst>
              <a:ext uri="{FF2B5EF4-FFF2-40B4-BE49-F238E27FC236}">
                <a16:creationId xmlns:a16="http://schemas.microsoft.com/office/drawing/2014/main" id="{EB8ADA02-D34A-4026-93F9-51A7457DAB17}"/>
              </a:ext>
            </a:extLst>
          </p:cNvPr>
          <p:cNvSpPr/>
          <p:nvPr/>
        </p:nvSpPr>
        <p:spPr>
          <a:xfrm>
            <a:off x="7142683" y="4226573"/>
            <a:ext cx="2641356" cy="1347391"/>
          </a:xfrm>
          <a:custGeom>
            <a:avLst/>
            <a:gdLst/>
            <a:ahLst/>
            <a:cxnLst/>
            <a:rect l="l" t="t" r="r" b="b"/>
            <a:pathLst>
              <a:path w="30999" h="15813" extrusionOk="0">
                <a:moveTo>
                  <a:pt x="24224" y="0"/>
                </a:moveTo>
                <a:cubicBezTo>
                  <a:pt x="24158" y="0"/>
                  <a:pt x="24092" y="1"/>
                  <a:pt x="24025" y="4"/>
                </a:cubicBezTo>
                <a:cubicBezTo>
                  <a:pt x="17639" y="218"/>
                  <a:pt x="17195" y="8271"/>
                  <a:pt x="6647" y="10894"/>
                </a:cubicBezTo>
                <a:cubicBezTo>
                  <a:pt x="4939" y="11313"/>
                  <a:pt x="3416" y="12284"/>
                  <a:pt x="2189" y="13552"/>
                </a:cubicBezTo>
                <a:lnTo>
                  <a:pt x="1" y="15812"/>
                </a:lnTo>
                <a:lnTo>
                  <a:pt x="30999" y="15812"/>
                </a:lnTo>
                <a:lnTo>
                  <a:pt x="30973" y="4820"/>
                </a:lnTo>
                <a:cubicBezTo>
                  <a:pt x="30973" y="4820"/>
                  <a:pt x="28499" y="0"/>
                  <a:pt x="24224" y="0"/>
                </a:cubicBezTo>
                <a:close/>
              </a:path>
            </a:pathLst>
          </a:custGeom>
          <a:solidFill>
            <a:schemeClr val="accent3"/>
          </a:solidFill>
          <a:ln>
            <a:noFill/>
          </a:ln>
          <a:effectLst>
            <a:outerShdw blurRad="85725" dist="28575" dir="1608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35;p14">
            <a:extLst>
              <a:ext uri="{FF2B5EF4-FFF2-40B4-BE49-F238E27FC236}">
                <a16:creationId xmlns:a16="http://schemas.microsoft.com/office/drawing/2014/main" id="{BA308ED8-7968-4CF9-879C-CED31FB78A54}"/>
              </a:ext>
            </a:extLst>
          </p:cNvPr>
          <p:cNvSpPr/>
          <p:nvPr/>
        </p:nvSpPr>
        <p:spPr>
          <a:xfrm>
            <a:off x="6913816" y="4047776"/>
            <a:ext cx="2641356" cy="1347391"/>
          </a:xfrm>
          <a:custGeom>
            <a:avLst/>
            <a:gdLst/>
            <a:ahLst/>
            <a:cxnLst/>
            <a:rect l="l" t="t" r="r" b="b"/>
            <a:pathLst>
              <a:path w="30999" h="15813" extrusionOk="0">
                <a:moveTo>
                  <a:pt x="24224" y="0"/>
                </a:moveTo>
                <a:cubicBezTo>
                  <a:pt x="24158" y="0"/>
                  <a:pt x="24092" y="1"/>
                  <a:pt x="24025" y="4"/>
                </a:cubicBezTo>
                <a:cubicBezTo>
                  <a:pt x="17639" y="218"/>
                  <a:pt x="17195" y="8271"/>
                  <a:pt x="6647" y="10894"/>
                </a:cubicBezTo>
                <a:cubicBezTo>
                  <a:pt x="4939" y="11313"/>
                  <a:pt x="3416" y="12284"/>
                  <a:pt x="2189" y="13552"/>
                </a:cubicBezTo>
                <a:lnTo>
                  <a:pt x="1" y="15812"/>
                </a:lnTo>
                <a:lnTo>
                  <a:pt x="30999" y="15812"/>
                </a:lnTo>
                <a:lnTo>
                  <a:pt x="30973" y="4820"/>
                </a:lnTo>
                <a:cubicBezTo>
                  <a:pt x="30973" y="4820"/>
                  <a:pt x="28499" y="0"/>
                  <a:pt x="24224" y="0"/>
                </a:cubicBezTo>
                <a:close/>
              </a:path>
            </a:pathLst>
          </a:custGeom>
          <a:solidFill>
            <a:srgbClr val="2F8C81">
              <a:alpha val="68630"/>
            </a:srgbClr>
          </a:solidFill>
          <a:ln>
            <a:noFill/>
          </a:ln>
          <a:effectLst>
            <a:outerShdw blurRad="85725" dist="28575" dir="1608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p:nvPr/>
        </p:nvSpPr>
        <p:spPr>
          <a:xfrm>
            <a:off x="5092007" y="4605510"/>
            <a:ext cx="2093913" cy="597012"/>
          </a:xfrm>
          <a:custGeom>
            <a:avLst/>
            <a:gdLst/>
            <a:ahLst/>
            <a:cxnLst/>
            <a:rect l="l" t="t" r="r" b="b"/>
            <a:pathLst>
              <a:path w="36194" h="10320" extrusionOk="0">
                <a:moveTo>
                  <a:pt x="21941" y="1"/>
                </a:moveTo>
                <a:cubicBezTo>
                  <a:pt x="21903" y="1"/>
                  <a:pt x="21865" y="1"/>
                  <a:pt x="21827" y="2"/>
                </a:cubicBezTo>
                <a:cubicBezTo>
                  <a:pt x="18125" y="95"/>
                  <a:pt x="14628" y="2738"/>
                  <a:pt x="13529" y="6266"/>
                </a:cubicBezTo>
                <a:cubicBezTo>
                  <a:pt x="12982" y="4958"/>
                  <a:pt x="11559" y="4250"/>
                  <a:pt x="10134" y="4250"/>
                </a:cubicBezTo>
                <a:cubicBezTo>
                  <a:pt x="9558" y="4250"/>
                  <a:pt x="8981" y="4366"/>
                  <a:pt x="8462" y="4604"/>
                </a:cubicBezTo>
                <a:cubicBezTo>
                  <a:pt x="7179" y="5192"/>
                  <a:pt x="6187" y="6409"/>
                  <a:pt x="5875" y="7789"/>
                </a:cubicBezTo>
                <a:cubicBezTo>
                  <a:pt x="5299" y="7327"/>
                  <a:pt x="4561" y="7089"/>
                  <a:pt x="3827" y="7089"/>
                </a:cubicBezTo>
                <a:cubicBezTo>
                  <a:pt x="3349" y="7089"/>
                  <a:pt x="2873" y="7190"/>
                  <a:pt x="2444" y="7395"/>
                </a:cubicBezTo>
                <a:cubicBezTo>
                  <a:pt x="1350" y="7922"/>
                  <a:pt x="0" y="9103"/>
                  <a:pt x="0" y="10320"/>
                </a:cubicBezTo>
                <a:lnTo>
                  <a:pt x="35912" y="10320"/>
                </a:lnTo>
                <a:cubicBezTo>
                  <a:pt x="36193" y="8357"/>
                  <a:pt x="34941" y="6460"/>
                  <a:pt x="33059" y="5836"/>
                </a:cubicBezTo>
                <a:cubicBezTo>
                  <a:pt x="32660" y="5705"/>
                  <a:pt x="32244" y="5642"/>
                  <a:pt x="31826" y="5642"/>
                </a:cubicBezTo>
                <a:cubicBezTo>
                  <a:pt x="30280" y="5642"/>
                  <a:pt x="28719" y="6498"/>
                  <a:pt x="27982" y="7871"/>
                </a:cubicBezTo>
                <a:cubicBezTo>
                  <a:pt x="28657" y="3699"/>
                  <a:pt x="26070" y="1567"/>
                  <a:pt x="25099" y="1005"/>
                </a:cubicBezTo>
                <a:cubicBezTo>
                  <a:pt x="24119" y="436"/>
                  <a:pt x="23068" y="1"/>
                  <a:pt x="21941" y="1"/>
                </a:cubicBezTo>
                <a:close/>
              </a:path>
            </a:pathLst>
          </a:custGeom>
          <a:solidFill>
            <a:schemeClr val="lt2"/>
          </a:solidFill>
          <a:ln>
            <a:noFill/>
          </a:ln>
          <a:effectLst>
            <a:outerShdw blurRad="57150" dist="19050" dir="54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p:nvPr/>
        </p:nvSpPr>
        <p:spPr>
          <a:xfrm>
            <a:off x="4065185" y="1878862"/>
            <a:ext cx="2093913" cy="597012"/>
          </a:xfrm>
          <a:custGeom>
            <a:avLst/>
            <a:gdLst/>
            <a:ahLst/>
            <a:cxnLst/>
            <a:rect l="l" t="t" r="r" b="b"/>
            <a:pathLst>
              <a:path w="36194" h="10320" extrusionOk="0">
                <a:moveTo>
                  <a:pt x="21941" y="1"/>
                </a:moveTo>
                <a:cubicBezTo>
                  <a:pt x="21903" y="1"/>
                  <a:pt x="21865" y="1"/>
                  <a:pt x="21827" y="2"/>
                </a:cubicBezTo>
                <a:cubicBezTo>
                  <a:pt x="18125" y="95"/>
                  <a:pt x="14628" y="2738"/>
                  <a:pt x="13529" y="6266"/>
                </a:cubicBezTo>
                <a:cubicBezTo>
                  <a:pt x="12982" y="4958"/>
                  <a:pt x="11559" y="4250"/>
                  <a:pt x="10134" y="4250"/>
                </a:cubicBezTo>
                <a:cubicBezTo>
                  <a:pt x="9558" y="4250"/>
                  <a:pt x="8981" y="4366"/>
                  <a:pt x="8462" y="4604"/>
                </a:cubicBezTo>
                <a:cubicBezTo>
                  <a:pt x="7179" y="5192"/>
                  <a:pt x="6187" y="6409"/>
                  <a:pt x="5875" y="7789"/>
                </a:cubicBezTo>
                <a:cubicBezTo>
                  <a:pt x="5299" y="7327"/>
                  <a:pt x="4561" y="7089"/>
                  <a:pt x="3827" y="7089"/>
                </a:cubicBezTo>
                <a:cubicBezTo>
                  <a:pt x="3349" y="7089"/>
                  <a:pt x="2873" y="7190"/>
                  <a:pt x="2444" y="7395"/>
                </a:cubicBezTo>
                <a:cubicBezTo>
                  <a:pt x="1350" y="7922"/>
                  <a:pt x="0" y="9103"/>
                  <a:pt x="0" y="10320"/>
                </a:cubicBezTo>
                <a:lnTo>
                  <a:pt x="35912" y="10320"/>
                </a:lnTo>
                <a:cubicBezTo>
                  <a:pt x="36193" y="8357"/>
                  <a:pt x="34941" y="6460"/>
                  <a:pt x="33059" y="5836"/>
                </a:cubicBezTo>
                <a:cubicBezTo>
                  <a:pt x="32660" y="5705"/>
                  <a:pt x="32244" y="5642"/>
                  <a:pt x="31826" y="5642"/>
                </a:cubicBezTo>
                <a:cubicBezTo>
                  <a:pt x="30280" y="5642"/>
                  <a:pt x="28719" y="6498"/>
                  <a:pt x="27982" y="7871"/>
                </a:cubicBezTo>
                <a:cubicBezTo>
                  <a:pt x="28657" y="3699"/>
                  <a:pt x="26070" y="1567"/>
                  <a:pt x="25099" y="1005"/>
                </a:cubicBezTo>
                <a:cubicBezTo>
                  <a:pt x="24119" y="436"/>
                  <a:pt x="23068" y="1"/>
                  <a:pt x="21941" y="1"/>
                </a:cubicBezTo>
                <a:close/>
              </a:path>
            </a:pathLst>
          </a:custGeom>
          <a:solidFill>
            <a:schemeClr val="lt2"/>
          </a:solidFill>
          <a:ln>
            <a:noFill/>
          </a:ln>
          <a:effectLst>
            <a:outerShdw blurRad="57150" dist="19050" dir="54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7"/>
          <p:cNvSpPr/>
          <p:nvPr/>
        </p:nvSpPr>
        <p:spPr>
          <a:xfrm>
            <a:off x="6598028" y="3860395"/>
            <a:ext cx="2574009" cy="1321736"/>
          </a:xfrm>
          <a:custGeom>
            <a:avLst/>
            <a:gdLst/>
            <a:ahLst/>
            <a:cxnLst/>
            <a:rect l="l" t="t" r="r" b="b"/>
            <a:pathLst>
              <a:path w="48203" h="24748" extrusionOk="0">
                <a:moveTo>
                  <a:pt x="39829" y="1"/>
                </a:moveTo>
                <a:cubicBezTo>
                  <a:pt x="35910" y="1"/>
                  <a:pt x="32141" y="1757"/>
                  <a:pt x="27936" y="6239"/>
                </a:cubicBezTo>
                <a:cubicBezTo>
                  <a:pt x="21601" y="12988"/>
                  <a:pt x="17450" y="13116"/>
                  <a:pt x="7864" y="16505"/>
                </a:cubicBezTo>
                <a:cubicBezTo>
                  <a:pt x="3865" y="17916"/>
                  <a:pt x="0" y="24747"/>
                  <a:pt x="0" y="24747"/>
                </a:cubicBezTo>
                <a:lnTo>
                  <a:pt x="48188" y="24747"/>
                </a:lnTo>
                <a:lnTo>
                  <a:pt x="48203" y="2128"/>
                </a:lnTo>
                <a:cubicBezTo>
                  <a:pt x="45221" y="811"/>
                  <a:pt x="42491" y="1"/>
                  <a:pt x="39829" y="1"/>
                </a:cubicBezTo>
                <a:close/>
              </a:path>
            </a:pathLst>
          </a:custGeom>
          <a:solidFill>
            <a:schemeClr val="accent4"/>
          </a:solidFill>
          <a:ln>
            <a:noFill/>
          </a:ln>
          <a:effectLst>
            <a:outerShdw blurRad="85725" dist="28575" dir="1608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7"/>
          <p:cNvSpPr/>
          <p:nvPr/>
        </p:nvSpPr>
        <p:spPr>
          <a:xfrm>
            <a:off x="7042479" y="4173743"/>
            <a:ext cx="2128498" cy="1008392"/>
          </a:xfrm>
          <a:custGeom>
            <a:avLst/>
            <a:gdLst/>
            <a:ahLst/>
            <a:cxnLst/>
            <a:rect l="l" t="t" r="r" b="b"/>
            <a:pathLst>
              <a:path w="39860" h="18881" extrusionOk="0">
                <a:moveTo>
                  <a:pt x="31313" y="1"/>
                </a:moveTo>
                <a:cubicBezTo>
                  <a:pt x="27100" y="1"/>
                  <a:pt x="23687" y="2963"/>
                  <a:pt x="21009" y="5899"/>
                </a:cubicBezTo>
                <a:cubicBezTo>
                  <a:pt x="16873" y="10444"/>
                  <a:pt x="12103" y="8726"/>
                  <a:pt x="7348" y="11211"/>
                </a:cubicBezTo>
                <a:cubicBezTo>
                  <a:pt x="6479" y="11666"/>
                  <a:pt x="5701" y="12177"/>
                  <a:pt x="4996" y="12719"/>
                </a:cubicBezTo>
                <a:cubicBezTo>
                  <a:pt x="1448" y="15449"/>
                  <a:pt x="1" y="18880"/>
                  <a:pt x="1" y="18880"/>
                </a:cubicBezTo>
                <a:lnTo>
                  <a:pt x="39813" y="18880"/>
                </a:lnTo>
                <a:lnTo>
                  <a:pt x="39859" y="3920"/>
                </a:lnTo>
                <a:cubicBezTo>
                  <a:pt x="36707" y="1086"/>
                  <a:pt x="33863" y="1"/>
                  <a:pt x="31313" y="1"/>
                </a:cubicBezTo>
                <a:close/>
              </a:path>
            </a:pathLst>
          </a:custGeom>
          <a:solidFill>
            <a:schemeClr val="accent2"/>
          </a:solidFill>
          <a:ln>
            <a:noFill/>
          </a:ln>
          <a:effectLst>
            <a:outerShdw blurRad="85725" dist="28575" dir="1608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7"/>
          <p:cNvSpPr/>
          <p:nvPr/>
        </p:nvSpPr>
        <p:spPr>
          <a:xfrm>
            <a:off x="7516728" y="4337600"/>
            <a:ext cx="1655326" cy="844537"/>
          </a:xfrm>
          <a:custGeom>
            <a:avLst/>
            <a:gdLst/>
            <a:ahLst/>
            <a:cxnLst/>
            <a:rect l="l" t="t" r="r" b="b"/>
            <a:pathLst>
              <a:path w="30999" h="15813" extrusionOk="0">
                <a:moveTo>
                  <a:pt x="24224" y="0"/>
                </a:moveTo>
                <a:cubicBezTo>
                  <a:pt x="24158" y="0"/>
                  <a:pt x="24092" y="1"/>
                  <a:pt x="24025" y="4"/>
                </a:cubicBezTo>
                <a:cubicBezTo>
                  <a:pt x="17639" y="218"/>
                  <a:pt x="17195" y="8271"/>
                  <a:pt x="6647" y="10894"/>
                </a:cubicBezTo>
                <a:cubicBezTo>
                  <a:pt x="4939" y="11313"/>
                  <a:pt x="3416" y="12284"/>
                  <a:pt x="2189" y="13552"/>
                </a:cubicBezTo>
                <a:lnTo>
                  <a:pt x="1" y="15812"/>
                </a:lnTo>
                <a:lnTo>
                  <a:pt x="30999" y="15812"/>
                </a:lnTo>
                <a:lnTo>
                  <a:pt x="30973" y="4820"/>
                </a:lnTo>
                <a:cubicBezTo>
                  <a:pt x="30973" y="4820"/>
                  <a:pt x="28499" y="0"/>
                  <a:pt x="24224" y="0"/>
                </a:cubicBezTo>
                <a:close/>
              </a:path>
            </a:pathLst>
          </a:custGeom>
          <a:solidFill>
            <a:schemeClr val="accent3"/>
          </a:solidFill>
          <a:ln>
            <a:noFill/>
          </a:ln>
          <a:effectLst>
            <a:outerShdw blurRad="85725" dist="28575" dir="1608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7"/>
          <p:cNvSpPr/>
          <p:nvPr/>
        </p:nvSpPr>
        <p:spPr>
          <a:xfrm>
            <a:off x="7516728" y="4337600"/>
            <a:ext cx="1655326" cy="844537"/>
          </a:xfrm>
          <a:custGeom>
            <a:avLst/>
            <a:gdLst/>
            <a:ahLst/>
            <a:cxnLst/>
            <a:rect l="l" t="t" r="r" b="b"/>
            <a:pathLst>
              <a:path w="30999" h="15813" extrusionOk="0">
                <a:moveTo>
                  <a:pt x="24224" y="0"/>
                </a:moveTo>
                <a:cubicBezTo>
                  <a:pt x="24158" y="0"/>
                  <a:pt x="24092" y="1"/>
                  <a:pt x="24025" y="4"/>
                </a:cubicBezTo>
                <a:cubicBezTo>
                  <a:pt x="17639" y="218"/>
                  <a:pt x="17195" y="8271"/>
                  <a:pt x="6647" y="10894"/>
                </a:cubicBezTo>
                <a:cubicBezTo>
                  <a:pt x="4939" y="11313"/>
                  <a:pt x="3416" y="12284"/>
                  <a:pt x="2189" y="13552"/>
                </a:cubicBezTo>
                <a:lnTo>
                  <a:pt x="1" y="15812"/>
                </a:lnTo>
                <a:lnTo>
                  <a:pt x="30999" y="15812"/>
                </a:lnTo>
                <a:lnTo>
                  <a:pt x="30973" y="4820"/>
                </a:lnTo>
                <a:cubicBezTo>
                  <a:pt x="30973" y="4820"/>
                  <a:pt x="28499" y="0"/>
                  <a:pt x="24224" y="0"/>
                </a:cubicBezTo>
                <a:close/>
              </a:path>
            </a:pathLst>
          </a:custGeom>
          <a:solidFill>
            <a:srgbClr val="2F8C81">
              <a:alpha val="68630"/>
            </a:srgbClr>
          </a:solidFill>
          <a:ln>
            <a:noFill/>
          </a:ln>
          <a:effectLst>
            <a:outerShdw blurRad="85725" dist="28575" dir="1608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7" name="Google Shape;367;p7"/>
          <p:cNvGrpSpPr/>
          <p:nvPr/>
        </p:nvGrpSpPr>
        <p:grpSpPr>
          <a:xfrm rot="20426475">
            <a:off x="6443470" y="3545978"/>
            <a:ext cx="1659298" cy="2865395"/>
            <a:chOff x="5518398" y="1813651"/>
            <a:chExt cx="2198058" cy="3463547"/>
          </a:xfrm>
        </p:grpSpPr>
        <p:sp>
          <p:nvSpPr>
            <p:cNvPr id="368" name="Google Shape;368;p7"/>
            <p:cNvSpPr/>
            <p:nvPr/>
          </p:nvSpPr>
          <p:spPr>
            <a:xfrm rot="-693259">
              <a:off x="6764080" y="2877064"/>
              <a:ext cx="278204" cy="2396557"/>
            </a:xfrm>
            <a:custGeom>
              <a:avLst/>
              <a:gdLst/>
              <a:ahLst/>
              <a:cxnLst/>
              <a:rect l="l" t="t" r="r" b="b"/>
              <a:pathLst>
                <a:path w="2123" h="18289" fill="none" extrusionOk="0">
                  <a:moveTo>
                    <a:pt x="2123" y="18289"/>
                  </a:moveTo>
                  <a:cubicBezTo>
                    <a:pt x="2031" y="17098"/>
                    <a:pt x="1852" y="16014"/>
                    <a:pt x="1616" y="15293"/>
                  </a:cubicBezTo>
                  <a:cubicBezTo>
                    <a:pt x="798" y="12808"/>
                    <a:pt x="210" y="10231"/>
                    <a:pt x="77" y="7624"/>
                  </a:cubicBezTo>
                  <a:cubicBezTo>
                    <a:pt x="1" y="6090"/>
                    <a:pt x="103" y="4531"/>
                    <a:pt x="440" y="3038"/>
                  </a:cubicBezTo>
                  <a:cubicBezTo>
                    <a:pt x="461" y="2935"/>
                    <a:pt x="486" y="2833"/>
                    <a:pt x="512" y="2731"/>
                  </a:cubicBezTo>
                  <a:cubicBezTo>
                    <a:pt x="517" y="2705"/>
                    <a:pt x="522" y="2680"/>
                    <a:pt x="532" y="2659"/>
                  </a:cubicBezTo>
                  <a:cubicBezTo>
                    <a:pt x="548" y="2603"/>
                    <a:pt x="563" y="2537"/>
                    <a:pt x="573" y="2480"/>
                  </a:cubicBezTo>
                  <a:lnTo>
                    <a:pt x="594" y="2404"/>
                  </a:lnTo>
                  <a:lnTo>
                    <a:pt x="594" y="2404"/>
                  </a:lnTo>
                  <a:cubicBezTo>
                    <a:pt x="701" y="2005"/>
                    <a:pt x="829" y="1616"/>
                    <a:pt x="977" y="1233"/>
                  </a:cubicBezTo>
                  <a:cubicBezTo>
                    <a:pt x="982" y="1207"/>
                    <a:pt x="998" y="1182"/>
                    <a:pt x="1003" y="1156"/>
                  </a:cubicBezTo>
                  <a:lnTo>
                    <a:pt x="1100" y="906"/>
                  </a:lnTo>
                  <a:cubicBezTo>
                    <a:pt x="1136" y="803"/>
                    <a:pt x="1182" y="701"/>
                    <a:pt x="1228" y="609"/>
                  </a:cubicBezTo>
                  <a:cubicBezTo>
                    <a:pt x="1253" y="543"/>
                    <a:pt x="1284" y="481"/>
                    <a:pt x="1310" y="420"/>
                  </a:cubicBezTo>
                  <a:cubicBezTo>
                    <a:pt x="1330" y="384"/>
                    <a:pt x="1340" y="354"/>
                    <a:pt x="1361" y="313"/>
                  </a:cubicBezTo>
                  <a:cubicBezTo>
                    <a:pt x="1361" y="308"/>
                    <a:pt x="1366" y="297"/>
                    <a:pt x="1366" y="292"/>
                  </a:cubicBezTo>
                  <a:cubicBezTo>
                    <a:pt x="1407" y="215"/>
                    <a:pt x="1437" y="139"/>
                    <a:pt x="1483" y="62"/>
                  </a:cubicBezTo>
                  <a:cubicBezTo>
                    <a:pt x="1489" y="47"/>
                    <a:pt x="1504" y="26"/>
                    <a:pt x="1509" y="6"/>
                  </a:cubicBezTo>
                  <a:lnTo>
                    <a:pt x="1509" y="1"/>
                  </a:lnTo>
                </a:path>
              </a:pathLst>
            </a:custGeom>
            <a:noFill/>
            <a:ln w="28575" cap="flat" cmpd="sng">
              <a:solidFill>
                <a:schemeClr val="accent4"/>
              </a:solidFill>
              <a:prstDash val="solid"/>
              <a:miter lim="511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7"/>
            <p:cNvSpPr/>
            <p:nvPr/>
          </p:nvSpPr>
          <p:spPr>
            <a:xfrm rot="-693259">
              <a:off x="5870679" y="2083411"/>
              <a:ext cx="639883" cy="765918"/>
            </a:xfrm>
            <a:custGeom>
              <a:avLst/>
              <a:gdLst/>
              <a:ahLst/>
              <a:cxnLst/>
              <a:rect l="l" t="t" r="r" b="b"/>
              <a:pathLst>
                <a:path w="4883" h="5845" extrusionOk="0">
                  <a:moveTo>
                    <a:pt x="3027" y="2087"/>
                  </a:moveTo>
                  <a:cubicBezTo>
                    <a:pt x="4249" y="3600"/>
                    <a:pt x="4883" y="5119"/>
                    <a:pt x="4428" y="5476"/>
                  </a:cubicBezTo>
                  <a:cubicBezTo>
                    <a:pt x="3978" y="5845"/>
                    <a:pt x="2623" y="4909"/>
                    <a:pt x="1396" y="3396"/>
                  </a:cubicBezTo>
                  <a:cubicBezTo>
                    <a:pt x="169" y="1882"/>
                    <a:pt x="0" y="1"/>
                    <a:pt x="0" y="1"/>
                  </a:cubicBezTo>
                  <a:cubicBezTo>
                    <a:pt x="0" y="1"/>
                    <a:pt x="1800" y="568"/>
                    <a:pt x="3027" y="2087"/>
                  </a:cubicBezTo>
                  <a:close/>
                </a:path>
              </a:pathLst>
            </a:custGeom>
            <a:solidFill>
              <a:schemeClr val="accent6"/>
            </a:solidFill>
            <a:ln>
              <a:noFill/>
            </a:ln>
            <a:effectLst>
              <a:outerShdw blurRad="100013"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7"/>
            <p:cNvSpPr/>
            <p:nvPr/>
          </p:nvSpPr>
          <p:spPr>
            <a:xfrm rot="-693259">
              <a:off x="5841396" y="2109959"/>
              <a:ext cx="407544" cy="457716"/>
            </a:xfrm>
            <a:custGeom>
              <a:avLst/>
              <a:gdLst/>
              <a:ahLst/>
              <a:cxnLst/>
              <a:rect l="l" t="t" r="r" b="b"/>
              <a:pathLst>
                <a:path w="3110" h="3493" extrusionOk="0">
                  <a:moveTo>
                    <a:pt x="3057" y="2116"/>
                  </a:moveTo>
                  <a:lnTo>
                    <a:pt x="3110" y="2179"/>
                  </a:lnTo>
                  <a:cubicBezTo>
                    <a:pt x="3092" y="2158"/>
                    <a:pt x="3075" y="2137"/>
                    <a:pt x="3057" y="2116"/>
                  </a:cubicBezTo>
                  <a:close/>
                  <a:moveTo>
                    <a:pt x="1" y="1"/>
                  </a:moveTo>
                  <a:cubicBezTo>
                    <a:pt x="1" y="1"/>
                    <a:pt x="185" y="1882"/>
                    <a:pt x="1402" y="3396"/>
                  </a:cubicBezTo>
                  <a:cubicBezTo>
                    <a:pt x="1420" y="3411"/>
                    <a:pt x="1435" y="3426"/>
                    <a:pt x="1449" y="3442"/>
                  </a:cubicBezTo>
                  <a:lnTo>
                    <a:pt x="1449" y="3442"/>
                  </a:lnTo>
                  <a:cubicBezTo>
                    <a:pt x="346" y="2019"/>
                    <a:pt x="216" y="256"/>
                    <a:pt x="216" y="256"/>
                  </a:cubicBezTo>
                  <a:lnTo>
                    <a:pt x="216" y="256"/>
                  </a:lnTo>
                  <a:cubicBezTo>
                    <a:pt x="216" y="256"/>
                    <a:pt x="1898" y="748"/>
                    <a:pt x="3057" y="2116"/>
                  </a:cubicBezTo>
                  <a:lnTo>
                    <a:pt x="3057" y="2116"/>
                  </a:lnTo>
                  <a:lnTo>
                    <a:pt x="3033" y="2087"/>
                  </a:lnTo>
                  <a:cubicBezTo>
                    <a:pt x="1806" y="568"/>
                    <a:pt x="1" y="1"/>
                    <a:pt x="1" y="1"/>
                  </a:cubicBezTo>
                  <a:close/>
                  <a:moveTo>
                    <a:pt x="1449" y="3442"/>
                  </a:moveTo>
                  <a:cubicBezTo>
                    <a:pt x="1462" y="3459"/>
                    <a:pt x="1475" y="3476"/>
                    <a:pt x="1489" y="3493"/>
                  </a:cubicBezTo>
                  <a:cubicBezTo>
                    <a:pt x="1476" y="3475"/>
                    <a:pt x="1463" y="3458"/>
                    <a:pt x="1449" y="344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7"/>
            <p:cNvSpPr/>
            <p:nvPr/>
          </p:nvSpPr>
          <p:spPr>
            <a:xfrm rot="-693259">
              <a:off x="6140396" y="1880679"/>
              <a:ext cx="418814" cy="902591"/>
            </a:xfrm>
            <a:custGeom>
              <a:avLst/>
              <a:gdLst/>
              <a:ahLst/>
              <a:cxnLst/>
              <a:rect l="l" t="t" r="r" b="b"/>
              <a:pathLst>
                <a:path w="3196" h="6888" extrusionOk="0">
                  <a:moveTo>
                    <a:pt x="2577" y="3042"/>
                  </a:moveTo>
                  <a:cubicBezTo>
                    <a:pt x="3165" y="4893"/>
                    <a:pt x="3196" y="6545"/>
                    <a:pt x="2649" y="6719"/>
                  </a:cubicBezTo>
                  <a:cubicBezTo>
                    <a:pt x="2097" y="6887"/>
                    <a:pt x="1176" y="5527"/>
                    <a:pt x="588" y="3676"/>
                  </a:cubicBezTo>
                  <a:cubicBezTo>
                    <a:pt x="0" y="1821"/>
                    <a:pt x="522" y="0"/>
                    <a:pt x="522" y="0"/>
                  </a:cubicBezTo>
                  <a:cubicBezTo>
                    <a:pt x="522" y="0"/>
                    <a:pt x="1989" y="1187"/>
                    <a:pt x="2577" y="3042"/>
                  </a:cubicBezTo>
                  <a:close/>
                </a:path>
              </a:pathLst>
            </a:custGeom>
            <a:solidFill>
              <a:schemeClr val="accent6"/>
            </a:solidFill>
            <a:ln>
              <a:noFill/>
            </a:ln>
            <a:effectLst>
              <a:outerShdw blurRad="100013"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rot="-693259">
              <a:off x="6100426" y="1891717"/>
              <a:ext cx="343202" cy="497159"/>
            </a:xfrm>
            <a:custGeom>
              <a:avLst/>
              <a:gdLst/>
              <a:ahLst/>
              <a:cxnLst/>
              <a:rect l="l" t="t" r="r" b="b"/>
              <a:pathLst>
                <a:path w="2619" h="3794" extrusionOk="0">
                  <a:moveTo>
                    <a:pt x="2604" y="3127"/>
                  </a:moveTo>
                  <a:lnTo>
                    <a:pt x="2604" y="3127"/>
                  </a:lnTo>
                  <a:cubicBezTo>
                    <a:pt x="2608" y="3141"/>
                    <a:pt x="2613" y="3156"/>
                    <a:pt x="2618" y="3170"/>
                  </a:cubicBezTo>
                  <a:cubicBezTo>
                    <a:pt x="2613" y="3156"/>
                    <a:pt x="2609" y="3141"/>
                    <a:pt x="2604" y="3127"/>
                  </a:cubicBezTo>
                  <a:close/>
                  <a:moveTo>
                    <a:pt x="522" y="0"/>
                  </a:moveTo>
                  <a:lnTo>
                    <a:pt x="522" y="0"/>
                  </a:lnTo>
                  <a:cubicBezTo>
                    <a:pt x="522" y="1"/>
                    <a:pt x="0" y="1821"/>
                    <a:pt x="588" y="3671"/>
                  </a:cubicBezTo>
                  <a:cubicBezTo>
                    <a:pt x="604" y="3717"/>
                    <a:pt x="614" y="3758"/>
                    <a:pt x="629" y="3794"/>
                  </a:cubicBezTo>
                  <a:cubicBezTo>
                    <a:pt x="87" y="2045"/>
                    <a:pt x="624" y="317"/>
                    <a:pt x="624" y="317"/>
                  </a:cubicBezTo>
                  <a:lnTo>
                    <a:pt x="624" y="317"/>
                  </a:lnTo>
                  <a:cubicBezTo>
                    <a:pt x="624" y="317"/>
                    <a:pt x="2022" y="1404"/>
                    <a:pt x="2604" y="3127"/>
                  </a:cubicBezTo>
                  <a:lnTo>
                    <a:pt x="2604" y="3127"/>
                  </a:lnTo>
                  <a:cubicBezTo>
                    <a:pt x="2595" y="3099"/>
                    <a:pt x="2587" y="3071"/>
                    <a:pt x="2577" y="3047"/>
                  </a:cubicBezTo>
                  <a:cubicBezTo>
                    <a:pt x="1989" y="1192"/>
                    <a:pt x="522" y="0"/>
                    <a:pt x="5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
            <p:cNvSpPr/>
            <p:nvPr/>
          </p:nvSpPr>
          <p:spPr>
            <a:xfrm rot="-693259">
              <a:off x="6518947" y="1976934"/>
              <a:ext cx="640014" cy="765132"/>
            </a:xfrm>
            <a:custGeom>
              <a:avLst/>
              <a:gdLst/>
              <a:ahLst/>
              <a:cxnLst/>
              <a:rect l="l" t="t" r="r" b="b"/>
              <a:pathLst>
                <a:path w="4884" h="5839" extrusionOk="0">
                  <a:moveTo>
                    <a:pt x="1851" y="2081"/>
                  </a:moveTo>
                  <a:cubicBezTo>
                    <a:pt x="629" y="3594"/>
                    <a:pt x="1" y="5118"/>
                    <a:pt x="450" y="5476"/>
                  </a:cubicBezTo>
                  <a:cubicBezTo>
                    <a:pt x="900" y="5839"/>
                    <a:pt x="2255" y="4903"/>
                    <a:pt x="3482" y="3390"/>
                  </a:cubicBezTo>
                  <a:cubicBezTo>
                    <a:pt x="4704" y="1876"/>
                    <a:pt x="4883" y="0"/>
                    <a:pt x="4883" y="0"/>
                  </a:cubicBezTo>
                  <a:cubicBezTo>
                    <a:pt x="4883" y="0"/>
                    <a:pt x="3073" y="568"/>
                    <a:pt x="1851" y="2081"/>
                  </a:cubicBezTo>
                  <a:close/>
                </a:path>
              </a:pathLst>
            </a:custGeom>
            <a:solidFill>
              <a:schemeClr val="accent6"/>
            </a:solidFill>
            <a:ln>
              <a:noFill/>
            </a:ln>
            <a:effectLst>
              <a:outerShdw blurRad="100013"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7"/>
            <p:cNvSpPr/>
            <p:nvPr/>
          </p:nvSpPr>
          <p:spPr>
            <a:xfrm rot="-693259">
              <a:off x="6718198" y="1956773"/>
              <a:ext cx="407544" cy="456930"/>
            </a:xfrm>
            <a:custGeom>
              <a:avLst/>
              <a:gdLst/>
              <a:ahLst/>
              <a:cxnLst/>
              <a:rect l="l" t="t" r="r" b="b"/>
              <a:pathLst>
                <a:path w="3110" h="3487" extrusionOk="0">
                  <a:moveTo>
                    <a:pt x="3109" y="0"/>
                  </a:moveTo>
                  <a:lnTo>
                    <a:pt x="3109" y="0"/>
                  </a:lnTo>
                  <a:cubicBezTo>
                    <a:pt x="3109" y="0"/>
                    <a:pt x="1299" y="568"/>
                    <a:pt x="77" y="2081"/>
                  </a:cubicBezTo>
                  <a:lnTo>
                    <a:pt x="1" y="2178"/>
                  </a:lnTo>
                  <a:cubicBezTo>
                    <a:pt x="1166" y="757"/>
                    <a:pt x="2894" y="256"/>
                    <a:pt x="2894" y="256"/>
                  </a:cubicBezTo>
                  <a:lnTo>
                    <a:pt x="2894" y="256"/>
                  </a:lnTo>
                  <a:cubicBezTo>
                    <a:pt x="2894" y="256"/>
                    <a:pt x="2762" y="2055"/>
                    <a:pt x="1627" y="3487"/>
                  </a:cubicBezTo>
                  <a:cubicBezTo>
                    <a:pt x="1652" y="3456"/>
                    <a:pt x="1678" y="3426"/>
                    <a:pt x="1708" y="3390"/>
                  </a:cubicBezTo>
                  <a:cubicBezTo>
                    <a:pt x="2930" y="1876"/>
                    <a:pt x="3109" y="0"/>
                    <a:pt x="3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7"/>
            <p:cNvSpPr/>
            <p:nvPr/>
          </p:nvSpPr>
          <p:spPr>
            <a:xfrm rot="-693259">
              <a:off x="6429040" y="1847019"/>
              <a:ext cx="418158" cy="903246"/>
            </a:xfrm>
            <a:custGeom>
              <a:avLst/>
              <a:gdLst/>
              <a:ahLst/>
              <a:cxnLst/>
              <a:rect l="l" t="t" r="r" b="b"/>
              <a:pathLst>
                <a:path w="3191" h="6893" extrusionOk="0">
                  <a:moveTo>
                    <a:pt x="619" y="3043"/>
                  </a:moveTo>
                  <a:cubicBezTo>
                    <a:pt x="31" y="4899"/>
                    <a:pt x="0" y="6545"/>
                    <a:pt x="547" y="6719"/>
                  </a:cubicBezTo>
                  <a:cubicBezTo>
                    <a:pt x="1099" y="6893"/>
                    <a:pt x="2020" y="5533"/>
                    <a:pt x="2608" y="3677"/>
                  </a:cubicBezTo>
                  <a:cubicBezTo>
                    <a:pt x="3191" y="1826"/>
                    <a:pt x="2674" y="1"/>
                    <a:pt x="2674" y="1"/>
                  </a:cubicBezTo>
                  <a:cubicBezTo>
                    <a:pt x="2674" y="1"/>
                    <a:pt x="1207" y="1192"/>
                    <a:pt x="619" y="3043"/>
                  </a:cubicBezTo>
                  <a:close/>
                </a:path>
              </a:pathLst>
            </a:custGeom>
            <a:solidFill>
              <a:schemeClr val="accent6"/>
            </a:solidFill>
            <a:ln>
              <a:noFill/>
            </a:ln>
            <a:effectLst>
              <a:outerShdw blurRad="100013"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7"/>
            <p:cNvSpPr/>
            <p:nvPr/>
          </p:nvSpPr>
          <p:spPr>
            <a:xfrm rot="-693259">
              <a:off x="6463164" y="1842911"/>
              <a:ext cx="342547" cy="497945"/>
            </a:xfrm>
            <a:custGeom>
              <a:avLst/>
              <a:gdLst/>
              <a:ahLst/>
              <a:cxnLst/>
              <a:rect l="l" t="t" r="r" b="b"/>
              <a:pathLst>
                <a:path w="2614" h="3800" extrusionOk="0">
                  <a:moveTo>
                    <a:pt x="25" y="3098"/>
                  </a:moveTo>
                  <a:lnTo>
                    <a:pt x="25" y="3098"/>
                  </a:lnTo>
                  <a:cubicBezTo>
                    <a:pt x="17" y="3122"/>
                    <a:pt x="9" y="3146"/>
                    <a:pt x="1" y="3170"/>
                  </a:cubicBezTo>
                  <a:cubicBezTo>
                    <a:pt x="10" y="3149"/>
                    <a:pt x="17" y="3124"/>
                    <a:pt x="25" y="3098"/>
                  </a:cubicBezTo>
                  <a:close/>
                  <a:moveTo>
                    <a:pt x="2097" y="0"/>
                  </a:moveTo>
                  <a:cubicBezTo>
                    <a:pt x="2097" y="1"/>
                    <a:pt x="630" y="1197"/>
                    <a:pt x="42" y="3048"/>
                  </a:cubicBezTo>
                  <a:cubicBezTo>
                    <a:pt x="36" y="3064"/>
                    <a:pt x="30" y="3081"/>
                    <a:pt x="25" y="3098"/>
                  </a:cubicBezTo>
                  <a:lnTo>
                    <a:pt x="25" y="3098"/>
                  </a:lnTo>
                  <a:cubicBezTo>
                    <a:pt x="613" y="1397"/>
                    <a:pt x="1995" y="323"/>
                    <a:pt x="1995" y="323"/>
                  </a:cubicBezTo>
                  <a:lnTo>
                    <a:pt x="1995" y="323"/>
                  </a:lnTo>
                  <a:cubicBezTo>
                    <a:pt x="1995" y="323"/>
                    <a:pt x="2522" y="2014"/>
                    <a:pt x="2005" y="3750"/>
                  </a:cubicBezTo>
                  <a:lnTo>
                    <a:pt x="2005" y="3750"/>
                  </a:lnTo>
                  <a:cubicBezTo>
                    <a:pt x="2013" y="3727"/>
                    <a:pt x="2022" y="3704"/>
                    <a:pt x="2031" y="3677"/>
                  </a:cubicBezTo>
                  <a:cubicBezTo>
                    <a:pt x="2613" y="1821"/>
                    <a:pt x="2097" y="1"/>
                    <a:pt x="2097" y="0"/>
                  </a:cubicBezTo>
                  <a:close/>
                  <a:moveTo>
                    <a:pt x="2005" y="3750"/>
                  </a:moveTo>
                  <a:cubicBezTo>
                    <a:pt x="1999" y="3767"/>
                    <a:pt x="1994" y="3782"/>
                    <a:pt x="1990" y="3799"/>
                  </a:cubicBezTo>
                  <a:cubicBezTo>
                    <a:pt x="1995" y="3783"/>
                    <a:pt x="2000" y="3767"/>
                    <a:pt x="2005" y="375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7"/>
            <p:cNvSpPr/>
            <p:nvPr/>
          </p:nvSpPr>
          <p:spPr>
            <a:xfrm rot="-693259">
              <a:off x="6440294" y="2576808"/>
              <a:ext cx="463761" cy="934826"/>
            </a:xfrm>
            <a:custGeom>
              <a:avLst/>
              <a:gdLst/>
              <a:ahLst/>
              <a:cxnLst/>
              <a:rect l="l" t="t" r="r" b="b"/>
              <a:pathLst>
                <a:path w="3539" h="7134" extrusionOk="0">
                  <a:moveTo>
                    <a:pt x="2849" y="3299"/>
                  </a:moveTo>
                  <a:cubicBezTo>
                    <a:pt x="2158" y="1387"/>
                    <a:pt x="1141" y="1"/>
                    <a:pt x="573" y="205"/>
                  </a:cubicBezTo>
                  <a:cubicBezTo>
                    <a:pt x="1" y="410"/>
                    <a:pt x="103" y="2128"/>
                    <a:pt x="793" y="4040"/>
                  </a:cubicBezTo>
                  <a:cubicBezTo>
                    <a:pt x="1484" y="5947"/>
                    <a:pt x="3068" y="7133"/>
                    <a:pt x="3068" y="7133"/>
                  </a:cubicBezTo>
                  <a:cubicBezTo>
                    <a:pt x="3068" y="7133"/>
                    <a:pt x="3539" y="5206"/>
                    <a:pt x="2849" y="3299"/>
                  </a:cubicBezTo>
                  <a:close/>
                </a:path>
              </a:pathLst>
            </a:custGeom>
            <a:solidFill>
              <a:schemeClr val="accent6"/>
            </a:solidFill>
            <a:ln>
              <a:noFill/>
            </a:ln>
            <a:effectLst>
              <a:outerShdw blurRad="100013"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7"/>
            <p:cNvSpPr/>
            <p:nvPr/>
          </p:nvSpPr>
          <p:spPr>
            <a:xfrm rot="-693259">
              <a:off x="6579363" y="2978785"/>
              <a:ext cx="365217" cy="517339"/>
            </a:xfrm>
            <a:custGeom>
              <a:avLst/>
              <a:gdLst/>
              <a:ahLst/>
              <a:cxnLst/>
              <a:rect l="l" t="t" r="r" b="b"/>
              <a:pathLst>
                <a:path w="2787" h="3948" extrusionOk="0">
                  <a:moveTo>
                    <a:pt x="2051" y="1"/>
                  </a:moveTo>
                  <a:cubicBezTo>
                    <a:pt x="2054" y="13"/>
                    <a:pt x="2059" y="26"/>
                    <a:pt x="2064" y="39"/>
                  </a:cubicBezTo>
                  <a:lnTo>
                    <a:pt x="2064" y="39"/>
                  </a:lnTo>
                  <a:cubicBezTo>
                    <a:pt x="2059" y="26"/>
                    <a:pt x="2055" y="14"/>
                    <a:pt x="2051" y="1"/>
                  </a:cubicBezTo>
                  <a:close/>
                  <a:moveTo>
                    <a:pt x="2064" y="39"/>
                  </a:moveTo>
                  <a:cubicBezTo>
                    <a:pt x="2683" y="1836"/>
                    <a:pt x="2204" y="3631"/>
                    <a:pt x="2204" y="3631"/>
                  </a:cubicBezTo>
                  <a:cubicBezTo>
                    <a:pt x="2204" y="3631"/>
                    <a:pt x="665" y="2537"/>
                    <a:pt x="0" y="737"/>
                  </a:cubicBezTo>
                  <a:lnTo>
                    <a:pt x="0" y="737"/>
                  </a:lnTo>
                  <a:cubicBezTo>
                    <a:pt x="11" y="773"/>
                    <a:pt x="26" y="819"/>
                    <a:pt x="41" y="855"/>
                  </a:cubicBezTo>
                  <a:cubicBezTo>
                    <a:pt x="732" y="2767"/>
                    <a:pt x="2316" y="3948"/>
                    <a:pt x="2316" y="3948"/>
                  </a:cubicBezTo>
                  <a:cubicBezTo>
                    <a:pt x="2316" y="3948"/>
                    <a:pt x="2787" y="2031"/>
                    <a:pt x="2097" y="124"/>
                  </a:cubicBezTo>
                  <a:cubicBezTo>
                    <a:pt x="2086" y="93"/>
                    <a:pt x="2074" y="65"/>
                    <a:pt x="2064" y="3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7"/>
            <p:cNvSpPr/>
            <p:nvPr/>
          </p:nvSpPr>
          <p:spPr>
            <a:xfrm rot="-693259">
              <a:off x="6608097" y="2677633"/>
              <a:ext cx="934075" cy="466496"/>
            </a:xfrm>
            <a:custGeom>
              <a:avLst/>
              <a:gdLst/>
              <a:ahLst/>
              <a:cxnLst/>
              <a:rect l="l" t="t" r="r" b="b"/>
              <a:pathLst>
                <a:path w="7128" h="3560" extrusionOk="0">
                  <a:moveTo>
                    <a:pt x="4044" y="809"/>
                  </a:moveTo>
                  <a:cubicBezTo>
                    <a:pt x="2132" y="108"/>
                    <a:pt x="419" y="1"/>
                    <a:pt x="210" y="558"/>
                  </a:cubicBezTo>
                  <a:cubicBezTo>
                    <a:pt x="0" y="1131"/>
                    <a:pt x="1381" y="2153"/>
                    <a:pt x="3293" y="2854"/>
                  </a:cubicBezTo>
                  <a:cubicBezTo>
                    <a:pt x="5200" y="3559"/>
                    <a:pt x="7127" y="3104"/>
                    <a:pt x="7127" y="3104"/>
                  </a:cubicBezTo>
                  <a:cubicBezTo>
                    <a:pt x="7127" y="3104"/>
                    <a:pt x="5956" y="1514"/>
                    <a:pt x="4044" y="809"/>
                  </a:cubicBezTo>
                  <a:close/>
                </a:path>
              </a:pathLst>
            </a:custGeom>
            <a:solidFill>
              <a:schemeClr val="accent6"/>
            </a:solidFill>
            <a:ln>
              <a:noFill/>
            </a:ln>
            <a:effectLst>
              <a:outerShdw blurRad="100013"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7"/>
            <p:cNvSpPr/>
            <p:nvPr/>
          </p:nvSpPr>
          <p:spPr>
            <a:xfrm rot="-693259">
              <a:off x="6476412" y="2337795"/>
              <a:ext cx="1201403" cy="507380"/>
            </a:xfrm>
            <a:custGeom>
              <a:avLst/>
              <a:gdLst/>
              <a:ahLst/>
              <a:cxnLst/>
              <a:rect l="l" t="t" r="r" b="b"/>
              <a:pathLst>
                <a:path w="9168" h="3872" extrusionOk="0">
                  <a:moveTo>
                    <a:pt x="4352" y="604"/>
                  </a:moveTo>
                  <a:cubicBezTo>
                    <a:pt x="1867" y="1202"/>
                    <a:pt x="1" y="2286"/>
                    <a:pt x="175" y="3028"/>
                  </a:cubicBezTo>
                  <a:cubicBezTo>
                    <a:pt x="354" y="3769"/>
                    <a:pt x="2511" y="3871"/>
                    <a:pt x="4996" y="3273"/>
                  </a:cubicBezTo>
                  <a:cubicBezTo>
                    <a:pt x="7481" y="2675"/>
                    <a:pt x="9168" y="855"/>
                    <a:pt x="9168" y="855"/>
                  </a:cubicBezTo>
                  <a:cubicBezTo>
                    <a:pt x="9168" y="855"/>
                    <a:pt x="6831" y="1"/>
                    <a:pt x="4352" y="604"/>
                  </a:cubicBezTo>
                  <a:close/>
                </a:path>
              </a:pathLst>
            </a:custGeom>
            <a:solidFill>
              <a:schemeClr val="accent6"/>
            </a:solidFill>
            <a:ln>
              <a:noFill/>
            </a:ln>
            <a:effectLst>
              <a:outerShdw blurRad="100013"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7"/>
            <p:cNvSpPr/>
            <p:nvPr/>
          </p:nvSpPr>
          <p:spPr>
            <a:xfrm rot="-693259">
              <a:off x="6433380" y="2173841"/>
              <a:ext cx="950193" cy="693585"/>
            </a:xfrm>
            <a:custGeom>
              <a:avLst/>
              <a:gdLst/>
              <a:ahLst/>
              <a:cxnLst/>
              <a:rect l="l" t="t" r="r" b="b"/>
              <a:pathLst>
                <a:path w="7251" h="5293" extrusionOk="0">
                  <a:moveTo>
                    <a:pt x="3119" y="1346"/>
                  </a:moveTo>
                  <a:cubicBezTo>
                    <a:pt x="1228" y="2649"/>
                    <a:pt x="0" y="4168"/>
                    <a:pt x="389" y="4730"/>
                  </a:cubicBezTo>
                  <a:cubicBezTo>
                    <a:pt x="783" y="5293"/>
                    <a:pt x="2628" y="4684"/>
                    <a:pt x="4520" y="3380"/>
                  </a:cubicBezTo>
                  <a:cubicBezTo>
                    <a:pt x="6412" y="2077"/>
                    <a:pt x="7250" y="1"/>
                    <a:pt x="7250" y="1"/>
                  </a:cubicBezTo>
                  <a:cubicBezTo>
                    <a:pt x="7250" y="1"/>
                    <a:pt x="5011" y="42"/>
                    <a:pt x="3119" y="1346"/>
                  </a:cubicBezTo>
                  <a:close/>
                </a:path>
              </a:pathLst>
            </a:custGeom>
            <a:solidFill>
              <a:schemeClr val="accent6"/>
            </a:solidFill>
            <a:ln>
              <a:noFill/>
            </a:ln>
            <a:effectLst>
              <a:outerShdw blurRad="100013"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7"/>
            <p:cNvSpPr/>
            <p:nvPr/>
          </p:nvSpPr>
          <p:spPr>
            <a:xfrm rot="-693259">
              <a:off x="6797799" y="2135658"/>
              <a:ext cx="557588" cy="454440"/>
            </a:xfrm>
            <a:custGeom>
              <a:avLst/>
              <a:gdLst/>
              <a:ahLst/>
              <a:cxnLst/>
              <a:rect l="l" t="t" r="r" b="b"/>
              <a:pathLst>
                <a:path w="4255" h="3468" extrusionOk="0">
                  <a:moveTo>
                    <a:pt x="44" y="1413"/>
                  </a:moveTo>
                  <a:lnTo>
                    <a:pt x="44" y="1413"/>
                  </a:lnTo>
                  <a:cubicBezTo>
                    <a:pt x="30" y="1423"/>
                    <a:pt x="15" y="1433"/>
                    <a:pt x="1" y="1442"/>
                  </a:cubicBezTo>
                  <a:cubicBezTo>
                    <a:pt x="15" y="1434"/>
                    <a:pt x="29" y="1424"/>
                    <a:pt x="44" y="1413"/>
                  </a:cubicBezTo>
                  <a:close/>
                  <a:moveTo>
                    <a:pt x="4254" y="1"/>
                  </a:moveTo>
                  <a:lnTo>
                    <a:pt x="4254" y="1"/>
                  </a:lnTo>
                  <a:cubicBezTo>
                    <a:pt x="4254" y="1"/>
                    <a:pt x="2015" y="52"/>
                    <a:pt x="123" y="1356"/>
                  </a:cubicBezTo>
                  <a:cubicBezTo>
                    <a:pt x="100" y="1372"/>
                    <a:pt x="72" y="1393"/>
                    <a:pt x="44" y="1413"/>
                  </a:cubicBezTo>
                  <a:lnTo>
                    <a:pt x="44" y="1413"/>
                  </a:lnTo>
                  <a:cubicBezTo>
                    <a:pt x="1820" y="231"/>
                    <a:pt x="3897" y="226"/>
                    <a:pt x="3932" y="226"/>
                  </a:cubicBezTo>
                  <a:cubicBezTo>
                    <a:pt x="3932" y="226"/>
                    <a:pt x="3932" y="226"/>
                    <a:pt x="3932" y="226"/>
                  </a:cubicBezTo>
                  <a:cubicBezTo>
                    <a:pt x="3932" y="226"/>
                    <a:pt x="3181" y="2220"/>
                    <a:pt x="1401" y="3467"/>
                  </a:cubicBezTo>
                  <a:cubicBezTo>
                    <a:pt x="1442" y="3442"/>
                    <a:pt x="1483" y="3411"/>
                    <a:pt x="1524" y="3385"/>
                  </a:cubicBezTo>
                  <a:cubicBezTo>
                    <a:pt x="3421" y="2082"/>
                    <a:pt x="4254" y="1"/>
                    <a:pt x="42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7"/>
            <p:cNvSpPr/>
            <p:nvPr/>
          </p:nvSpPr>
          <p:spPr>
            <a:xfrm rot="-693259">
              <a:off x="6082329" y="2772308"/>
              <a:ext cx="692825" cy="670784"/>
            </a:xfrm>
            <a:custGeom>
              <a:avLst/>
              <a:gdLst/>
              <a:ahLst/>
              <a:cxnLst/>
              <a:rect l="l" t="t" r="r" b="b"/>
              <a:pathLst>
                <a:path w="5287" h="5119" extrusionOk="0">
                  <a:moveTo>
                    <a:pt x="1754" y="2035"/>
                  </a:moveTo>
                  <a:cubicBezTo>
                    <a:pt x="3104" y="726"/>
                    <a:pt x="4510" y="0"/>
                    <a:pt x="4903" y="399"/>
                  </a:cubicBezTo>
                  <a:cubicBezTo>
                    <a:pt x="5287" y="798"/>
                    <a:pt x="4505" y="2178"/>
                    <a:pt x="3150" y="3482"/>
                  </a:cubicBezTo>
                  <a:cubicBezTo>
                    <a:pt x="1795" y="4786"/>
                    <a:pt x="0" y="5118"/>
                    <a:pt x="0" y="5118"/>
                  </a:cubicBezTo>
                  <a:cubicBezTo>
                    <a:pt x="0" y="5118"/>
                    <a:pt x="404" y="3329"/>
                    <a:pt x="1754" y="2035"/>
                  </a:cubicBezTo>
                  <a:close/>
                </a:path>
              </a:pathLst>
            </a:custGeom>
            <a:solidFill>
              <a:schemeClr val="accent6"/>
            </a:solidFill>
            <a:ln>
              <a:noFill/>
            </a:ln>
            <a:effectLst>
              <a:outerShdw blurRad="100013"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rot="-693259">
              <a:off x="6109835" y="3051313"/>
              <a:ext cx="424842" cy="415522"/>
            </a:xfrm>
            <a:custGeom>
              <a:avLst/>
              <a:gdLst/>
              <a:ahLst/>
              <a:cxnLst/>
              <a:rect l="l" t="t" r="r" b="b"/>
              <a:pathLst>
                <a:path w="3242" h="3171" extrusionOk="0">
                  <a:moveTo>
                    <a:pt x="3242" y="1452"/>
                  </a:moveTo>
                  <a:lnTo>
                    <a:pt x="3242" y="1452"/>
                  </a:lnTo>
                  <a:cubicBezTo>
                    <a:pt x="3230" y="1463"/>
                    <a:pt x="3219" y="1474"/>
                    <a:pt x="3208" y="1484"/>
                  </a:cubicBezTo>
                  <a:lnTo>
                    <a:pt x="3208" y="1484"/>
                  </a:lnTo>
                  <a:cubicBezTo>
                    <a:pt x="3220" y="1473"/>
                    <a:pt x="3232" y="1462"/>
                    <a:pt x="3242" y="1452"/>
                  </a:cubicBezTo>
                  <a:close/>
                  <a:moveTo>
                    <a:pt x="3208" y="1484"/>
                  </a:moveTo>
                  <a:cubicBezTo>
                    <a:pt x="3189" y="1501"/>
                    <a:pt x="3168" y="1519"/>
                    <a:pt x="3150" y="1534"/>
                  </a:cubicBezTo>
                  <a:cubicBezTo>
                    <a:pt x="3132" y="1551"/>
                    <a:pt x="3115" y="1568"/>
                    <a:pt x="3097" y="1584"/>
                  </a:cubicBezTo>
                  <a:lnTo>
                    <a:pt x="3097" y="1584"/>
                  </a:lnTo>
                  <a:cubicBezTo>
                    <a:pt x="3134" y="1551"/>
                    <a:pt x="3171" y="1518"/>
                    <a:pt x="3208" y="1484"/>
                  </a:cubicBezTo>
                  <a:close/>
                  <a:moveTo>
                    <a:pt x="1846" y="0"/>
                  </a:moveTo>
                  <a:cubicBezTo>
                    <a:pt x="1815" y="26"/>
                    <a:pt x="1790" y="56"/>
                    <a:pt x="1759" y="82"/>
                  </a:cubicBezTo>
                  <a:cubicBezTo>
                    <a:pt x="409" y="1386"/>
                    <a:pt x="0" y="3170"/>
                    <a:pt x="0" y="3170"/>
                  </a:cubicBezTo>
                  <a:cubicBezTo>
                    <a:pt x="0" y="3170"/>
                    <a:pt x="1749" y="2846"/>
                    <a:pt x="3097" y="1584"/>
                  </a:cubicBezTo>
                  <a:lnTo>
                    <a:pt x="3097" y="1584"/>
                  </a:lnTo>
                  <a:cubicBezTo>
                    <a:pt x="1828" y="2694"/>
                    <a:pt x="235" y="2945"/>
                    <a:pt x="235" y="2945"/>
                  </a:cubicBezTo>
                  <a:cubicBezTo>
                    <a:pt x="235" y="2945"/>
                    <a:pt x="583" y="1243"/>
                    <a:pt x="1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7"/>
            <p:cNvSpPr/>
            <p:nvPr/>
          </p:nvSpPr>
          <p:spPr>
            <a:xfrm rot="-693259">
              <a:off x="5802461" y="2891387"/>
              <a:ext cx="865801" cy="434260"/>
            </a:xfrm>
            <a:custGeom>
              <a:avLst/>
              <a:gdLst/>
              <a:ahLst/>
              <a:cxnLst/>
              <a:rect l="l" t="t" r="r" b="b"/>
              <a:pathLst>
                <a:path w="6607" h="3314" extrusionOk="0">
                  <a:moveTo>
                    <a:pt x="2854" y="758"/>
                  </a:moveTo>
                  <a:cubicBezTo>
                    <a:pt x="4628" y="103"/>
                    <a:pt x="6223" y="1"/>
                    <a:pt x="6417" y="528"/>
                  </a:cubicBezTo>
                  <a:cubicBezTo>
                    <a:pt x="6606" y="1049"/>
                    <a:pt x="5328" y="2010"/>
                    <a:pt x="3559" y="2660"/>
                  </a:cubicBezTo>
                  <a:cubicBezTo>
                    <a:pt x="1790" y="3314"/>
                    <a:pt x="1" y="2890"/>
                    <a:pt x="1" y="2890"/>
                  </a:cubicBezTo>
                  <a:cubicBezTo>
                    <a:pt x="1" y="2890"/>
                    <a:pt x="1080" y="1412"/>
                    <a:pt x="2854" y="758"/>
                  </a:cubicBezTo>
                  <a:close/>
                </a:path>
              </a:pathLst>
            </a:custGeom>
            <a:solidFill>
              <a:schemeClr val="accent6"/>
            </a:solidFill>
            <a:ln>
              <a:noFill/>
            </a:ln>
            <a:effectLst>
              <a:outerShdw blurRad="100013"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7"/>
            <p:cNvSpPr/>
            <p:nvPr/>
          </p:nvSpPr>
          <p:spPr>
            <a:xfrm rot="-693259">
              <a:off x="5811962" y="3023162"/>
              <a:ext cx="481190" cy="302567"/>
            </a:xfrm>
            <a:custGeom>
              <a:avLst/>
              <a:gdLst/>
              <a:ahLst/>
              <a:cxnLst/>
              <a:rect l="l" t="t" r="r" b="b"/>
              <a:pathLst>
                <a:path w="3672" h="2309" extrusionOk="0">
                  <a:moveTo>
                    <a:pt x="2971" y="1"/>
                  </a:moveTo>
                  <a:lnTo>
                    <a:pt x="2854" y="42"/>
                  </a:lnTo>
                  <a:cubicBezTo>
                    <a:pt x="1080" y="691"/>
                    <a:pt x="1" y="2174"/>
                    <a:pt x="1" y="2174"/>
                  </a:cubicBezTo>
                  <a:cubicBezTo>
                    <a:pt x="1" y="2174"/>
                    <a:pt x="571" y="2309"/>
                    <a:pt x="1386" y="2309"/>
                  </a:cubicBezTo>
                  <a:cubicBezTo>
                    <a:pt x="2015" y="2309"/>
                    <a:pt x="2789" y="2228"/>
                    <a:pt x="3559" y="1944"/>
                  </a:cubicBezTo>
                  <a:cubicBezTo>
                    <a:pt x="3595" y="1933"/>
                    <a:pt x="3636" y="1913"/>
                    <a:pt x="3672" y="1898"/>
                  </a:cubicBezTo>
                  <a:lnTo>
                    <a:pt x="3672" y="1898"/>
                  </a:lnTo>
                  <a:cubicBezTo>
                    <a:pt x="2986" y="2146"/>
                    <a:pt x="2297" y="2220"/>
                    <a:pt x="1722" y="2220"/>
                  </a:cubicBezTo>
                  <a:cubicBezTo>
                    <a:pt x="890" y="2220"/>
                    <a:pt x="297" y="2066"/>
                    <a:pt x="297" y="2066"/>
                  </a:cubicBezTo>
                  <a:cubicBezTo>
                    <a:pt x="297" y="2066"/>
                    <a:pt x="1305" y="630"/>
                    <a:pt x="29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7"/>
            <p:cNvSpPr/>
            <p:nvPr/>
          </p:nvSpPr>
          <p:spPr>
            <a:xfrm rot="-693259">
              <a:off x="5553923" y="2643900"/>
              <a:ext cx="1104955" cy="466496"/>
            </a:xfrm>
            <a:custGeom>
              <a:avLst/>
              <a:gdLst/>
              <a:ahLst/>
              <a:cxnLst/>
              <a:rect l="l" t="t" r="r" b="b"/>
              <a:pathLst>
                <a:path w="8432" h="3560" extrusionOk="0">
                  <a:moveTo>
                    <a:pt x="4428" y="558"/>
                  </a:moveTo>
                  <a:cubicBezTo>
                    <a:pt x="6713" y="1105"/>
                    <a:pt x="8431" y="2102"/>
                    <a:pt x="8262" y="2782"/>
                  </a:cubicBezTo>
                  <a:cubicBezTo>
                    <a:pt x="8099" y="3457"/>
                    <a:pt x="6115" y="3559"/>
                    <a:pt x="3835" y="3002"/>
                  </a:cubicBezTo>
                  <a:cubicBezTo>
                    <a:pt x="1555" y="2455"/>
                    <a:pt x="0" y="778"/>
                    <a:pt x="0" y="778"/>
                  </a:cubicBezTo>
                  <a:cubicBezTo>
                    <a:pt x="0" y="778"/>
                    <a:pt x="2148" y="1"/>
                    <a:pt x="4428" y="558"/>
                  </a:cubicBezTo>
                  <a:close/>
                </a:path>
              </a:pathLst>
            </a:custGeom>
            <a:solidFill>
              <a:schemeClr val="accent6"/>
            </a:solidFill>
            <a:ln>
              <a:noFill/>
            </a:ln>
            <a:effectLst>
              <a:outerShdw blurRad="100013"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7"/>
            <p:cNvSpPr/>
            <p:nvPr/>
          </p:nvSpPr>
          <p:spPr>
            <a:xfrm rot="-693259">
              <a:off x="5556955" y="2741616"/>
              <a:ext cx="599784" cy="351837"/>
            </a:xfrm>
            <a:custGeom>
              <a:avLst/>
              <a:gdLst/>
              <a:ahLst/>
              <a:cxnLst/>
              <a:rect l="l" t="t" r="r" b="b"/>
              <a:pathLst>
                <a:path w="4577" h="2685" extrusionOk="0">
                  <a:moveTo>
                    <a:pt x="4557" y="231"/>
                  </a:moveTo>
                  <a:cubicBezTo>
                    <a:pt x="4563" y="233"/>
                    <a:pt x="4570" y="234"/>
                    <a:pt x="4576" y="236"/>
                  </a:cubicBezTo>
                  <a:cubicBezTo>
                    <a:pt x="4570" y="234"/>
                    <a:pt x="4563" y="233"/>
                    <a:pt x="4557" y="231"/>
                  </a:cubicBezTo>
                  <a:close/>
                  <a:moveTo>
                    <a:pt x="2703" y="1"/>
                  </a:moveTo>
                  <a:cubicBezTo>
                    <a:pt x="1172" y="1"/>
                    <a:pt x="0" y="430"/>
                    <a:pt x="0" y="430"/>
                  </a:cubicBezTo>
                  <a:cubicBezTo>
                    <a:pt x="0" y="430"/>
                    <a:pt x="1560" y="2102"/>
                    <a:pt x="3840" y="2654"/>
                  </a:cubicBezTo>
                  <a:cubicBezTo>
                    <a:pt x="3875" y="2661"/>
                    <a:pt x="3908" y="2666"/>
                    <a:pt x="3942" y="2673"/>
                  </a:cubicBezTo>
                  <a:lnTo>
                    <a:pt x="3942" y="2673"/>
                  </a:lnTo>
                  <a:cubicBezTo>
                    <a:pt x="1815" y="2124"/>
                    <a:pt x="389" y="517"/>
                    <a:pt x="389" y="517"/>
                  </a:cubicBezTo>
                  <a:cubicBezTo>
                    <a:pt x="389" y="517"/>
                    <a:pt x="1551" y="66"/>
                    <a:pt x="3052" y="66"/>
                  </a:cubicBezTo>
                  <a:cubicBezTo>
                    <a:pt x="3528" y="66"/>
                    <a:pt x="4038" y="112"/>
                    <a:pt x="4557" y="231"/>
                  </a:cubicBezTo>
                  <a:lnTo>
                    <a:pt x="4557" y="231"/>
                  </a:lnTo>
                  <a:cubicBezTo>
                    <a:pt x="4516" y="221"/>
                    <a:pt x="4472" y="209"/>
                    <a:pt x="4428" y="200"/>
                  </a:cubicBezTo>
                  <a:cubicBezTo>
                    <a:pt x="3832" y="54"/>
                    <a:pt x="3245" y="1"/>
                    <a:pt x="2703" y="1"/>
                  </a:cubicBezTo>
                  <a:close/>
                  <a:moveTo>
                    <a:pt x="3942" y="2673"/>
                  </a:moveTo>
                  <a:lnTo>
                    <a:pt x="3942" y="2673"/>
                  </a:lnTo>
                  <a:cubicBezTo>
                    <a:pt x="3957" y="2677"/>
                    <a:pt x="3973" y="2681"/>
                    <a:pt x="3988" y="2685"/>
                  </a:cubicBezTo>
                  <a:cubicBezTo>
                    <a:pt x="3972" y="2680"/>
                    <a:pt x="3957" y="2676"/>
                    <a:pt x="3942" y="267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7"/>
            <p:cNvSpPr/>
            <p:nvPr/>
          </p:nvSpPr>
          <p:spPr>
            <a:xfrm rot="-693259">
              <a:off x="5701018" y="2334537"/>
              <a:ext cx="950193" cy="693585"/>
            </a:xfrm>
            <a:custGeom>
              <a:avLst/>
              <a:gdLst/>
              <a:ahLst/>
              <a:cxnLst/>
              <a:rect l="l" t="t" r="r" b="b"/>
              <a:pathLst>
                <a:path w="7251" h="5293" extrusionOk="0">
                  <a:moveTo>
                    <a:pt x="4131" y="1350"/>
                  </a:moveTo>
                  <a:cubicBezTo>
                    <a:pt x="6023" y="2654"/>
                    <a:pt x="7250" y="4168"/>
                    <a:pt x="6857" y="4730"/>
                  </a:cubicBezTo>
                  <a:cubicBezTo>
                    <a:pt x="6468" y="5292"/>
                    <a:pt x="4622" y="4684"/>
                    <a:pt x="2731" y="3380"/>
                  </a:cubicBezTo>
                  <a:cubicBezTo>
                    <a:pt x="839" y="2076"/>
                    <a:pt x="0" y="1"/>
                    <a:pt x="0" y="1"/>
                  </a:cubicBezTo>
                  <a:cubicBezTo>
                    <a:pt x="0" y="1"/>
                    <a:pt x="2240" y="47"/>
                    <a:pt x="4131" y="1350"/>
                  </a:cubicBezTo>
                  <a:close/>
                </a:path>
              </a:pathLst>
            </a:custGeom>
            <a:solidFill>
              <a:schemeClr val="accent6"/>
            </a:solidFill>
            <a:ln>
              <a:noFill/>
            </a:ln>
            <a:effectLst>
              <a:outerShdw blurRad="100013"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7"/>
            <p:cNvSpPr/>
            <p:nvPr/>
          </p:nvSpPr>
          <p:spPr>
            <a:xfrm rot="-693259">
              <a:off x="5680835" y="2375645"/>
              <a:ext cx="557588" cy="453654"/>
            </a:xfrm>
            <a:custGeom>
              <a:avLst/>
              <a:gdLst/>
              <a:ahLst/>
              <a:cxnLst/>
              <a:rect l="l" t="t" r="r" b="b"/>
              <a:pathLst>
                <a:path w="4255" h="3462" extrusionOk="0">
                  <a:moveTo>
                    <a:pt x="4142" y="1363"/>
                  </a:moveTo>
                  <a:cubicBezTo>
                    <a:pt x="4176" y="1387"/>
                    <a:pt x="4217" y="1414"/>
                    <a:pt x="4254" y="1437"/>
                  </a:cubicBezTo>
                  <a:cubicBezTo>
                    <a:pt x="4217" y="1412"/>
                    <a:pt x="4180" y="1387"/>
                    <a:pt x="4142" y="1363"/>
                  </a:cubicBezTo>
                  <a:close/>
                  <a:moveTo>
                    <a:pt x="0" y="1"/>
                  </a:moveTo>
                  <a:cubicBezTo>
                    <a:pt x="0" y="1"/>
                    <a:pt x="834" y="2076"/>
                    <a:pt x="2731" y="3380"/>
                  </a:cubicBezTo>
                  <a:cubicBezTo>
                    <a:pt x="2766" y="3406"/>
                    <a:pt x="2812" y="3436"/>
                    <a:pt x="2853" y="3462"/>
                  </a:cubicBezTo>
                  <a:cubicBezTo>
                    <a:pt x="1074" y="2214"/>
                    <a:pt x="322" y="220"/>
                    <a:pt x="322" y="220"/>
                  </a:cubicBezTo>
                  <a:cubicBezTo>
                    <a:pt x="322" y="220"/>
                    <a:pt x="323" y="220"/>
                    <a:pt x="323" y="220"/>
                  </a:cubicBezTo>
                  <a:cubicBezTo>
                    <a:pt x="357" y="220"/>
                    <a:pt x="2382" y="225"/>
                    <a:pt x="4142" y="1363"/>
                  </a:cubicBezTo>
                  <a:lnTo>
                    <a:pt x="4142" y="1363"/>
                  </a:lnTo>
                  <a:cubicBezTo>
                    <a:pt x="4139" y="1361"/>
                    <a:pt x="4135" y="1358"/>
                    <a:pt x="4131" y="1355"/>
                  </a:cubicBezTo>
                  <a:cubicBezTo>
                    <a:pt x="2240" y="52"/>
                    <a:pt x="1"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7"/>
            <p:cNvSpPr/>
            <p:nvPr/>
          </p:nvSpPr>
          <p:spPr>
            <a:xfrm rot="-693259">
              <a:off x="6091671" y="2059889"/>
              <a:ext cx="479880" cy="877825"/>
            </a:xfrm>
            <a:custGeom>
              <a:avLst/>
              <a:gdLst/>
              <a:ahLst/>
              <a:cxnLst/>
              <a:rect l="l" t="t" r="r" b="b"/>
              <a:pathLst>
                <a:path w="3662" h="6699" extrusionOk="0">
                  <a:moveTo>
                    <a:pt x="2690" y="2823"/>
                  </a:moveTo>
                  <a:cubicBezTo>
                    <a:pt x="3462" y="4602"/>
                    <a:pt x="3661" y="6238"/>
                    <a:pt x="3130" y="6468"/>
                  </a:cubicBezTo>
                  <a:cubicBezTo>
                    <a:pt x="2603" y="6698"/>
                    <a:pt x="1545" y="5440"/>
                    <a:pt x="773" y="3651"/>
                  </a:cubicBezTo>
                  <a:cubicBezTo>
                    <a:pt x="1" y="1867"/>
                    <a:pt x="333" y="0"/>
                    <a:pt x="333" y="0"/>
                  </a:cubicBezTo>
                  <a:cubicBezTo>
                    <a:pt x="333" y="0"/>
                    <a:pt x="1918" y="1038"/>
                    <a:pt x="2690" y="2823"/>
                  </a:cubicBezTo>
                  <a:close/>
                </a:path>
              </a:pathLst>
            </a:custGeom>
            <a:solidFill>
              <a:schemeClr val="accent6"/>
            </a:solidFill>
            <a:ln>
              <a:noFill/>
            </a:ln>
            <a:effectLst>
              <a:outerShdw blurRad="100013"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7"/>
            <p:cNvSpPr/>
            <p:nvPr/>
          </p:nvSpPr>
          <p:spPr>
            <a:xfrm rot="-693259">
              <a:off x="6055088" y="2075788"/>
              <a:ext cx="358665" cy="493883"/>
            </a:xfrm>
            <a:custGeom>
              <a:avLst/>
              <a:gdLst/>
              <a:ahLst/>
              <a:cxnLst/>
              <a:rect l="l" t="t" r="r" b="b"/>
              <a:pathLst>
                <a:path w="2737" h="3769" extrusionOk="0">
                  <a:moveTo>
                    <a:pt x="2708" y="2872"/>
                  </a:moveTo>
                  <a:lnTo>
                    <a:pt x="2708" y="2872"/>
                  </a:lnTo>
                  <a:cubicBezTo>
                    <a:pt x="2717" y="2894"/>
                    <a:pt x="2725" y="2915"/>
                    <a:pt x="2736" y="2935"/>
                  </a:cubicBezTo>
                  <a:cubicBezTo>
                    <a:pt x="2727" y="2914"/>
                    <a:pt x="2717" y="2893"/>
                    <a:pt x="2708" y="2872"/>
                  </a:cubicBezTo>
                  <a:close/>
                  <a:moveTo>
                    <a:pt x="328" y="0"/>
                  </a:moveTo>
                  <a:lnTo>
                    <a:pt x="328" y="0"/>
                  </a:lnTo>
                  <a:cubicBezTo>
                    <a:pt x="328" y="1"/>
                    <a:pt x="1" y="1867"/>
                    <a:pt x="773" y="3651"/>
                  </a:cubicBezTo>
                  <a:cubicBezTo>
                    <a:pt x="779" y="3664"/>
                    <a:pt x="785" y="3676"/>
                    <a:pt x="791" y="3688"/>
                  </a:cubicBezTo>
                  <a:lnTo>
                    <a:pt x="791" y="3688"/>
                  </a:lnTo>
                  <a:cubicBezTo>
                    <a:pt x="119" y="2025"/>
                    <a:pt x="461" y="307"/>
                    <a:pt x="461" y="307"/>
                  </a:cubicBezTo>
                  <a:lnTo>
                    <a:pt x="461" y="307"/>
                  </a:lnTo>
                  <a:cubicBezTo>
                    <a:pt x="461" y="307"/>
                    <a:pt x="1957" y="1230"/>
                    <a:pt x="2708" y="2872"/>
                  </a:cubicBezTo>
                  <a:lnTo>
                    <a:pt x="2708" y="2872"/>
                  </a:lnTo>
                  <a:cubicBezTo>
                    <a:pt x="2701" y="2855"/>
                    <a:pt x="2694" y="2838"/>
                    <a:pt x="2685" y="2823"/>
                  </a:cubicBezTo>
                  <a:cubicBezTo>
                    <a:pt x="1913" y="1038"/>
                    <a:pt x="328" y="1"/>
                    <a:pt x="328" y="0"/>
                  </a:cubicBezTo>
                  <a:close/>
                  <a:moveTo>
                    <a:pt x="791" y="3688"/>
                  </a:moveTo>
                  <a:lnTo>
                    <a:pt x="791" y="3688"/>
                  </a:lnTo>
                  <a:cubicBezTo>
                    <a:pt x="802" y="3715"/>
                    <a:pt x="813" y="3742"/>
                    <a:pt x="824" y="3768"/>
                  </a:cubicBezTo>
                  <a:cubicBezTo>
                    <a:pt x="813" y="3740"/>
                    <a:pt x="803" y="3715"/>
                    <a:pt x="791" y="368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7"/>
            <p:cNvSpPr/>
            <p:nvPr/>
          </p:nvSpPr>
          <p:spPr>
            <a:xfrm rot="-693259">
              <a:off x="6427594" y="2013813"/>
              <a:ext cx="479880" cy="877694"/>
            </a:xfrm>
            <a:custGeom>
              <a:avLst/>
              <a:gdLst/>
              <a:ahLst/>
              <a:cxnLst/>
              <a:rect l="l" t="t" r="r" b="b"/>
              <a:pathLst>
                <a:path w="3662" h="6698" extrusionOk="0">
                  <a:moveTo>
                    <a:pt x="972" y="2817"/>
                  </a:moveTo>
                  <a:cubicBezTo>
                    <a:pt x="200" y="4602"/>
                    <a:pt x="1" y="6238"/>
                    <a:pt x="532" y="6468"/>
                  </a:cubicBezTo>
                  <a:cubicBezTo>
                    <a:pt x="1059" y="6698"/>
                    <a:pt x="2117" y="5440"/>
                    <a:pt x="2889" y="3651"/>
                  </a:cubicBezTo>
                  <a:cubicBezTo>
                    <a:pt x="3661" y="1866"/>
                    <a:pt x="3329" y="0"/>
                    <a:pt x="3329" y="0"/>
                  </a:cubicBezTo>
                  <a:cubicBezTo>
                    <a:pt x="3329" y="0"/>
                    <a:pt x="1744" y="1033"/>
                    <a:pt x="972" y="2817"/>
                  </a:cubicBezTo>
                  <a:close/>
                </a:path>
              </a:pathLst>
            </a:custGeom>
            <a:solidFill>
              <a:schemeClr val="accent6"/>
            </a:solidFill>
            <a:ln>
              <a:noFill/>
            </a:ln>
            <a:effectLst>
              <a:outerShdw blurRad="100013"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7"/>
            <p:cNvSpPr/>
            <p:nvPr/>
          </p:nvSpPr>
          <p:spPr>
            <a:xfrm rot="-693259">
              <a:off x="6508435" y="2005699"/>
              <a:ext cx="358665" cy="493228"/>
            </a:xfrm>
            <a:custGeom>
              <a:avLst/>
              <a:gdLst/>
              <a:ahLst/>
              <a:cxnLst/>
              <a:rect l="l" t="t" r="r" b="b"/>
              <a:pathLst>
                <a:path w="2737" h="3764" extrusionOk="0">
                  <a:moveTo>
                    <a:pt x="16" y="2901"/>
                  </a:moveTo>
                  <a:cubicBezTo>
                    <a:pt x="11" y="2912"/>
                    <a:pt x="6" y="2924"/>
                    <a:pt x="1" y="2935"/>
                  </a:cubicBezTo>
                  <a:cubicBezTo>
                    <a:pt x="7" y="2924"/>
                    <a:pt x="11" y="2912"/>
                    <a:pt x="16" y="2901"/>
                  </a:cubicBezTo>
                  <a:close/>
                  <a:moveTo>
                    <a:pt x="2404" y="0"/>
                  </a:moveTo>
                  <a:lnTo>
                    <a:pt x="2404" y="0"/>
                  </a:lnTo>
                  <a:cubicBezTo>
                    <a:pt x="2404" y="0"/>
                    <a:pt x="824" y="1033"/>
                    <a:pt x="52" y="2817"/>
                  </a:cubicBezTo>
                  <a:cubicBezTo>
                    <a:pt x="37" y="2843"/>
                    <a:pt x="28" y="2872"/>
                    <a:pt x="16" y="2901"/>
                  </a:cubicBezTo>
                  <a:lnTo>
                    <a:pt x="16" y="2901"/>
                  </a:lnTo>
                  <a:cubicBezTo>
                    <a:pt x="763" y="1240"/>
                    <a:pt x="2276" y="307"/>
                    <a:pt x="2276" y="307"/>
                  </a:cubicBezTo>
                  <a:lnTo>
                    <a:pt x="2276" y="307"/>
                  </a:lnTo>
                  <a:cubicBezTo>
                    <a:pt x="2276" y="307"/>
                    <a:pt x="2623" y="2045"/>
                    <a:pt x="1932" y="3719"/>
                  </a:cubicBezTo>
                  <a:lnTo>
                    <a:pt x="1932" y="3719"/>
                  </a:lnTo>
                  <a:cubicBezTo>
                    <a:pt x="1941" y="3696"/>
                    <a:pt x="1952" y="3672"/>
                    <a:pt x="1964" y="3651"/>
                  </a:cubicBezTo>
                  <a:cubicBezTo>
                    <a:pt x="2736" y="1866"/>
                    <a:pt x="2404" y="0"/>
                    <a:pt x="2404" y="0"/>
                  </a:cubicBezTo>
                  <a:close/>
                  <a:moveTo>
                    <a:pt x="1932" y="3719"/>
                  </a:moveTo>
                  <a:cubicBezTo>
                    <a:pt x="1927" y="3729"/>
                    <a:pt x="1923" y="3740"/>
                    <a:pt x="1919" y="3750"/>
                  </a:cubicBezTo>
                  <a:lnTo>
                    <a:pt x="1919" y="3750"/>
                  </a:lnTo>
                  <a:cubicBezTo>
                    <a:pt x="1923" y="3740"/>
                    <a:pt x="1927" y="3729"/>
                    <a:pt x="1932" y="3719"/>
                  </a:cubicBezTo>
                  <a:close/>
                  <a:moveTo>
                    <a:pt x="1919" y="3750"/>
                  </a:moveTo>
                  <a:cubicBezTo>
                    <a:pt x="1917" y="3754"/>
                    <a:pt x="1915" y="3759"/>
                    <a:pt x="1913" y="3763"/>
                  </a:cubicBezTo>
                  <a:cubicBezTo>
                    <a:pt x="1915" y="3759"/>
                    <a:pt x="1917" y="3754"/>
                    <a:pt x="1919" y="375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7"/>
            <p:cNvSpPr/>
            <p:nvPr/>
          </p:nvSpPr>
          <p:spPr>
            <a:xfrm rot="-693259">
              <a:off x="6401304" y="2023697"/>
              <a:ext cx="272832" cy="922640"/>
            </a:xfrm>
            <a:custGeom>
              <a:avLst/>
              <a:gdLst/>
              <a:ahLst/>
              <a:cxnLst/>
              <a:rect l="l" t="t" r="r" b="b"/>
              <a:pathLst>
                <a:path w="2082" h="7041" extrusionOk="0">
                  <a:moveTo>
                    <a:pt x="2081" y="3523"/>
                  </a:moveTo>
                  <a:cubicBezTo>
                    <a:pt x="2081" y="5466"/>
                    <a:pt x="1616" y="7040"/>
                    <a:pt x="1044" y="7040"/>
                  </a:cubicBezTo>
                  <a:cubicBezTo>
                    <a:pt x="466" y="7040"/>
                    <a:pt x="1" y="5461"/>
                    <a:pt x="1" y="3523"/>
                  </a:cubicBezTo>
                  <a:cubicBezTo>
                    <a:pt x="1" y="1575"/>
                    <a:pt x="1044" y="0"/>
                    <a:pt x="1044" y="0"/>
                  </a:cubicBezTo>
                  <a:cubicBezTo>
                    <a:pt x="1044" y="0"/>
                    <a:pt x="2081" y="1580"/>
                    <a:pt x="2081" y="3523"/>
                  </a:cubicBezTo>
                  <a:close/>
                </a:path>
              </a:pathLst>
            </a:custGeom>
            <a:solidFill>
              <a:schemeClr val="accent6"/>
            </a:solidFill>
            <a:ln>
              <a:noFill/>
            </a:ln>
            <a:effectLst>
              <a:outerShdw blurRad="100013"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7"/>
            <p:cNvSpPr/>
            <p:nvPr/>
          </p:nvSpPr>
          <p:spPr>
            <a:xfrm rot="-693259">
              <a:off x="6356815" y="2028198"/>
              <a:ext cx="272832" cy="478420"/>
            </a:xfrm>
            <a:custGeom>
              <a:avLst/>
              <a:gdLst/>
              <a:ahLst/>
              <a:cxnLst/>
              <a:rect l="l" t="t" r="r" b="b"/>
              <a:pathLst>
                <a:path w="2082" h="3651" extrusionOk="0">
                  <a:moveTo>
                    <a:pt x="1044" y="0"/>
                  </a:moveTo>
                  <a:cubicBezTo>
                    <a:pt x="1044" y="0"/>
                    <a:pt x="1" y="1570"/>
                    <a:pt x="1" y="3523"/>
                  </a:cubicBezTo>
                  <a:lnTo>
                    <a:pt x="1" y="3651"/>
                  </a:lnTo>
                  <a:cubicBezTo>
                    <a:pt x="11" y="1815"/>
                    <a:pt x="1044" y="333"/>
                    <a:pt x="1044" y="333"/>
                  </a:cubicBezTo>
                  <a:cubicBezTo>
                    <a:pt x="1044" y="333"/>
                    <a:pt x="2071" y="1815"/>
                    <a:pt x="2081" y="3651"/>
                  </a:cubicBezTo>
                  <a:lnTo>
                    <a:pt x="2081" y="3523"/>
                  </a:lnTo>
                  <a:cubicBezTo>
                    <a:pt x="2081" y="1580"/>
                    <a:pt x="1044" y="0"/>
                    <a:pt x="10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 name="Google Shape;401;p7"/>
          <p:cNvGrpSpPr/>
          <p:nvPr/>
        </p:nvGrpSpPr>
        <p:grpSpPr>
          <a:xfrm>
            <a:off x="7031234" y="-152046"/>
            <a:ext cx="2251635" cy="1006894"/>
            <a:chOff x="7467345" y="-154042"/>
            <a:chExt cx="1821122" cy="814376"/>
          </a:xfrm>
        </p:grpSpPr>
        <p:sp>
          <p:nvSpPr>
            <p:cNvPr id="402" name="Google Shape;402;p7"/>
            <p:cNvSpPr/>
            <p:nvPr/>
          </p:nvSpPr>
          <p:spPr>
            <a:xfrm rot="707288">
              <a:off x="7496132" y="21207"/>
              <a:ext cx="1763549" cy="463878"/>
            </a:xfrm>
            <a:custGeom>
              <a:avLst/>
              <a:gdLst/>
              <a:ahLst/>
              <a:cxnLst/>
              <a:rect l="l" t="t" r="r" b="b"/>
              <a:pathLst>
                <a:path w="34231" h="9004" extrusionOk="0">
                  <a:moveTo>
                    <a:pt x="13066" y="1"/>
                  </a:moveTo>
                  <a:cubicBezTo>
                    <a:pt x="13058" y="1"/>
                    <a:pt x="13051" y="1"/>
                    <a:pt x="13043" y="1"/>
                  </a:cubicBezTo>
                  <a:cubicBezTo>
                    <a:pt x="10195" y="1"/>
                    <a:pt x="7419" y="354"/>
                    <a:pt x="4771" y="1003"/>
                  </a:cubicBezTo>
                  <a:cubicBezTo>
                    <a:pt x="3135" y="1407"/>
                    <a:pt x="1534" y="1933"/>
                    <a:pt x="0" y="2557"/>
                  </a:cubicBezTo>
                  <a:cubicBezTo>
                    <a:pt x="941" y="3886"/>
                    <a:pt x="2219" y="4981"/>
                    <a:pt x="3702" y="5650"/>
                  </a:cubicBezTo>
                  <a:cubicBezTo>
                    <a:pt x="4881" y="6187"/>
                    <a:pt x="6172" y="6447"/>
                    <a:pt x="7466" y="6447"/>
                  </a:cubicBezTo>
                  <a:cubicBezTo>
                    <a:pt x="9663" y="6447"/>
                    <a:pt x="11868" y="5697"/>
                    <a:pt x="13544" y="4275"/>
                  </a:cubicBezTo>
                  <a:cubicBezTo>
                    <a:pt x="13692" y="5978"/>
                    <a:pt x="15057" y="7496"/>
                    <a:pt x="16734" y="7823"/>
                  </a:cubicBezTo>
                  <a:cubicBezTo>
                    <a:pt x="16967" y="7869"/>
                    <a:pt x="17203" y="7891"/>
                    <a:pt x="17439" y="7891"/>
                  </a:cubicBezTo>
                  <a:cubicBezTo>
                    <a:pt x="18898" y="7891"/>
                    <a:pt x="20356" y="7050"/>
                    <a:pt x="21029" y="5747"/>
                  </a:cubicBezTo>
                  <a:cubicBezTo>
                    <a:pt x="22057" y="7609"/>
                    <a:pt x="24086" y="8590"/>
                    <a:pt x="26244" y="8897"/>
                  </a:cubicBezTo>
                  <a:cubicBezTo>
                    <a:pt x="26741" y="8970"/>
                    <a:pt x="27247" y="9004"/>
                    <a:pt x="27748" y="9004"/>
                  </a:cubicBezTo>
                  <a:cubicBezTo>
                    <a:pt x="28050" y="9004"/>
                    <a:pt x="28351" y="8992"/>
                    <a:pt x="28647" y="8968"/>
                  </a:cubicBezTo>
                  <a:cubicBezTo>
                    <a:pt x="30595" y="8800"/>
                    <a:pt x="32507" y="8212"/>
                    <a:pt x="34230" y="7281"/>
                  </a:cubicBezTo>
                  <a:cubicBezTo>
                    <a:pt x="28397" y="2720"/>
                    <a:pt x="21048" y="1"/>
                    <a:pt x="13066"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7"/>
            <p:cNvSpPr/>
            <p:nvPr/>
          </p:nvSpPr>
          <p:spPr>
            <a:xfrm>
              <a:off x="7851775" y="-38750"/>
              <a:ext cx="1336050" cy="614700"/>
            </a:xfrm>
            <a:custGeom>
              <a:avLst/>
              <a:gdLst/>
              <a:ahLst/>
              <a:cxnLst/>
              <a:rect l="l" t="t" r="r" b="b"/>
              <a:pathLst>
                <a:path w="53442" h="24588" extrusionOk="0">
                  <a:moveTo>
                    <a:pt x="53442" y="24588"/>
                  </a:moveTo>
                  <a:lnTo>
                    <a:pt x="53442" y="0"/>
                  </a:lnTo>
                  <a:lnTo>
                    <a:pt x="0" y="0"/>
                  </a:lnTo>
                  <a:lnTo>
                    <a:pt x="22330" y="10036"/>
                  </a:lnTo>
                  <a:lnTo>
                    <a:pt x="41399" y="18064"/>
                  </a:lnTo>
                  <a:close/>
                </a:path>
              </a:pathLst>
            </a:custGeom>
            <a:solidFill>
              <a:schemeClr val="lt2"/>
            </a:solidFill>
            <a:ln>
              <a:noFill/>
            </a:ln>
          </p:spPr>
        </p:sp>
      </p:grpSp>
      <p:grpSp>
        <p:nvGrpSpPr>
          <p:cNvPr id="404" name="Google Shape;404;p7"/>
          <p:cNvGrpSpPr/>
          <p:nvPr/>
        </p:nvGrpSpPr>
        <p:grpSpPr>
          <a:xfrm>
            <a:off x="432187" y="4364064"/>
            <a:ext cx="577842" cy="534452"/>
            <a:chOff x="314888" y="1788230"/>
            <a:chExt cx="470479" cy="435151"/>
          </a:xfrm>
        </p:grpSpPr>
        <p:sp>
          <p:nvSpPr>
            <p:cNvPr id="405" name="Google Shape;405;p7"/>
            <p:cNvSpPr/>
            <p:nvPr/>
          </p:nvSpPr>
          <p:spPr>
            <a:xfrm rot="-1111104">
              <a:off x="337754" y="1804789"/>
              <a:ext cx="131243" cy="165355"/>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4"/>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7"/>
            <p:cNvSpPr/>
            <p:nvPr/>
          </p:nvSpPr>
          <p:spPr>
            <a:xfrm>
              <a:off x="347023" y="1802511"/>
              <a:ext cx="438344" cy="420869"/>
            </a:xfrm>
            <a:custGeom>
              <a:avLst/>
              <a:gdLst/>
              <a:ahLst/>
              <a:cxnLst/>
              <a:rect l="l" t="t" r="r" b="b"/>
              <a:pathLst>
                <a:path w="18412" h="17678" extrusionOk="0">
                  <a:moveTo>
                    <a:pt x="9740" y="8161"/>
                  </a:moveTo>
                  <a:lnTo>
                    <a:pt x="9720" y="8243"/>
                  </a:lnTo>
                  <a:cubicBezTo>
                    <a:pt x="9909" y="8642"/>
                    <a:pt x="10160" y="9010"/>
                    <a:pt x="10456" y="9337"/>
                  </a:cubicBezTo>
                  <a:cubicBezTo>
                    <a:pt x="10139" y="9283"/>
                    <a:pt x="9820" y="9252"/>
                    <a:pt x="9501" y="9252"/>
                  </a:cubicBezTo>
                  <a:cubicBezTo>
                    <a:pt x="9311" y="9252"/>
                    <a:pt x="9122" y="9263"/>
                    <a:pt x="8932" y="9286"/>
                  </a:cubicBezTo>
                  <a:lnTo>
                    <a:pt x="8595" y="9225"/>
                  </a:lnTo>
                  <a:cubicBezTo>
                    <a:pt x="8590" y="9230"/>
                    <a:pt x="8580" y="9230"/>
                    <a:pt x="8575" y="9235"/>
                  </a:cubicBezTo>
                  <a:cubicBezTo>
                    <a:pt x="8447" y="8892"/>
                    <a:pt x="8283" y="8565"/>
                    <a:pt x="8084" y="8263"/>
                  </a:cubicBezTo>
                  <a:lnTo>
                    <a:pt x="8084" y="8263"/>
                  </a:lnTo>
                  <a:cubicBezTo>
                    <a:pt x="8299" y="8299"/>
                    <a:pt x="8517" y="8320"/>
                    <a:pt x="8736" y="8320"/>
                  </a:cubicBezTo>
                  <a:cubicBezTo>
                    <a:pt x="8798" y="8320"/>
                    <a:pt x="8860" y="8318"/>
                    <a:pt x="8922" y="8315"/>
                  </a:cubicBezTo>
                  <a:lnTo>
                    <a:pt x="9255" y="8412"/>
                  </a:lnTo>
                  <a:cubicBezTo>
                    <a:pt x="9418" y="8335"/>
                    <a:pt x="9577" y="8253"/>
                    <a:pt x="9740" y="8161"/>
                  </a:cubicBezTo>
                  <a:close/>
                  <a:moveTo>
                    <a:pt x="10023" y="1"/>
                  </a:moveTo>
                  <a:cubicBezTo>
                    <a:pt x="9613" y="1"/>
                    <a:pt x="9206" y="116"/>
                    <a:pt x="8876" y="359"/>
                  </a:cubicBezTo>
                  <a:cubicBezTo>
                    <a:pt x="8258" y="814"/>
                    <a:pt x="7864" y="1632"/>
                    <a:pt x="7112" y="1806"/>
                  </a:cubicBezTo>
                  <a:cubicBezTo>
                    <a:pt x="7013" y="1829"/>
                    <a:pt x="6913" y="1840"/>
                    <a:pt x="6813" y="1840"/>
                  </a:cubicBezTo>
                  <a:cubicBezTo>
                    <a:pt x="6071" y="1840"/>
                    <a:pt x="5325" y="1276"/>
                    <a:pt x="4607" y="1276"/>
                  </a:cubicBezTo>
                  <a:cubicBezTo>
                    <a:pt x="4464" y="1276"/>
                    <a:pt x="4323" y="1298"/>
                    <a:pt x="4183" y="1351"/>
                  </a:cubicBezTo>
                  <a:cubicBezTo>
                    <a:pt x="3764" y="1510"/>
                    <a:pt x="3482" y="1934"/>
                    <a:pt x="3385" y="2374"/>
                  </a:cubicBezTo>
                  <a:cubicBezTo>
                    <a:pt x="3288" y="2813"/>
                    <a:pt x="3360" y="3274"/>
                    <a:pt x="3467" y="3708"/>
                  </a:cubicBezTo>
                  <a:cubicBezTo>
                    <a:pt x="3666" y="4506"/>
                    <a:pt x="4004" y="5273"/>
                    <a:pt x="4474" y="5947"/>
                  </a:cubicBezTo>
                  <a:cubicBezTo>
                    <a:pt x="4050" y="5864"/>
                    <a:pt x="3623" y="5825"/>
                    <a:pt x="3196" y="5825"/>
                  </a:cubicBezTo>
                  <a:cubicBezTo>
                    <a:pt x="2995" y="5825"/>
                    <a:pt x="2794" y="5834"/>
                    <a:pt x="2593" y="5850"/>
                  </a:cubicBezTo>
                  <a:cubicBezTo>
                    <a:pt x="2133" y="5886"/>
                    <a:pt x="1667" y="5978"/>
                    <a:pt x="1263" y="6208"/>
                  </a:cubicBezTo>
                  <a:cubicBezTo>
                    <a:pt x="343" y="6745"/>
                    <a:pt x="1" y="8074"/>
                    <a:pt x="548" y="8989"/>
                  </a:cubicBezTo>
                  <a:cubicBezTo>
                    <a:pt x="946" y="9644"/>
                    <a:pt x="1724" y="10104"/>
                    <a:pt x="1831" y="10871"/>
                  </a:cubicBezTo>
                  <a:cubicBezTo>
                    <a:pt x="1974" y="11868"/>
                    <a:pt x="849" y="12778"/>
                    <a:pt x="1125" y="13749"/>
                  </a:cubicBezTo>
                  <a:cubicBezTo>
                    <a:pt x="1243" y="14184"/>
                    <a:pt x="1642" y="14501"/>
                    <a:pt x="2071" y="14629"/>
                  </a:cubicBezTo>
                  <a:cubicBezTo>
                    <a:pt x="2291" y="14700"/>
                    <a:pt x="2524" y="14728"/>
                    <a:pt x="2758" y="14728"/>
                  </a:cubicBezTo>
                  <a:cubicBezTo>
                    <a:pt x="2975" y="14728"/>
                    <a:pt x="3194" y="14704"/>
                    <a:pt x="3406" y="14670"/>
                  </a:cubicBezTo>
                  <a:cubicBezTo>
                    <a:pt x="4336" y="14521"/>
                    <a:pt x="5246" y="14189"/>
                    <a:pt x="6034" y="13678"/>
                  </a:cubicBezTo>
                  <a:lnTo>
                    <a:pt x="6034" y="13678"/>
                  </a:lnTo>
                  <a:cubicBezTo>
                    <a:pt x="6008" y="14383"/>
                    <a:pt x="6095" y="15089"/>
                    <a:pt x="6279" y="15769"/>
                  </a:cubicBezTo>
                  <a:cubicBezTo>
                    <a:pt x="6402" y="16214"/>
                    <a:pt x="6576" y="16659"/>
                    <a:pt x="6877" y="17006"/>
                  </a:cubicBezTo>
                  <a:cubicBezTo>
                    <a:pt x="7258" y="17449"/>
                    <a:pt x="7843" y="17678"/>
                    <a:pt x="8425" y="17678"/>
                  </a:cubicBezTo>
                  <a:cubicBezTo>
                    <a:pt x="8904" y="17678"/>
                    <a:pt x="9382" y="17522"/>
                    <a:pt x="9740" y="17200"/>
                  </a:cubicBezTo>
                  <a:cubicBezTo>
                    <a:pt x="10313" y="16689"/>
                    <a:pt x="10620" y="15840"/>
                    <a:pt x="11351" y="15590"/>
                  </a:cubicBezTo>
                  <a:cubicBezTo>
                    <a:pt x="11495" y="15541"/>
                    <a:pt x="11643" y="15521"/>
                    <a:pt x="11793" y="15521"/>
                  </a:cubicBezTo>
                  <a:cubicBezTo>
                    <a:pt x="12432" y="15521"/>
                    <a:pt x="13111" y="15880"/>
                    <a:pt x="13737" y="15880"/>
                  </a:cubicBezTo>
                  <a:cubicBezTo>
                    <a:pt x="13933" y="15880"/>
                    <a:pt x="14123" y="15845"/>
                    <a:pt x="14306" y="15754"/>
                  </a:cubicBezTo>
                  <a:cubicBezTo>
                    <a:pt x="14710" y="15559"/>
                    <a:pt x="14955" y="15109"/>
                    <a:pt x="15006" y="14665"/>
                  </a:cubicBezTo>
                  <a:cubicBezTo>
                    <a:pt x="15058" y="14215"/>
                    <a:pt x="14945" y="13770"/>
                    <a:pt x="14792" y="13340"/>
                  </a:cubicBezTo>
                  <a:cubicBezTo>
                    <a:pt x="14485" y="12476"/>
                    <a:pt x="14015" y="11663"/>
                    <a:pt x="13386" y="10999"/>
                  </a:cubicBezTo>
                  <a:lnTo>
                    <a:pt x="13386" y="10999"/>
                  </a:lnTo>
                  <a:cubicBezTo>
                    <a:pt x="13812" y="11085"/>
                    <a:pt x="14249" y="11127"/>
                    <a:pt x="14686" y="11127"/>
                  </a:cubicBezTo>
                  <a:cubicBezTo>
                    <a:pt x="15155" y="11127"/>
                    <a:pt x="15625" y="11079"/>
                    <a:pt x="16085" y="10983"/>
                  </a:cubicBezTo>
                  <a:cubicBezTo>
                    <a:pt x="16540" y="10886"/>
                    <a:pt x="16990" y="10743"/>
                    <a:pt x="17358" y="10472"/>
                  </a:cubicBezTo>
                  <a:cubicBezTo>
                    <a:pt x="18227" y="9838"/>
                    <a:pt x="18411" y="8478"/>
                    <a:pt x="17752" y="7635"/>
                  </a:cubicBezTo>
                  <a:cubicBezTo>
                    <a:pt x="17282" y="7026"/>
                    <a:pt x="16448" y="6663"/>
                    <a:pt x="16259" y="5912"/>
                  </a:cubicBezTo>
                  <a:cubicBezTo>
                    <a:pt x="16003" y="4935"/>
                    <a:pt x="17011" y="3907"/>
                    <a:pt x="16622" y="2972"/>
                  </a:cubicBezTo>
                  <a:cubicBezTo>
                    <a:pt x="16448" y="2558"/>
                    <a:pt x="16019" y="2287"/>
                    <a:pt x="15579" y="2205"/>
                  </a:cubicBezTo>
                  <a:cubicBezTo>
                    <a:pt x="15456" y="2182"/>
                    <a:pt x="15332" y="2172"/>
                    <a:pt x="15207" y="2172"/>
                  </a:cubicBezTo>
                  <a:cubicBezTo>
                    <a:pt x="14884" y="2172"/>
                    <a:pt x="14558" y="2239"/>
                    <a:pt x="14245" y="2328"/>
                  </a:cubicBezTo>
                  <a:cubicBezTo>
                    <a:pt x="13554" y="2522"/>
                    <a:pt x="12885" y="2818"/>
                    <a:pt x="12286" y="3222"/>
                  </a:cubicBezTo>
                  <a:cubicBezTo>
                    <a:pt x="12281" y="2854"/>
                    <a:pt x="12246" y="2481"/>
                    <a:pt x="12179" y="2118"/>
                  </a:cubicBezTo>
                  <a:cubicBezTo>
                    <a:pt x="12097" y="1663"/>
                    <a:pt x="11969" y="1203"/>
                    <a:pt x="11709" y="825"/>
                  </a:cubicBezTo>
                  <a:cubicBezTo>
                    <a:pt x="11332" y="291"/>
                    <a:pt x="10673" y="1"/>
                    <a:pt x="10023" y="1"/>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7"/>
            <p:cNvSpPr/>
            <p:nvPr/>
          </p:nvSpPr>
          <p:spPr>
            <a:xfrm>
              <a:off x="405095" y="1850844"/>
              <a:ext cx="317711" cy="311878"/>
            </a:xfrm>
            <a:custGeom>
              <a:avLst/>
              <a:gdLst/>
              <a:ahLst/>
              <a:cxnLst/>
              <a:rect l="l" t="t" r="r" b="b"/>
              <a:pathLst>
                <a:path w="13345" h="13100" extrusionOk="0">
                  <a:moveTo>
                    <a:pt x="7087" y="5671"/>
                  </a:moveTo>
                  <a:cubicBezTo>
                    <a:pt x="7005" y="6039"/>
                    <a:pt x="6974" y="6412"/>
                    <a:pt x="7005" y="6786"/>
                  </a:cubicBezTo>
                  <a:lnTo>
                    <a:pt x="6949" y="7031"/>
                  </a:lnTo>
                  <a:cubicBezTo>
                    <a:pt x="6949" y="7041"/>
                    <a:pt x="6954" y="7046"/>
                    <a:pt x="6954" y="7052"/>
                  </a:cubicBezTo>
                  <a:cubicBezTo>
                    <a:pt x="6703" y="7128"/>
                    <a:pt x="6463" y="7246"/>
                    <a:pt x="6233" y="7384"/>
                  </a:cubicBezTo>
                  <a:cubicBezTo>
                    <a:pt x="6269" y="7179"/>
                    <a:pt x="6289" y="6975"/>
                    <a:pt x="6294" y="6770"/>
                  </a:cubicBezTo>
                  <a:lnTo>
                    <a:pt x="6371" y="6530"/>
                  </a:lnTo>
                  <a:cubicBezTo>
                    <a:pt x="6320" y="6407"/>
                    <a:pt x="6263" y="6285"/>
                    <a:pt x="6202" y="6167"/>
                  </a:cubicBezTo>
                  <a:lnTo>
                    <a:pt x="6202" y="6167"/>
                  </a:lnTo>
                  <a:lnTo>
                    <a:pt x="6263" y="6182"/>
                  </a:lnTo>
                  <a:cubicBezTo>
                    <a:pt x="6565" y="6055"/>
                    <a:pt x="6841" y="5876"/>
                    <a:pt x="7087" y="5671"/>
                  </a:cubicBezTo>
                  <a:close/>
                  <a:moveTo>
                    <a:pt x="6865" y="0"/>
                  </a:moveTo>
                  <a:cubicBezTo>
                    <a:pt x="6568" y="0"/>
                    <a:pt x="6272" y="83"/>
                    <a:pt x="6028" y="257"/>
                  </a:cubicBezTo>
                  <a:cubicBezTo>
                    <a:pt x="5568" y="594"/>
                    <a:pt x="5282" y="1192"/>
                    <a:pt x="4724" y="1315"/>
                  </a:cubicBezTo>
                  <a:cubicBezTo>
                    <a:pt x="4656" y="1330"/>
                    <a:pt x="4587" y="1337"/>
                    <a:pt x="4518" y="1337"/>
                  </a:cubicBezTo>
                  <a:cubicBezTo>
                    <a:pt x="3971" y="1337"/>
                    <a:pt x="3417" y="913"/>
                    <a:pt x="2885" y="913"/>
                  </a:cubicBezTo>
                  <a:cubicBezTo>
                    <a:pt x="2782" y="913"/>
                    <a:pt x="2679" y="929"/>
                    <a:pt x="2577" y="967"/>
                  </a:cubicBezTo>
                  <a:cubicBezTo>
                    <a:pt x="2265" y="1085"/>
                    <a:pt x="2061" y="1392"/>
                    <a:pt x="1984" y="1719"/>
                  </a:cubicBezTo>
                  <a:cubicBezTo>
                    <a:pt x="1912" y="2041"/>
                    <a:pt x="1958" y="2373"/>
                    <a:pt x="2035" y="2701"/>
                  </a:cubicBezTo>
                  <a:cubicBezTo>
                    <a:pt x="2153" y="3217"/>
                    <a:pt x="2368" y="3708"/>
                    <a:pt x="2638" y="4163"/>
                  </a:cubicBezTo>
                  <a:cubicBezTo>
                    <a:pt x="2605" y="4162"/>
                    <a:pt x="2571" y="4162"/>
                    <a:pt x="2537" y="4162"/>
                  </a:cubicBezTo>
                  <a:cubicBezTo>
                    <a:pt x="2298" y="4162"/>
                    <a:pt x="2057" y="4178"/>
                    <a:pt x="1815" y="4209"/>
                  </a:cubicBezTo>
                  <a:cubicBezTo>
                    <a:pt x="1478" y="4255"/>
                    <a:pt x="1140" y="4337"/>
                    <a:pt x="859" y="4521"/>
                  </a:cubicBezTo>
                  <a:cubicBezTo>
                    <a:pt x="200" y="4950"/>
                    <a:pt x="0" y="5942"/>
                    <a:pt x="435" y="6591"/>
                  </a:cubicBezTo>
                  <a:cubicBezTo>
                    <a:pt x="757" y="7062"/>
                    <a:pt x="1345" y="7374"/>
                    <a:pt x="1452" y="7921"/>
                  </a:cubicBezTo>
                  <a:cubicBezTo>
                    <a:pt x="1590" y="8652"/>
                    <a:pt x="798" y="9362"/>
                    <a:pt x="1043" y="10063"/>
                  </a:cubicBezTo>
                  <a:cubicBezTo>
                    <a:pt x="1151" y="10375"/>
                    <a:pt x="1452" y="10595"/>
                    <a:pt x="1769" y="10676"/>
                  </a:cubicBezTo>
                  <a:cubicBezTo>
                    <a:pt x="1900" y="10710"/>
                    <a:pt x="2033" y="10723"/>
                    <a:pt x="2166" y="10723"/>
                  </a:cubicBezTo>
                  <a:cubicBezTo>
                    <a:pt x="2363" y="10723"/>
                    <a:pt x="2561" y="10693"/>
                    <a:pt x="2756" y="10651"/>
                  </a:cubicBezTo>
                  <a:cubicBezTo>
                    <a:pt x="3349" y="10528"/>
                    <a:pt x="3917" y="10298"/>
                    <a:pt x="4428" y="9966"/>
                  </a:cubicBezTo>
                  <a:lnTo>
                    <a:pt x="4428" y="9966"/>
                  </a:lnTo>
                  <a:cubicBezTo>
                    <a:pt x="4326" y="10421"/>
                    <a:pt x="4290" y="10886"/>
                    <a:pt x="4310" y="11346"/>
                  </a:cubicBezTo>
                  <a:cubicBezTo>
                    <a:pt x="4326" y="11684"/>
                    <a:pt x="4377" y="12031"/>
                    <a:pt x="4540" y="12333"/>
                  </a:cubicBezTo>
                  <a:cubicBezTo>
                    <a:pt x="4797" y="12814"/>
                    <a:pt x="5345" y="13099"/>
                    <a:pt x="5887" y="13099"/>
                  </a:cubicBezTo>
                  <a:cubicBezTo>
                    <a:pt x="6122" y="13099"/>
                    <a:pt x="6356" y="13046"/>
                    <a:pt x="6565" y="12931"/>
                  </a:cubicBezTo>
                  <a:cubicBezTo>
                    <a:pt x="7061" y="12660"/>
                    <a:pt x="7419" y="12093"/>
                    <a:pt x="7981" y="12036"/>
                  </a:cubicBezTo>
                  <a:cubicBezTo>
                    <a:pt x="8013" y="12033"/>
                    <a:pt x="8045" y="12032"/>
                    <a:pt x="8076" y="12032"/>
                  </a:cubicBezTo>
                  <a:cubicBezTo>
                    <a:pt x="8705" y="12032"/>
                    <a:pt x="9268" y="12663"/>
                    <a:pt x="9879" y="12663"/>
                  </a:cubicBezTo>
                  <a:cubicBezTo>
                    <a:pt x="9944" y="12663"/>
                    <a:pt x="10011" y="12656"/>
                    <a:pt x="10077" y="12640"/>
                  </a:cubicBezTo>
                  <a:cubicBezTo>
                    <a:pt x="10400" y="12563"/>
                    <a:pt x="10650" y="12282"/>
                    <a:pt x="10757" y="11965"/>
                  </a:cubicBezTo>
                  <a:cubicBezTo>
                    <a:pt x="10865" y="11653"/>
                    <a:pt x="10860" y="11316"/>
                    <a:pt x="10819" y="10983"/>
                  </a:cubicBezTo>
                  <a:cubicBezTo>
                    <a:pt x="10737" y="10293"/>
                    <a:pt x="10522" y="9618"/>
                    <a:pt x="10164" y="9020"/>
                  </a:cubicBezTo>
                  <a:lnTo>
                    <a:pt x="10164" y="9020"/>
                  </a:lnTo>
                  <a:cubicBezTo>
                    <a:pt x="10288" y="9030"/>
                    <a:pt x="10411" y="9034"/>
                    <a:pt x="10535" y="9034"/>
                  </a:cubicBezTo>
                  <a:cubicBezTo>
                    <a:pt x="10929" y="9034"/>
                    <a:pt x="11323" y="8986"/>
                    <a:pt x="11708" y="8892"/>
                  </a:cubicBezTo>
                  <a:cubicBezTo>
                    <a:pt x="12041" y="8815"/>
                    <a:pt x="12368" y="8703"/>
                    <a:pt x="12634" y="8483"/>
                  </a:cubicBezTo>
                  <a:cubicBezTo>
                    <a:pt x="13237" y="8008"/>
                    <a:pt x="13345" y="7000"/>
                    <a:pt x="12849" y="6397"/>
                  </a:cubicBezTo>
                  <a:cubicBezTo>
                    <a:pt x="12491" y="5963"/>
                    <a:pt x="11867" y="5712"/>
                    <a:pt x="11708" y="5165"/>
                  </a:cubicBezTo>
                  <a:cubicBezTo>
                    <a:pt x="11499" y="4459"/>
                    <a:pt x="12215" y="3672"/>
                    <a:pt x="11913" y="3002"/>
                  </a:cubicBezTo>
                  <a:cubicBezTo>
                    <a:pt x="11780" y="2701"/>
                    <a:pt x="11453" y="2506"/>
                    <a:pt x="11126" y="2465"/>
                  </a:cubicBezTo>
                  <a:cubicBezTo>
                    <a:pt x="11051" y="2455"/>
                    <a:pt x="10976" y="2450"/>
                    <a:pt x="10901" y="2450"/>
                  </a:cubicBezTo>
                  <a:cubicBezTo>
                    <a:pt x="10651" y="2450"/>
                    <a:pt x="10397" y="2504"/>
                    <a:pt x="10149" y="2583"/>
                  </a:cubicBezTo>
                  <a:cubicBezTo>
                    <a:pt x="9505" y="2793"/>
                    <a:pt x="8896" y="3115"/>
                    <a:pt x="8390" y="3560"/>
                  </a:cubicBezTo>
                  <a:cubicBezTo>
                    <a:pt x="8554" y="2910"/>
                    <a:pt x="8564" y="2230"/>
                    <a:pt x="8457" y="1571"/>
                  </a:cubicBezTo>
                  <a:cubicBezTo>
                    <a:pt x="8401" y="1238"/>
                    <a:pt x="8308" y="896"/>
                    <a:pt x="8109" y="620"/>
                  </a:cubicBezTo>
                  <a:cubicBezTo>
                    <a:pt x="7834" y="218"/>
                    <a:pt x="7348" y="0"/>
                    <a:pt x="6865" y="0"/>
                  </a:cubicBezTo>
                  <a:close/>
                </a:path>
              </a:pathLst>
            </a:custGeom>
            <a:solidFill>
              <a:schemeClr val="accent6"/>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7"/>
            <p:cNvSpPr/>
            <p:nvPr/>
          </p:nvSpPr>
          <p:spPr>
            <a:xfrm>
              <a:off x="462905" y="1903699"/>
              <a:ext cx="189912" cy="180532"/>
            </a:xfrm>
            <a:custGeom>
              <a:avLst/>
              <a:gdLst/>
              <a:ahLst/>
              <a:cxnLst/>
              <a:rect l="l" t="t" r="r" b="b"/>
              <a:pathLst>
                <a:path w="7977" h="7583" extrusionOk="0">
                  <a:moveTo>
                    <a:pt x="4009" y="0"/>
                  </a:moveTo>
                  <a:lnTo>
                    <a:pt x="4009" y="0"/>
                  </a:lnTo>
                  <a:cubicBezTo>
                    <a:pt x="4035" y="297"/>
                    <a:pt x="4065" y="583"/>
                    <a:pt x="4086" y="869"/>
                  </a:cubicBezTo>
                  <a:cubicBezTo>
                    <a:pt x="4106" y="1161"/>
                    <a:pt x="4117" y="1442"/>
                    <a:pt x="4117" y="1728"/>
                  </a:cubicBezTo>
                  <a:cubicBezTo>
                    <a:pt x="4122" y="2014"/>
                    <a:pt x="4111" y="2296"/>
                    <a:pt x="4091" y="2582"/>
                  </a:cubicBezTo>
                  <a:cubicBezTo>
                    <a:pt x="4081" y="2781"/>
                    <a:pt x="4065" y="2976"/>
                    <a:pt x="4045" y="3170"/>
                  </a:cubicBezTo>
                  <a:cubicBezTo>
                    <a:pt x="3979" y="3180"/>
                    <a:pt x="3907" y="3190"/>
                    <a:pt x="3835" y="3211"/>
                  </a:cubicBezTo>
                  <a:cubicBezTo>
                    <a:pt x="3830" y="3190"/>
                    <a:pt x="3815" y="3170"/>
                    <a:pt x="3810" y="3144"/>
                  </a:cubicBezTo>
                  <a:cubicBezTo>
                    <a:pt x="3728" y="2960"/>
                    <a:pt x="3646" y="2776"/>
                    <a:pt x="3554" y="2592"/>
                  </a:cubicBezTo>
                  <a:cubicBezTo>
                    <a:pt x="3467" y="2403"/>
                    <a:pt x="3380" y="2224"/>
                    <a:pt x="3288" y="2040"/>
                  </a:cubicBezTo>
                  <a:cubicBezTo>
                    <a:pt x="3196" y="1856"/>
                    <a:pt x="3099" y="1677"/>
                    <a:pt x="2987" y="1498"/>
                  </a:cubicBezTo>
                  <a:lnTo>
                    <a:pt x="2987" y="1498"/>
                  </a:lnTo>
                  <a:cubicBezTo>
                    <a:pt x="2997" y="1708"/>
                    <a:pt x="3038" y="1917"/>
                    <a:pt x="3094" y="2117"/>
                  </a:cubicBezTo>
                  <a:cubicBezTo>
                    <a:pt x="3150" y="2321"/>
                    <a:pt x="3227" y="2515"/>
                    <a:pt x="3319" y="2705"/>
                  </a:cubicBezTo>
                  <a:cubicBezTo>
                    <a:pt x="3406" y="2889"/>
                    <a:pt x="3508" y="3078"/>
                    <a:pt x="3631" y="3247"/>
                  </a:cubicBezTo>
                  <a:cubicBezTo>
                    <a:pt x="3636" y="3257"/>
                    <a:pt x="3646" y="3262"/>
                    <a:pt x="3651" y="3272"/>
                  </a:cubicBezTo>
                  <a:cubicBezTo>
                    <a:pt x="3498" y="3339"/>
                    <a:pt x="3350" y="3441"/>
                    <a:pt x="3222" y="3569"/>
                  </a:cubicBezTo>
                  <a:cubicBezTo>
                    <a:pt x="3048" y="3748"/>
                    <a:pt x="2936" y="3973"/>
                    <a:pt x="2884" y="4203"/>
                  </a:cubicBezTo>
                  <a:cubicBezTo>
                    <a:pt x="2767" y="4177"/>
                    <a:pt x="2649" y="4152"/>
                    <a:pt x="2527" y="4131"/>
                  </a:cubicBezTo>
                  <a:cubicBezTo>
                    <a:pt x="2245" y="4085"/>
                    <a:pt x="1969" y="4054"/>
                    <a:pt x="1688" y="4034"/>
                  </a:cubicBezTo>
                  <a:cubicBezTo>
                    <a:pt x="1492" y="4027"/>
                    <a:pt x="1297" y="4017"/>
                    <a:pt x="1101" y="4017"/>
                  </a:cubicBezTo>
                  <a:cubicBezTo>
                    <a:pt x="1015" y="4017"/>
                    <a:pt x="930" y="4019"/>
                    <a:pt x="844" y="4024"/>
                  </a:cubicBezTo>
                  <a:cubicBezTo>
                    <a:pt x="563" y="4029"/>
                    <a:pt x="282" y="4054"/>
                    <a:pt x="1" y="4106"/>
                  </a:cubicBezTo>
                  <a:cubicBezTo>
                    <a:pt x="282" y="4162"/>
                    <a:pt x="558" y="4192"/>
                    <a:pt x="839" y="4223"/>
                  </a:cubicBezTo>
                  <a:cubicBezTo>
                    <a:pt x="1121" y="4259"/>
                    <a:pt x="1397" y="4274"/>
                    <a:pt x="1678" y="4295"/>
                  </a:cubicBezTo>
                  <a:cubicBezTo>
                    <a:pt x="1959" y="4310"/>
                    <a:pt x="2230" y="4330"/>
                    <a:pt x="2511" y="4336"/>
                  </a:cubicBezTo>
                  <a:cubicBezTo>
                    <a:pt x="2629" y="4336"/>
                    <a:pt x="2752" y="4341"/>
                    <a:pt x="2864" y="4341"/>
                  </a:cubicBezTo>
                  <a:cubicBezTo>
                    <a:pt x="2838" y="4561"/>
                    <a:pt x="2869" y="4775"/>
                    <a:pt x="2956" y="4980"/>
                  </a:cubicBezTo>
                  <a:cubicBezTo>
                    <a:pt x="2879" y="5026"/>
                    <a:pt x="2808" y="5072"/>
                    <a:pt x="2731" y="5123"/>
                  </a:cubicBezTo>
                  <a:cubicBezTo>
                    <a:pt x="2573" y="5225"/>
                    <a:pt x="2409" y="5327"/>
                    <a:pt x="2256" y="5440"/>
                  </a:cubicBezTo>
                  <a:cubicBezTo>
                    <a:pt x="2102" y="5547"/>
                    <a:pt x="1944" y="5665"/>
                    <a:pt x="1795" y="5798"/>
                  </a:cubicBezTo>
                  <a:cubicBezTo>
                    <a:pt x="1995" y="5762"/>
                    <a:pt x="2179" y="5696"/>
                    <a:pt x="2358" y="5619"/>
                  </a:cubicBezTo>
                  <a:cubicBezTo>
                    <a:pt x="2537" y="5542"/>
                    <a:pt x="2711" y="5445"/>
                    <a:pt x="2869" y="5343"/>
                  </a:cubicBezTo>
                  <a:cubicBezTo>
                    <a:pt x="2936" y="5302"/>
                    <a:pt x="3002" y="5256"/>
                    <a:pt x="3069" y="5205"/>
                  </a:cubicBezTo>
                  <a:cubicBezTo>
                    <a:pt x="3120" y="5281"/>
                    <a:pt x="3176" y="5358"/>
                    <a:pt x="3247" y="5419"/>
                  </a:cubicBezTo>
                  <a:cubicBezTo>
                    <a:pt x="3488" y="5660"/>
                    <a:pt x="3815" y="5793"/>
                    <a:pt x="4152" y="5793"/>
                  </a:cubicBezTo>
                  <a:lnTo>
                    <a:pt x="4198" y="5793"/>
                  </a:lnTo>
                  <a:cubicBezTo>
                    <a:pt x="4178" y="5869"/>
                    <a:pt x="4163" y="5946"/>
                    <a:pt x="4147" y="6028"/>
                  </a:cubicBezTo>
                  <a:cubicBezTo>
                    <a:pt x="4117" y="6202"/>
                    <a:pt x="4117" y="6381"/>
                    <a:pt x="4117" y="6560"/>
                  </a:cubicBezTo>
                  <a:cubicBezTo>
                    <a:pt x="4127" y="6739"/>
                    <a:pt x="4147" y="6912"/>
                    <a:pt x="4193" y="7081"/>
                  </a:cubicBezTo>
                  <a:cubicBezTo>
                    <a:pt x="4239" y="7255"/>
                    <a:pt x="4296" y="7424"/>
                    <a:pt x="4393" y="7582"/>
                  </a:cubicBezTo>
                  <a:cubicBezTo>
                    <a:pt x="4403" y="7403"/>
                    <a:pt x="4403" y="7229"/>
                    <a:pt x="4398" y="7056"/>
                  </a:cubicBezTo>
                  <a:cubicBezTo>
                    <a:pt x="4398" y="6887"/>
                    <a:pt x="4382" y="6718"/>
                    <a:pt x="4377" y="6544"/>
                  </a:cubicBezTo>
                  <a:cubicBezTo>
                    <a:pt x="4367" y="6381"/>
                    <a:pt x="4357" y="6207"/>
                    <a:pt x="4347" y="6033"/>
                  </a:cubicBezTo>
                  <a:cubicBezTo>
                    <a:pt x="4342" y="5951"/>
                    <a:pt x="4331" y="5864"/>
                    <a:pt x="4326" y="5777"/>
                  </a:cubicBezTo>
                  <a:cubicBezTo>
                    <a:pt x="4485" y="5752"/>
                    <a:pt x="4648" y="5701"/>
                    <a:pt x="4786" y="5624"/>
                  </a:cubicBezTo>
                  <a:cubicBezTo>
                    <a:pt x="4812" y="5685"/>
                    <a:pt x="4838" y="5747"/>
                    <a:pt x="4868" y="5803"/>
                  </a:cubicBezTo>
                  <a:cubicBezTo>
                    <a:pt x="4965" y="6007"/>
                    <a:pt x="5073" y="6207"/>
                    <a:pt x="5190" y="6406"/>
                  </a:cubicBezTo>
                  <a:cubicBezTo>
                    <a:pt x="5303" y="6595"/>
                    <a:pt x="5425" y="6795"/>
                    <a:pt x="5553" y="6979"/>
                  </a:cubicBezTo>
                  <a:cubicBezTo>
                    <a:pt x="5681" y="7163"/>
                    <a:pt x="5824" y="7352"/>
                    <a:pt x="5983" y="7516"/>
                  </a:cubicBezTo>
                  <a:cubicBezTo>
                    <a:pt x="5916" y="7291"/>
                    <a:pt x="5829" y="7081"/>
                    <a:pt x="5727" y="6877"/>
                  </a:cubicBezTo>
                  <a:cubicBezTo>
                    <a:pt x="5630" y="6672"/>
                    <a:pt x="5523" y="6478"/>
                    <a:pt x="5405" y="6278"/>
                  </a:cubicBezTo>
                  <a:cubicBezTo>
                    <a:pt x="5293" y="6084"/>
                    <a:pt x="5170" y="5885"/>
                    <a:pt x="5037" y="5701"/>
                  </a:cubicBezTo>
                  <a:cubicBezTo>
                    <a:pt x="5001" y="5644"/>
                    <a:pt x="4960" y="5593"/>
                    <a:pt x="4914" y="5537"/>
                  </a:cubicBezTo>
                  <a:cubicBezTo>
                    <a:pt x="4976" y="5491"/>
                    <a:pt x="5022" y="5445"/>
                    <a:pt x="5073" y="5394"/>
                  </a:cubicBezTo>
                  <a:cubicBezTo>
                    <a:pt x="5272" y="5189"/>
                    <a:pt x="5395" y="4934"/>
                    <a:pt x="5425" y="4658"/>
                  </a:cubicBezTo>
                  <a:cubicBezTo>
                    <a:pt x="5530" y="4665"/>
                    <a:pt x="5636" y="4669"/>
                    <a:pt x="5742" y="4669"/>
                  </a:cubicBezTo>
                  <a:cubicBezTo>
                    <a:pt x="5849" y="4669"/>
                    <a:pt x="5955" y="4665"/>
                    <a:pt x="6059" y="4658"/>
                  </a:cubicBezTo>
                  <a:cubicBezTo>
                    <a:pt x="6284" y="4647"/>
                    <a:pt x="6509" y="4622"/>
                    <a:pt x="6724" y="4581"/>
                  </a:cubicBezTo>
                  <a:cubicBezTo>
                    <a:pt x="6944" y="4545"/>
                    <a:pt x="7164" y="4489"/>
                    <a:pt x="7379" y="4412"/>
                  </a:cubicBezTo>
                  <a:cubicBezTo>
                    <a:pt x="7212" y="4393"/>
                    <a:pt x="7045" y="4383"/>
                    <a:pt x="6878" y="4383"/>
                  </a:cubicBezTo>
                  <a:cubicBezTo>
                    <a:pt x="6820" y="4383"/>
                    <a:pt x="6762" y="4384"/>
                    <a:pt x="6704" y="4387"/>
                  </a:cubicBezTo>
                  <a:cubicBezTo>
                    <a:pt x="6612" y="4372"/>
                    <a:pt x="6513" y="4367"/>
                    <a:pt x="6411" y="4367"/>
                  </a:cubicBezTo>
                  <a:cubicBezTo>
                    <a:pt x="6298" y="4367"/>
                    <a:pt x="6180" y="4374"/>
                    <a:pt x="6065" y="4382"/>
                  </a:cubicBezTo>
                  <a:cubicBezTo>
                    <a:pt x="5860" y="4392"/>
                    <a:pt x="5666" y="4407"/>
                    <a:pt x="5461" y="4433"/>
                  </a:cubicBezTo>
                  <a:cubicBezTo>
                    <a:pt x="5451" y="4162"/>
                    <a:pt x="5364" y="3911"/>
                    <a:pt x="5211" y="3697"/>
                  </a:cubicBezTo>
                  <a:cubicBezTo>
                    <a:pt x="5247" y="3671"/>
                    <a:pt x="5293" y="3640"/>
                    <a:pt x="5333" y="3615"/>
                  </a:cubicBezTo>
                  <a:cubicBezTo>
                    <a:pt x="5604" y="3436"/>
                    <a:pt x="5886" y="3262"/>
                    <a:pt x="6177" y="3109"/>
                  </a:cubicBezTo>
                  <a:cubicBezTo>
                    <a:pt x="6463" y="2950"/>
                    <a:pt x="6755" y="2807"/>
                    <a:pt x="7056" y="2669"/>
                  </a:cubicBezTo>
                  <a:cubicBezTo>
                    <a:pt x="7358" y="2531"/>
                    <a:pt x="7665" y="2403"/>
                    <a:pt x="7977" y="2275"/>
                  </a:cubicBezTo>
                  <a:lnTo>
                    <a:pt x="7977" y="2275"/>
                  </a:lnTo>
                  <a:cubicBezTo>
                    <a:pt x="7639" y="2301"/>
                    <a:pt x="7307" y="2372"/>
                    <a:pt x="6985" y="2475"/>
                  </a:cubicBezTo>
                  <a:cubicBezTo>
                    <a:pt x="6663" y="2577"/>
                    <a:pt x="6356" y="2720"/>
                    <a:pt x="6054" y="2878"/>
                  </a:cubicBezTo>
                  <a:cubicBezTo>
                    <a:pt x="5758" y="3042"/>
                    <a:pt x="5471" y="3231"/>
                    <a:pt x="5216" y="3446"/>
                  </a:cubicBezTo>
                  <a:cubicBezTo>
                    <a:pt x="5180" y="3477"/>
                    <a:pt x="5134" y="3518"/>
                    <a:pt x="5093" y="3553"/>
                  </a:cubicBezTo>
                  <a:cubicBezTo>
                    <a:pt x="5083" y="3543"/>
                    <a:pt x="5078" y="3528"/>
                    <a:pt x="5062" y="3523"/>
                  </a:cubicBezTo>
                  <a:cubicBezTo>
                    <a:pt x="4812" y="3277"/>
                    <a:pt x="4483" y="3160"/>
                    <a:pt x="4158" y="3160"/>
                  </a:cubicBezTo>
                  <a:cubicBezTo>
                    <a:pt x="4151" y="3160"/>
                    <a:pt x="4144" y="3160"/>
                    <a:pt x="4137" y="3160"/>
                  </a:cubicBezTo>
                  <a:cubicBezTo>
                    <a:pt x="4198" y="2981"/>
                    <a:pt x="4250" y="2786"/>
                    <a:pt x="4290" y="2602"/>
                  </a:cubicBezTo>
                  <a:cubicBezTo>
                    <a:pt x="4347" y="2316"/>
                    <a:pt x="4372" y="2014"/>
                    <a:pt x="4372" y="1723"/>
                  </a:cubicBezTo>
                  <a:cubicBezTo>
                    <a:pt x="4367" y="1426"/>
                    <a:pt x="4342" y="1125"/>
                    <a:pt x="4285" y="839"/>
                  </a:cubicBezTo>
                  <a:cubicBezTo>
                    <a:pt x="4224" y="552"/>
                    <a:pt x="4137" y="266"/>
                    <a:pt x="4009" y="0"/>
                  </a:cubicBezTo>
                  <a:close/>
                </a:path>
              </a:pathLst>
            </a:custGeom>
            <a:solidFill>
              <a:schemeClr val="lt2"/>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 name="Google Shape;409;p7"/>
          <p:cNvGrpSpPr/>
          <p:nvPr/>
        </p:nvGrpSpPr>
        <p:grpSpPr>
          <a:xfrm rot="2285688">
            <a:off x="145008" y="238373"/>
            <a:ext cx="380751" cy="352161"/>
            <a:chOff x="314888" y="1788230"/>
            <a:chExt cx="470479" cy="435151"/>
          </a:xfrm>
        </p:grpSpPr>
        <p:sp>
          <p:nvSpPr>
            <p:cNvPr id="410" name="Google Shape;410;p7"/>
            <p:cNvSpPr/>
            <p:nvPr/>
          </p:nvSpPr>
          <p:spPr>
            <a:xfrm rot="-1111104">
              <a:off x="337754" y="1804789"/>
              <a:ext cx="131243" cy="165355"/>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4"/>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7"/>
            <p:cNvSpPr/>
            <p:nvPr/>
          </p:nvSpPr>
          <p:spPr>
            <a:xfrm>
              <a:off x="347023" y="1802511"/>
              <a:ext cx="438344" cy="420869"/>
            </a:xfrm>
            <a:custGeom>
              <a:avLst/>
              <a:gdLst/>
              <a:ahLst/>
              <a:cxnLst/>
              <a:rect l="l" t="t" r="r" b="b"/>
              <a:pathLst>
                <a:path w="18412" h="17678" extrusionOk="0">
                  <a:moveTo>
                    <a:pt x="9740" y="8161"/>
                  </a:moveTo>
                  <a:lnTo>
                    <a:pt x="9720" y="8243"/>
                  </a:lnTo>
                  <a:cubicBezTo>
                    <a:pt x="9909" y="8642"/>
                    <a:pt x="10160" y="9010"/>
                    <a:pt x="10456" y="9337"/>
                  </a:cubicBezTo>
                  <a:cubicBezTo>
                    <a:pt x="10139" y="9283"/>
                    <a:pt x="9820" y="9252"/>
                    <a:pt x="9501" y="9252"/>
                  </a:cubicBezTo>
                  <a:cubicBezTo>
                    <a:pt x="9311" y="9252"/>
                    <a:pt x="9122" y="9263"/>
                    <a:pt x="8932" y="9286"/>
                  </a:cubicBezTo>
                  <a:lnTo>
                    <a:pt x="8595" y="9225"/>
                  </a:lnTo>
                  <a:cubicBezTo>
                    <a:pt x="8590" y="9230"/>
                    <a:pt x="8580" y="9230"/>
                    <a:pt x="8575" y="9235"/>
                  </a:cubicBezTo>
                  <a:cubicBezTo>
                    <a:pt x="8447" y="8892"/>
                    <a:pt x="8283" y="8565"/>
                    <a:pt x="8084" y="8263"/>
                  </a:cubicBezTo>
                  <a:lnTo>
                    <a:pt x="8084" y="8263"/>
                  </a:lnTo>
                  <a:cubicBezTo>
                    <a:pt x="8299" y="8299"/>
                    <a:pt x="8517" y="8320"/>
                    <a:pt x="8736" y="8320"/>
                  </a:cubicBezTo>
                  <a:cubicBezTo>
                    <a:pt x="8798" y="8320"/>
                    <a:pt x="8860" y="8318"/>
                    <a:pt x="8922" y="8315"/>
                  </a:cubicBezTo>
                  <a:lnTo>
                    <a:pt x="9255" y="8412"/>
                  </a:lnTo>
                  <a:cubicBezTo>
                    <a:pt x="9418" y="8335"/>
                    <a:pt x="9577" y="8253"/>
                    <a:pt x="9740" y="8161"/>
                  </a:cubicBezTo>
                  <a:close/>
                  <a:moveTo>
                    <a:pt x="10023" y="1"/>
                  </a:moveTo>
                  <a:cubicBezTo>
                    <a:pt x="9613" y="1"/>
                    <a:pt x="9206" y="116"/>
                    <a:pt x="8876" y="359"/>
                  </a:cubicBezTo>
                  <a:cubicBezTo>
                    <a:pt x="8258" y="814"/>
                    <a:pt x="7864" y="1632"/>
                    <a:pt x="7112" y="1806"/>
                  </a:cubicBezTo>
                  <a:cubicBezTo>
                    <a:pt x="7013" y="1829"/>
                    <a:pt x="6913" y="1840"/>
                    <a:pt x="6813" y="1840"/>
                  </a:cubicBezTo>
                  <a:cubicBezTo>
                    <a:pt x="6071" y="1840"/>
                    <a:pt x="5325" y="1276"/>
                    <a:pt x="4607" y="1276"/>
                  </a:cubicBezTo>
                  <a:cubicBezTo>
                    <a:pt x="4464" y="1276"/>
                    <a:pt x="4323" y="1298"/>
                    <a:pt x="4183" y="1351"/>
                  </a:cubicBezTo>
                  <a:cubicBezTo>
                    <a:pt x="3764" y="1510"/>
                    <a:pt x="3482" y="1934"/>
                    <a:pt x="3385" y="2374"/>
                  </a:cubicBezTo>
                  <a:cubicBezTo>
                    <a:pt x="3288" y="2813"/>
                    <a:pt x="3360" y="3274"/>
                    <a:pt x="3467" y="3708"/>
                  </a:cubicBezTo>
                  <a:cubicBezTo>
                    <a:pt x="3666" y="4506"/>
                    <a:pt x="4004" y="5273"/>
                    <a:pt x="4474" y="5947"/>
                  </a:cubicBezTo>
                  <a:cubicBezTo>
                    <a:pt x="4050" y="5864"/>
                    <a:pt x="3623" y="5825"/>
                    <a:pt x="3196" y="5825"/>
                  </a:cubicBezTo>
                  <a:cubicBezTo>
                    <a:pt x="2995" y="5825"/>
                    <a:pt x="2794" y="5834"/>
                    <a:pt x="2593" y="5850"/>
                  </a:cubicBezTo>
                  <a:cubicBezTo>
                    <a:pt x="2133" y="5886"/>
                    <a:pt x="1667" y="5978"/>
                    <a:pt x="1263" y="6208"/>
                  </a:cubicBezTo>
                  <a:cubicBezTo>
                    <a:pt x="343" y="6745"/>
                    <a:pt x="1" y="8074"/>
                    <a:pt x="548" y="8989"/>
                  </a:cubicBezTo>
                  <a:cubicBezTo>
                    <a:pt x="946" y="9644"/>
                    <a:pt x="1724" y="10104"/>
                    <a:pt x="1831" y="10871"/>
                  </a:cubicBezTo>
                  <a:cubicBezTo>
                    <a:pt x="1974" y="11868"/>
                    <a:pt x="849" y="12778"/>
                    <a:pt x="1125" y="13749"/>
                  </a:cubicBezTo>
                  <a:cubicBezTo>
                    <a:pt x="1243" y="14184"/>
                    <a:pt x="1642" y="14501"/>
                    <a:pt x="2071" y="14629"/>
                  </a:cubicBezTo>
                  <a:cubicBezTo>
                    <a:pt x="2291" y="14700"/>
                    <a:pt x="2524" y="14728"/>
                    <a:pt x="2758" y="14728"/>
                  </a:cubicBezTo>
                  <a:cubicBezTo>
                    <a:pt x="2975" y="14728"/>
                    <a:pt x="3194" y="14704"/>
                    <a:pt x="3406" y="14670"/>
                  </a:cubicBezTo>
                  <a:cubicBezTo>
                    <a:pt x="4336" y="14521"/>
                    <a:pt x="5246" y="14189"/>
                    <a:pt x="6034" y="13678"/>
                  </a:cubicBezTo>
                  <a:lnTo>
                    <a:pt x="6034" y="13678"/>
                  </a:lnTo>
                  <a:cubicBezTo>
                    <a:pt x="6008" y="14383"/>
                    <a:pt x="6095" y="15089"/>
                    <a:pt x="6279" y="15769"/>
                  </a:cubicBezTo>
                  <a:cubicBezTo>
                    <a:pt x="6402" y="16214"/>
                    <a:pt x="6576" y="16659"/>
                    <a:pt x="6877" y="17006"/>
                  </a:cubicBezTo>
                  <a:cubicBezTo>
                    <a:pt x="7258" y="17449"/>
                    <a:pt x="7843" y="17678"/>
                    <a:pt x="8425" y="17678"/>
                  </a:cubicBezTo>
                  <a:cubicBezTo>
                    <a:pt x="8904" y="17678"/>
                    <a:pt x="9382" y="17522"/>
                    <a:pt x="9740" y="17200"/>
                  </a:cubicBezTo>
                  <a:cubicBezTo>
                    <a:pt x="10313" y="16689"/>
                    <a:pt x="10620" y="15840"/>
                    <a:pt x="11351" y="15590"/>
                  </a:cubicBezTo>
                  <a:cubicBezTo>
                    <a:pt x="11495" y="15541"/>
                    <a:pt x="11643" y="15521"/>
                    <a:pt x="11793" y="15521"/>
                  </a:cubicBezTo>
                  <a:cubicBezTo>
                    <a:pt x="12432" y="15521"/>
                    <a:pt x="13111" y="15880"/>
                    <a:pt x="13737" y="15880"/>
                  </a:cubicBezTo>
                  <a:cubicBezTo>
                    <a:pt x="13933" y="15880"/>
                    <a:pt x="14123" y="15845"/>
                    <a:pt x="14306" y="15754"/>
                  </a:cubicBezTo>
                  <a:cubicBezTo>
                    <a:pt x="14710" y="15559"/>
                    <a:pt x="14955" y="15109"/>
                    <a:pt x="15006" y="14665"/>
                  </a:cubicBezTo>
                  <a:cubicBezTo>
                    <a:pt x="15058" y="14215"/>
                    <a:pt x="14945" y="13770"/>
                    <a:pt x="14792" y="13340"/>
                  </a:cubicBezTo>
                  <a:cubicBezTo>
                    <a:pt x="14485" y="12476"/>
                    <a:pt x="14015" y="11663"/>
                    <a:pt x="13386" y="10999"/>
                  </a:cubicBezTo>
                  <a:lnTo>
                    <a:pt x="13386" y="10999"/>
                  </a:lnTo>
                  <a:cubicBezTo>
                    <a:pt x="13812" y="11085"/>
                    <a:pt x="14249" y="11127"/>
                    <a:pt x="14686" y="11127"/>
                  </a:cubicBezTo>
                  <a:cubicBezTo>
                    <a:pt x="15155" y="11127"/>
                    <a:pt x="15625" y="11079"/>
                    <a:pt x="16085" y="10983"/>
                  </a:cubicBezTo>
                  <a:cubicBezTo>
                    <a:pt x="16540" y="10886"/>
                    <a:pt x="16990" y="10743"/>
                    <a:pt x="17358" y="10472"/>
                  </a:cubicBezTo>
                  <a:cubicBezTo>
                    <a:pt x="18227" y="9838"/>
                    <a:pt x="18411" y="8478"/>
                    <a:pt x="17752" y="7635"/>
                  </a:cubicBezTo>
                  <a:cubicBezTo>
                    <a:pt x="17282" y="7026"/>
                    <a:pt x="16448" y="6663"/>
                    <a:pt x="16259" y="5912"/>
                  </a:cubicBezTo>
                  <a:cubicBezTo>
                    <a:pt x="16003" y="4935"/>
                    <a:pt x="17011" y="3907"/>
                    <a:pt x="16622" y="2972"/>
                  </a:cubicBezTo>
                  <a:cubicBezTo>
                    <a:pt x="16448" y="2558"/>
                    <a:pt x="16019" y="2287"/>
                    <a:pt x="15579" y="2205"/>
                  </a:cubicBezTo>
                  <a:cubicBezTo>
                    <a:pt x="15456" y="2182"/>
                    <a:pt x="15332" y="2172"/>
                    <a:pt x="15207" y="2172"/>
                  </a:cubicBezTo>
                  <a:cubicBezTo>
                    <a:pt x="14884" y="2172"/>
                    <a:pt x="14558" y="2239"/>
                    <a:pt x="14245" y="2328"/>
                  </a:cubicBezTo>
                  <a:cubicBezTo>
                    <a:pt x="13554" y="2522"/>
                    <a:pt x="12885" y="2818"/>
                    <a:pt x="12286" y="3222"/>
                  </a:cubicBezTo>
                  <a:cubicBezTo>
                    <a:pt x="12281" y="2854"/>
                    <a:pt x="12246" y="2481"/>
                    <a:pt x="12179" y="2118"/>
                  </a:cubicBezTo>
                  <a:cubicBezTo>
                    <a:pt x="12097" y="1663"/>
                    <a:pt x="11969" y="1203"/>
                    <a:pt x="11709" y="825"/>
                  </a:cubicBezTo>
                  <a:cubicBezTo>
                    <a:pt x="11332" y="291"/>
                    <a:pt x="10673" y="1"/>
                    <a:pt x="10023" y="1"/>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7"/>
            <p:cNvSpPr/>
            <p:nvPr/>
          </p:nvSpPr>
          <p:spPr>
            <a:xfrm>
              <a:off x="405095" y="1850844"/>
              <a:ext cx="317711" cy="311878"/>
            </a:xfrm>
            <a:custGeom>
              <a:avLst/>
              <a:gdLst/>
              <a:ahLst/>
              <a:cxnLst/>
              <a:rect l="l" t="t" r="r" b="b"/>
              <a:pathLst>
                <a:path w="13345" h="13100" extrusionOk="0">
                  <a:moveTo>
                    <a:pt x="7087" y="5671"/>
                  </a:moveTo>
                  <a:cubicBezTo>
                    <a:pt x="7005" y="6039"/>
                    <a:pt x="6974" y="6412"/>
                    <a:pt x="7005" y="6786"/>
                  </a:cubicBezTo>
                  <a:lnTo>
                    <a:pt x="6949" y="7031"/>
                  </a:lnTo>
                  <a:cubicBezTo>
                    <a:pt x="6949" y="7041"/>
                    <a:pt x="6954" y="7046"/>
                    <a:pt x="6954" y="7052"/>
                  </a:cubicBezTo>
                  <a:cubicBezTo>
                    <a:pt x="6703" y="7128"/>
                    <a:pt x="6463" y="7246"/>
                    <a:pt x="6233" y="7384"/>
                  </a:cubicBezTo>
                  <a:cubicBezTo>
                    <a:pt x="6269" y="7179"/>
                    <a:pt x="6289" y="6975"/>
                    <a:pt x="6294" y="6770"/>
                  </a:cubicBezTo>
                  <a:lnTo>
                    <a:pt x="6371" y="6530"/>
                  </a:lnTo>
                  <a:cubicBezTo>
                    <a:pt x="6320" y="6407"/>
                    <a:pt x="6263" y="6285"/>
                    <a:pt x="6202" y="6167"/>
                  </a:cubicBezTo>
                  <a:lnTo>
                    <a:pt x="6202" y="6167"/>
                  </a:lnTo>
                  <a:lnTo>
                    <a:pt x="6263" y="6182"/>
                  </a:lnTo>
                  <a:cubicBezTo>
                    <a:pt x="6565" y="6055"/>
                    <a:pt x="6841" y="5876"/>
                    <a:pt x="7087" y="5671"/>
                  </a:cubicBezTo>
                  <a:close/>
                  <a:moveTo>
                    <a:pt x="6865" y="0"/>
                  </a:moveTo>
                  <a:cubicBezTo>
                    <a:pt x="6568" y="0"/>
                    <a:pt x="6272" y="83"/>
                    <a:pt x="6028" y="257"/>
                  </a:cubicBezTo>
                  <a:cubicBezTo>
                    <a:pt x="5568" y="594"/>
                    <a:pt x="5282" y="1192"/>
                    <a:pt x="4724" y="1315"/>
                  </a:cubicBezTo>
                  <a:cubicBezTo>
                    <a:pt x="4656" y="1330"/>
                    <a:pt x="4587" y="1337"/>
                    <a:pt x="4518" y="1337"/>
                  </a:cubicBezTo>
                  <a:cubicBezTo>
                    <a:pt x="3971" y="1337"/>
                    <a:pt x="3417" y="913"/>
                    <a:pt x="2885" y="913"/>
                  </a:cubicBezTo>
                  <a:cubicBezTo>
                    <a:pt x="2782" y="913"/>
                    <a:pt x="2679" y="929"/>
                    <a:pt x="2577" y="967"/>
                  </a:cubicBezTo>
                  <a:cubicBezTo>
                    <a:pt x="2265" y="1085"/>
                    <a:pt x="2061" y="1392"/>
                    <a:pt x="1984" y="1719"/>
                  </a:cubicBezTo>
                  <a:cubicBezTo>
                    <a:pt x="1912" y="2041"/>
                    <a:pt x="1958" y="2373"/>
                    <a:pt x="2035" y="2701"/>
                  </a:cubicBezTo>
                  <a:cubicBezTo>
                    <a:pt x="2153" y="3217"/>
                    <a:pt x="2368" y="3708"/>
                    <a:pt x="2638" y="4163"/>
                  </a:cubicBezTo>
                  <a:cubicBezTo>
                    <a:pt x="2605" y="4162"/>
                    <a:pt x="2571" y="4162"/>
                    <a:pt x="2537" y="4162"/>
                  </a:cubicBezTo>
                  <a:cubicBezTo>
                    <a:pt x="2298" y="4162"/>
                    <a:pt x="2057" y="4178"/>
                    <a:pt x="1815" y="4209"/>
                  </a:cubicBezTo>
                  <a:cubicBezTo>
                    <a:pt x="1478" y="4255"/>
                    <a:pt x="1140" y="4337"/>
                    <a:pt x="859" y="4521"/>
                  </a:cubicBezTo>
                  <a:cubicBezTo>
                    <a:pt x="200" y="4950"/>
                    <a:pt x="0" y="5942"/>
                    <a:pt x="435" y="6591"/>
                  </a:cubicBezTo>
                  <a:cubicBezTo>
                    <a:pt x="757" y="7062"/>
                    <a:pt x="1345" y="7374"/>
                    <a:pt x="1452" y="7921"/>
                  </a:cubicBezTo>
                  <a:cubicBezTo>
                    <a:pt x="1590" y="8652"/>
                    <a:pt x="798" y="9362"/>
                    <a:pt x="1043" y="10063"/>
                  </a:cubicBezTo>
                  <a:cubicBezTo>
                    <a:pt x="1151" y="10375"/>
                    <a:pt x="1452" y="10595"/>
                    <a:pt x="1769" y="10676"/>
                  </a:cubicBezTo>
                  <a:cubicBezTo>
                    <a:pt x="1900" y="10710"/>
                    <a:pt x="2033" y="10723"/>
                    <a:pt x="2166" y="10723"/>
                  </a:cubicBezTo>
                  <a:cubicBezTo>
                    <a:pt x="2363" y="10723"/>
                    <a:pt x="2561" y="10693"/>
                    <a:pt x="2756" y="10651"/>
                  </a:cubicBezTo>
                  <a:cubicBezTo>
                    <a:pt x="3349" y="10528"/>
                    <a:pt x="3917" y="10298"/>
                    <a:pt x="4428" y="9966"/>
                  </a:cubicBezTo>
                  <a:lnTo>
                    <a:pt x="4428" y="9966"/>
                  </a:lnTo>
                  <a:cubicBezTo>
                    <a:pt x="4326" y="10421"/>
                    <a:pt x="4290" y="10886"/>
                    <a:pt x="4310" y="11346"/>
                  </a:cubicBezTo>
                  <a:cubicBezTo>
                    <a:pt x="4326" y="11684"/>
                    <a:pt x="4377" y="12031"/>
                    <a:pt x="4540" y="12333"/>
                  </a:cubicBezTo>
                  <a:cubicBezTo>
                    <a:pt x="4797" y="12814"/>
                    <a:pt x="5345" y="13099"/>
                    <a:pt x="5887" y="13099"/>
                  </a:cubicBezTo>
                  <a:cubicBezTo>
                    <a:pt x="6122" y="13099"/>
                    <a:pt x="6356" y="13046"/>
                    <a:pt x="6565" y="12931"/>
                  </a:cubicBezTo>
                  <a:cubicBezTo>
                    <a:pt x="7061" y="12660"/>
                    <a:pt x="7419" y="12093"/>
                    <a:pt x="7981" y="12036"/>
                  </a:cubicBezTo>
                  <a:cubicBezTo>
                    <a:pt x="8013" y="12033"/>
                    <a:pt x="8045" y="12032"/>
                    <a:pt x="8076" y="12032"/>
                  </a:cubicBezTo>
                  <a:cubicBezTo>
                    <a:pt x="8705" y="12032"/>
                    <a:pt x="9268" y="12663"/>
                    <a:pt x="9879" y="12663"/>
                  </a:cubicBezTo>
                  <a:cubicBezTo>
                    <a:pt x="9944" y="12663"/>
                    <a:pt x="10011" y="12656"/>
                    <a:pt x="10077" y="12640"/>
                  </a:cubicBezTo>
                  <a:cubicBezTo>
                    <a:pt x="10400" y="12563"/>
                    <a:pt x="10650" y="12282"/>
                    <a:pt x="10757" y="11965"/>
                  </a:cubicBezTo>
                  <a:cubicBezTo>
                    <a:pt x="10865" y="11653"/>
                    <a:pt x="10860" y="11316"/>
                    <a:pt x="10819" y="10983"/>
                  </a:cubicBezTo>
                  <a:cubicBezTo>
                    <a:pt x="10737" y="10293"/>
                    <a:pt x="10522" y="9618"/>
                    <a:pt x="10164" y="9020"/>
                  </a:cubicBezTo>
                  <a:lnTo>
                    <a:pt x="10164" y="9020"/>
                  </a:lnTo>
                  <a:cubicBezTo>
                    <a:pt x="10288" y="9030"/>
                    <a:pt x="10411" y="9034"/>
                    <a:pt x="10535" y="9034"/>
                  </a:cubicBezTo>
                  <a:cubicBezTo>
                    <a:pt x="10929" y="9034"/>
                    <a:pt x="11323" y="8986"/>
                    <a:pt x="11708" y="8892"/>
                  </a:cubicBezTo>
                  <a:cubicBezTo>
                    <a:pt x="12041" y="8815"/>
                    <a:pt x="12368" y="8703"/>
                    <a:pt x="12634" y="8483"/>
                  </a:cubicBezTo>
                  <a:cubicBezTo>
                    <a:pt x="13237" y="8008"/>
                    <a:pt x="13345" y="7000"/>
                    <a:pt x="12849" y="6397"/>
                  </a:cubicBezTo>
                  <a:cubicBezTo>
                    <a:pt x="12491" y="5963"/>
                    <a:pt x="11867" y="5712"/>
                    <a:pt x="11708" y="5165"/>
                  </a:cubicBezTo>
                  <a:cubicBezTo>
                    <a:pt x="11499" y="4459"/>
                    <a:pt x="12215" y="3672"/>
                    <a:pt x="11913" y="3002"/>
                  </a:cubicBezTo>
                  <a:cubicBezTo>
                    <a:pt x="11780" y="2701"/>
                    <a:pt x="11453" y="2506"/>
                    <a:pt x="11126" y="2465"/>
                  </a:cubicBezTo>
                  <a:cubicBezTo>
                    <a:pt x="11051" y="2455"/>
                    <a:pt x="10976" y="2450"/>
                    <a:pt x="10901" y="2450"/>
                  </a:cubicBezTo>
                  <a:cubicBezTo>
                    <a:pt x="10651" y="2450"/>
                    <a:pt x="10397" y="2504"/>
                    <a:pt x="10149" y="2583"/>
                  </a:cubicBezTo>
                  <a:cubicBezTo>
                    <a:pt x="9505" y="2793"/>
                    <a:pt x="8896" y="3115"/>
                    <a:pt x="8390" y="3560"/>
                  </a:cubicBezTo>
                  <a:cubicBezTo>
                    <a:pt x="8554" y="2910"/>
                    <a:pt x="8564" y="2230"/>
                    <a:pt x="8457" y="1571"/>
                  </a:cubicBezTo>
                  <a:cubicBezTo>
                    <a:pt x="8401" y="1238"/>
                    <a:pt x="8308" y="896"/>
                    <a:pt x="8109" y="620"/>
                  </a:cubicBezTo>
                  <a:cubicBezTo>
                    <a:pt x="7834" y="218"/>
                    <a:pt x="7348" y="0"/>
                    <a:pt x="6865" y="0"/>
                  </a:cubicBezTo>
                  <a:close/>
                </a:path>
              </a:pathLst>
            </a:custGeom>
            <a:solidFill>
              <a:schemeClr val="accent6"/>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7"/>
            <p:cNvSpPr/>
            <p:nvPr/>
          </p:nvSpPr>
          <p:spPr>
            <a:xfrm>
              <a:off x="462905" y="1903699"/>
              <a:ext cx="189912" cy="180532"/>
            </a:xfrm>
            <a:custGeom>
              <a:avLst/>
              <a:gdLst/>
              <a:ahLst/>
              <a:cxnLst/>
              <a:rect l="l" t="t" r="r" b="b"/>
              <a:pathLst>
                <a:path w="7977" h="7583" extrusionOk="0">
                  <a:moveTo>
                    <a:pt x="4009" y="0"/>
                  </a:moveTo>
                  <a:lnTo>
                    <a:pt x="4009" y="0"/>
                  </a:lnTo>
                  <a:cubicBezTo>
                    <a:pt x="4035" y="297"/>
                    <a:pt x="4065" y="583"/>
                    <a:pt x="4086" y="869"/>
                  </a:cubicBezTo>
                  <a:cubicBezTo>
                    <a:pt x="4106" y="1161"/>
                    <a:pt x="4117" y="1442"/>
                    <a:pt x="4117" y="1728"/>
                  </a:cubicBezTo>
                  <a:cubicBezTo>
                    <a:pt x="4122" y="2014"/>
                    <a:pt x="4111" y="2296"/>
                    <a:pt x="4091" y="2582"/>
                  </a:cubicBezTo>
                  <a:cubicBezTo>
                    <a:pt x="4081" y="2781"/>
                    <a:pt x="4065" y="2976"/>
                    <a:pt x="4045" y="3170"/>
                  </a:cubicBezTo>
                  <a:cubicBezTo>
                    <a:pt x="3979" y="3180"/>
                    <a:pt x="3907" y="3190"/>
                    <a:pt x="3835" y="3211"/>
                  </a:cubicBezTo>
                  <a:cubicBezTo>
                    <a:pt x="3830" y="3190"/>
                    <a:pt x="3815" y="3170"/>
                    <a:pt x="3810" y="3144"/>
                  </a:cubicBezTo>
                  <a:cubicBezTo>
                    <a:pt x="3728" y="2960"/>
                    <a:pt x="3646" y="2776"/>
                    <a:pt x="3554" y="2592"/>
                  </a:cubicBezTo>
                  <a:cubicBezTo>
                    <a:pt x="3467" y="2403"/>
                    <a:pt x="3380" y="2224"/>
                    <a:pt x="3288" y="2040"/>
                  </a:cubicBezTo>
                  <a:cubicBezTo>
                    <a:pt x="3196" y="1856"/>
                    <a:pt x="3099" y="1677"/>
                    <a:pt x="2987" y="1498"/>
                  </a:cubicBezTo>
                  <a:lnTo>
                    <a:pt x="2987" y="1498"/>
                  </a:lnTo>
                  <a:cubicBezTo>
                    <a:pt x="2997" y="1708"/>
                    <a:pt x="3038" y="1917"/>
                    <a:pt x="3094" y="2117"/>
                  </a:cubicBezTo>
                  <a:cubicBezTo>
                    <a:pt x="3150" y="2321"/>
                    <a:pt x="3227" y="2515"/>
                    <a:pt x="3319" y="2705"/>
                  </a:cubicBezTo>
                  <a:cubicBezTo>
                    <a:pt x="3406" y="2889"/>
                    <a:pt x="3508" y="3078"/>
                    <a:pt x="3631" y="3247"/>
                  </a:cubicBezTo>
                  <a:cubicBezTo>
                    <a:pt x="3636" y="3257"/>
                    <a:pt x="3646" y="3262"/>
                    <a:pt x="3651" y="3272"/>
                  </a:cubicBezTo>
                  <a:cubicBezTo>
                    <a:pt x="3498" y="3339"/>
                    <a:pt x="3350" y="3441"/>
                    <a:pt x="3222" y="3569"/>
                  </a:cubicBezTo>
                  <a:cubicBezTo>
                    <a:pt x="3048" y="3748"/>
                    <a:pt x="2936" y="3973"/>
                    <a:pt x="2884" y="4203"/>
                  </a:cubicBezTo>
                  <a:cubicBezTo>
                    <a:pt x="2767" y="4177"/>
                    <a:pt x="2649" y="4152"/>
                    <a:pt x="2527" y="4131"/>
                  </a:cubicBezTo>
                  <a:cubicBezTo>
                    <a:pt x="2245" y="4085"/>
                    <a:pt x="1969" y="4054"/>
                    <a:pt x="1688" y="4034"/>
                  </a:cubicBezTo>
                  <a:cubicBezTo>
                    <a:pt x="1492" y="4027"/>
                    <a:pt x="1297" y="4017"/>
                    <a:pt x="1101" y="4017"/>
                  </a:cubicBezTo>
                  <a:cubicBezTo>
                    <a:pt x="1015" y="4017"/>
                    <a:pt x="930" y="4019"/>
                    <a:pt x="844" y="4024"/>
                  </a:cubicBezTo>
                  <a:cubicBezTo>
                    <a:pt x="563" y="4029"/>
                    <a:pt x="282" y="4054"/>
                    <a:pt x="1" y="4106"/>
                  </a:cubicBezTo>
                  <a:cubicBezTo>
                    <a:pt x="282" y="4162"/>
                    <a:pt x="558" y="4192"/>
                    <a:pt x="839" y="4223"/>
                  </a:cubicBezTo>
                  <a:cubicBezTo>
                    <a:pt x="1121" y="4259"/>
                    <a:pt x="1397" y="4274"/>
                    <a:pt x="1678" y="4295"/>
                  </a:cubicBezTo>
                  <a:cubicBezTo>
                    <a:pt x="1959" y="4310"/>
                    <a:pt x="2230" y="4330"/>
                    <a:pt x="2511" y="4336"/>
                  </a:cubicBezTo>
                  <a:cubicBezTo>
                    <a:pt x="2629" y="4336"/>
                    <a:pt x="2752" y="4341"/>
                    <a:pt x="2864" y="4341"/>
                  </a:cubicBezTo>
                  <a:cubicBezTo>
                    <a:pt x="2838" y="4561"/>
                    <a:pt x="2869" y="4775"/>
                    <a:pt x="2956" y="4980"/>
                  </a:cubicBezTo>
                  <a:cubicBezTo>
                    <a:pt x="2879" y="5026"/>
                    <a:pt x="2808" y="5072"/>
                    <a:pt x="2731" y="5123"/>
                  </a:cubicBezTo>
                  <a:cubicBezTo>
                    <a:pt x="2573" y="5225"/>
                    <a:pt x="2409" y="5327"/>
                    <a:pt x="2256" y="5440"/>
                  </a:cubicBezTo>
                  <a:cubicBezTo>
                    <a:pt x="2102" y="5547"/>
                    <a:pt x="1944" y="5665"/>
                    <a:pt x="1795" y="5798"/>
                  </a:cubicBezTo>
                  <a:cubicBezTo>
                    <a:pt x="1995" y="5762"/>
                    <a:pt x="2179" y="5696"/>
                    <a:pt x="2358" y="5619"/>
                  </a:cubicBezTo>
                  <a:cubicBezTo>
                    <a:pt x="2537" y="5542"/>
                    <a:pt x="2711" y="5445"/>
                    <a:pt x="2869" y="5343"/>
                  </a:cubicBezTo>
                  <a:cubicBezTo>
                    <a:pt x="2936" y="5302"/>
                    <a:pt x="3002" y="5256"/>
                    <a:pt x="3069" y="5205"/>
                  </a:cubicBezTo>
                  <a:cubicBezTo>
                    <a:pt x="3120" y="5281"/>
                    <a:pt x="3176" y="5358"/>
                    <a:pt x="3247" y="5419"/>
                  </a:cubicBezTo>
                  <a:cubicBezTo>
                    <a:pt x="3488" y="5660"/>
                    <a:pt x="3815" y="5793"/>
                    <a:pt x="4152" y="5793"/>
                  </a:cubicBezTo>
                  <a:lnTo>
                    <a:pt x="4198" y="5793"/>
                  </a:lnTo>
                  <a:cubicBezTo>
                    <a:pt x="4178" y="5869"/>
                    <a:pt x="4163" y="5946"/>
                    <a:pt x="4147" y="6028"/>
                  </a:cubicBezTo>
                  <a:cubicBezTo>
                    <a:pt x="4117" y="6202"/>
                    <a:pt x="4117" y="6381"/>
                    <a:pt x="4117" y="6560"/>
                  </a:cubicBezTo>
                  <a:cubicBezTo>
                    <a:pt x="4127" y="6739"/>
                    <a:pt x="4147" y="6912"/>
                    <a:pt x="4193" y="7081"/>
                  </a:cubicBezTo>
                  <a:cubicBezTo>
                    <a:pt x="4239" y="7255"/>
                    <a:pt x="4296" y="7424"/>
                    <a:pt x="4393" y="7582"/>
                  </a:cubicBezTo>
                  <a:cubicBezTo>
                    <a:pt x="4403" y="7403"/>
                    <a:pt x="4403" y="7229"/>
                    <a:pt x="4398" y="7056"/>
                  </a:cubicBezTo>
                  <a:cubicBezTo>
                    <a:pt x="4398" y="6887"/>
                    <a:pt x="4382" y="6718"/>
                    <a:pt x="4377" y="6544"/>
                  </a:cubicBezTo>
                  <a:cubicBezTo>
                    <a:pt x="4367" y="6381"/>
                    <a:pt x="4357" y="6207"/>
                    <a:pt x="4347" y="6033"/>
                  </a:cubicBezTo>
                  <a:cubicBezTo>
                    <a:pt x="4342" y="5951"/>
                    <a:pt x="4331" y="5864"/>
                    <a:pt x="4326" y="5777"/>
                  </a:cubicBezTo>
                  <a:cubicBezTo>
                    <a:pt x="4485" y="5752"/>
                    <a:pt x="4648" y="5701"/>
                    <a:pt x="4786" y="5624"/>
                  </a:cubicBezTo>
                  <a:cubicBezTo>
                    <a:pt x="4812" y="5685"/>
                    <a:pt x="4838" y="5747"/>
                    <a:pt x="4868" y="5803"/>
                  </a:cubicBezTo>
                  <a:cubicBezTo>
                    <a:pt x="4965" y="6007"/>
                    <a:pt x="5073" y="6207"/>
                    <a:pt x="5190" y="6406"/>
                  </a:cubicBezTo>
                  <a:cubicBezTo>
                    <a:pt x="5303" y="6595"/>
                    <a:pt x="5425" y="6795"/>
                    <a:pt x="5553" y="6979"/>
                  </a:cubicBezTo>
                  <a:cubicBezTo>
                    <a:pt x="5681" y="7163"/>
                    <a:pt x="5824" y="7352"/>
                    <a:pt x="5983" y="7516"/>
                  </a:cubicBezTo>
                  <a:cubicBezTo>
                    <a:pt x="5916" y="7291"/>
                    <a:pt x="5829" y="7081"/>
                    <a:pt x="5727" y="6877"/>
                  </a:cubicBezTo>
                  <a:cubicBezTo>
                    <a:pt x="5630" y="6672"/>
                    <a:pt x="5523" y="6478"/>
                    <a:pt x="5405" y="6278"/>
                  </a:cubicBezTo>
                  <a:cubicBezTo>
                    <a:pt x="5293" y="6084"/>
                    <a:pt x="5170" y="5885"/>
                    <a:pt x="5037" y="5701"/>
                  </a:cubicBezTo>
                  <a:cubicBezTo>
                    <a:pt x="5001" y="5644"/>
                    <a:pt x="4960" y="5593"/>
                    <a:pt x="4914" y="5537"/>
                  </a:cubicBezTo>
                  <a:cubicBezTo>
                    <a:pt x="4976" y="5491"/>
                    <a:pt x="5022" y="5445"/>
                    <a:pt x="5073" y="5394"/>
                  </a:cubicBezTo>
                  <a:cubicBezTo>
                    <a:pt x="5272" y="5189"/>
                    <a:pt x="5395" y="4934"/>
                    <a:pt x="5425" y="4658"/>
                  </a:cubicBezTo>
                  <a:cubicBezTo>
                    <a:pt x="5530" y="4665"/>
                    <a:pt x="5636" y="4669"/>
                    <a:pt x="5742" y="4669"/>
                  </a:cubicBezTo>
                  <a:cubicBezTo>
                    <a:pt x="5849" y="4669"/>
                    <a:pt x="5955" y="4665"/>
                    <a:pt x="6059" y="4658"/>
                  </a:cubicBezTo>
                  <a:cubicBezTo>
                    <a:pt x="6284" y="4647"/>
                    <a:pt x="6509" y="4622"/>
                    <a:pt x="6724" y="4581"/>
                  </a:cubicBezTo>
                  <a:cubicBezTo>
                    <a:pt x="6944" y="4545"/>
                    <a:pt x="7164" y="4489"/>
                    <a:pt x="7379" y="4412"/>
                  </a:cubicBezTo>
                  <a:cubicBezTo>
                    <a:pt x="7212" y="4393"/>
                    <a:pt x="7045" y="4383"/>
                    <a:pt x="6878" y="4383"/>
                  </a:cubicBezTo>
                  <a:cubicBezTo>
                    <a:pt x="6820" y="4383"/>
                    <a:pt x="6762" y="4384"/>
                    <a:pt x="6704" y="4387"/>
                  </a:cubicBezTo>
                  <a:cubicBezTo>
                    <a:pt x="6612" y="4372"/>
                    <a:pt x="6513" y="4367"/>
                    <a:pt x="6411" y="4367"/>
                  </a:cubicBezTo>
                  <a:cubicBezTo>
                    <a:pt x="6298" y="4367"/>
                    <a:pt x="6180" y="4374"/>
                    <a:pt x="6065" y="4382"/>
                  </a:cubicBezTo>
                  <a:cubicBezTo>
                    <a:pt x="5860" y="4392"/>
                    <a:pt x="5666" y="4407"/>
                    <a:pt x="5461" y="4433"/>
                  </a:cubicBezTo>
                  <a:cubicBezTo>
                    <a:pt x="5451" y="4162"/>
                    <a:pt x="5364" y="3911"/>
                    <a:pt x="5211" y="3697"/>
                  </a:cubicBezTo>
                  <a:cubicBezTo>
                    <a:pt x="5247" y="3671"/>
                    <a:pt x="5293" y="3640"/>
                    <a:pt x="5333" y="3615"/>
                  </a:cubicBezTo>
                  <a:cubicBezTo>
                    <a:pt x="5604" y="3436"/>
                    <a:pt x="5886" y="3262"/>
                    <a:pt x="6177" y="3109"/>
                  </a:cubicBezTo>
                  <a:cubicBezTo>
                    <a:pt x="6463" y="2950"/>
                    <a:pt x="6755" y="2807"/>
                    <a:pt x="7056" y="2669"/>
                  </a:cubicBezTo>
                  <a:cubicBezTo>
                    <a:pt x="7358" y="2531"/>
                    <a:pt x="7665" y="2403"/>
                    <a:pt x="7977" y="2275"/>
                  </a:cubicBezTo>
                  <a:lnTo>
                    <a:pt x="7977" y="2275"/>
                  </a:lnTo>
                  <a:cubicBezTo>
                    <a:pt x="7639" y="2301"/>
                    <a:pt x="7307" y="2372"/>
                    <a:pt x="6985" y="2475"/>
                  </a:cubicBezTo>
                  <a:cubicBezTo>
                    <a:pt x="6663" y="2577"/>
                    <a:pt x="6356" y="2720"/>
                    <a:pt x="6054" y="2878"/>
                  </a:cubicBezTo>
                  <a:cubicBezTo>
                    <a:pt x="5758" y="3042"/>
                    <a:pt x="5471" y="3231"/>
                    <a:pt x="5216" y="3446"/>
                  </a:cubicBezTo>
                  <a:cubicBezTo>
                    <a:pt x="5180" y="3477"/>
                    <a:pt x="5134" y="3518"/>
                    <a:pt x="5093" y="3553"/>
                  </a:cubicBezTo>
                  <a:cubicBezTo>
                    <a:pt x="5083" y="3543"/>
                    <a:pt x="5078" y="3528"/>
                    <a:pt x="5062" y="3523"/>
                  </a:cubicBezTo>
                  <a:cubicBezTo>
                    <a:pt x="4812" y="3277"/>
                    <a:pt x="4483" y="3160"/>
                    <a:pt x="4158" y="3160"/>
                  </a:cubicBezTo>
                  <a:cubicBezTo>
                    <a:pt x="4151" y="3160"/>
                    <a:pt x="4144" y="3160"/>
                    <a:pt x="4137" y="3160"/>
                  </a:cubicBezTo>
                  <a:cubicBezTo>
                    <a:pt x="4198" y="2981"/>
                    <a:pt x="4250" y="2786"/>
                    <a:pt x="4290" y="2602"/>
                  </a:cubicBezTo>
                  <a:cubicBezTo>
                    <a:pt x="4347" y="2316"/>
                    <a:pt x="4372" y="2014"/>
                    <a:pt x="4372" y="1723"/>
                  </a:cubicBezTo>
                  <a:cubicBezTo>
                    <a:pt x="4367" y="1426"/>
                    <a:pt x="4342" y="1125"/>
                    <a:pt x="4285" y="839"/>
                  </a:cubicBezTo>
                  <a:cubicBezTo>
                    <a:pt x="4224" y="552"/>
                    <a:pt x="4137" y="266"/>
                    <a:pt x="4009" y="0"/>
                  </a:cubicBezTo>
                  <a:close/>
                </a:path>
              </a:pathLst>
            </a:custGeom>
            <a:solidFill>
              <a:schemeClr val="lt2"/>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 name="Google Shape;414;p7"/>
          <p:cNvSpPr/>
          <p:nvPr/>
        </p:nvSpPr>
        <p:spPr>
          <a:xfrm rot="6629674" flipH="1">
            <a:off x="335490" y="1783515"/>
            <a:ext cx="123261" cy="155234"/>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7"/>
          <p:cNvSpPr/>
          <p:nvPr/>
        </p:nvSpPr>
        <p:spPr>
          <a:xfrm rot="7908664" flipH="1">
            <a:off x="96357" y="4035528"/>
            <a:ext cx="123276" cy="155251"/>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7"/>
          <p:cNvSpPr/>
          <p:nvPr/>
        </p:nvSpPr>
        <p:spPr>
          <a:xfrm rot="6629674" flipH="1">
            <a:off x="8523915" y="1318015"/>
            <a:ext cx="123261" cy="155234"/>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7"/>
          <p:cNvSpPr/>
          <p:nvPr/>
        </p:nvSpPr>
        <p:spPr>
          <a:xfrm rot="-7560888" flipH="1">
            <a:off x="8784257" y="3361681"/>
            <a:ext cx="123279" cy="155238"/>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7"/>
          <p:cNvSpPr/>
          <p:nvPr/>
        </p:nvSpPr>
        <p:spPr>
          <a:xfrm rot="9957470" flipH="1">
            <a:off x="6543339" y="128273"/>
            <a:ext cx="123269" cy="155225"/>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 name="Google Shape;716;p14">
            <a:extLst>
              <a:ext uri="{FF2B5EF4-FFF2-40B4-BE49-F238E27FC236}">
                <a16:creationId xmlns:a16="http://schemas.microsoft.com/office/drawing/2014/main" id="{909AC2D8-A798-4D67-91A8-7694E570585C}"/>
              </a:ext>
            </a:extLst>
          </p:cNvPr>
          <p:cNvGrpSpPr/>
          <p:nvPr/>
        </p:nvGrpSpPr>
        <p:grpSpPr>
          <a:xfrm rot="1934366">
            <a:off x="-792222" y="510029"/>
            <a:ext cx="2259684" cy="1079241"/>
            <a:chOff x="2052965" y="3649007"/>
            <a:chExt cx="2519036" cy="1203110"/>
          </a:xfrm>
        </p:grpSpPr>
        <p:grpSp>
          <p:nvGrpSpPr>
            <p:cNvPr id="65" name="Google Shape;717;p14">
              <a:extLst>
                <a:ext uri="{FF2B5EF4-FFF2-40B4-BE49-F238E27FC236}">
                  <a16:creationId xmlns:a16="http://schemas.microsoft.com/office/drawing/2014/main" id="{85FFCBAB-0AEB-4715-88E2-DAC2F4ED6C65}"/>
                </a:ext>
              </a:extLst>
            </p:cNvPr>
            <p:cNvGrpSpPr/>
            <p:nvPr/>
          </p:nvGrpSpPr>
          <p:grpSpPr>
            <a:xfrm flipH="1">
              <a:off x="2052965" y="3649007"/>
              <a:ext cx="2284207" cy="1203110"/>
              <a:chOff x="4192225" y="4546238"/>
              <a:chExt cx="1156854" cy="569681"/>
            </a:xfrm>
          </p:grpSpPr>
          <p:sp>
            <p:nvSpPr>
              <p:cNvPr id="76" name="Google Shape;718;p14">
                <a:extLst>
                  <a:ext uri="{FF2B5EF4-FFF2-40B4-BE49-F238E27FC236}">
                    <a16:creationId xmlns:a16="http://schemas.microsoft.com/office/drawing/2014/main" id="{9D7C75CF-1E1D-46BE-826C-5F0341B89C18}"/>
                  </a:ext>
                </a:extLst>
              </p:cNvPr>
              <p:cNvSpPr/>
              <p:nvPr/>
            </p:nvSpPr>
            <p:spPr>
              <a:xfrm>
                <a:off x="4192225" y="4546238"/>
                <a:ext cx="1156854" cy="550521"/>
              </a:xfrm>
              <a:custGeom>
                <a:avLst/>
                <a:gdLst/>
                <a:ahLst/>
                <a:cxnLst/>
                <a:rect l="l" t="t" r="r" b="b"/>
                <a:pathLst>
                  <a:path w="18862" h="8976" extrusionOk="0">
                    <a:moveTo>
                      <a:pt x="1" y="4343"/>
                    </a:moveTo>
                    <a:cubicBezTo>
                      <a:pt x="2" y="4344"/>
                      <a:pt x="4" y="4345"/>
                      <a:pt x="6" y="4346"/>
                    </a:cubicBezTo>
                    <a:lnTo>
                      <a:pt x="6" y="4346"/>
                    </a:lnTo>
                    <a:cubicBezTo>
                      <a:pt x="4" y="4345"/>
                      <a:pt x="2" y="4344"/>
                      <a:pt x="1" y="4343"/>
                    </a:cubicBezTo>
                    <a:close/>
                    <a:moveTo>
                      <a:pt x="17310" y="1"/>
                    </a:moveTo>
                    <a:cubicBezTo>
                      <a:pt x="16587" y="1"/>
                      <a:pt x="16195" y="402"/>
                      <a:pt x="15605" y="872"/>
                    </a:cubicBezTo>
                    <a:cubicBezTo>
                      <a:pt x="14787" y="1516"/>
                      <a:pt x="13918" y="2094"/>
                      <a:pt x="12997" y="2590"/>
                    </a:cubicBezTo>
                    <a:cubicBezTo>
                      <a:pt x="11126" y="3607"/>
                      <a:pt x="9081" y="4292"/>
                      <a:pt x="6980" y="4625"/>
                    </a:cubicBezTo>
                    <a:cubicBezTo>
                      <a:pt x="5963" y="4783"/>
                      <a:pt x="4734" y="4923"/>
                      <a:pt x="3513" y="4923"/>
                    </a:cubicBezTo>
                    <a:cubicBezTo>
                      <a:pt x="2256" y="4923"/>
                      <a:pt x="1007" y="4775"/>
                      <a:pt x="6" y="4346"/>
                    </a:cubicBezTo>
                    <a:lnTo>
                      <a:pt x="6" y="4346"/>
                    </a:lnTo>
                    <a:cubicBezTo>
                      <a:pt x="1630" y="5042"/>
                      <a:pt x="3385" y="5339"/>
                      <a:pt x="5157" y="5339"/>
                    </a:cubicBezTo>
                    <a:cubicBezTo>
                      <a:pt x="6279" y="5339"/>
                      <a:pt x="7408" y="5220"/>
                      <a:pt x="8513" y="5008"/>
                    </a:cubicBezTo>
                    <a:lnTo>
                      <a:pt x="8513" y="5008"/>
                    </a:lnTo>
                    <a:cubicBezTo>
                      <a:pt x="8161" y="5422"/>
                      <a:pt x="7777" y="5816"/>
                      <a:pt x="7373" y="6184"/>
                    </a:cubicBezTo>
                    <a:cubicBezTo>
                      <a:pt x="6427" y="7033"/>
                      <a:pt x="5354" y="7733"/>
                      <a:pt x="4203" y="8265"/>
                    </a:cubicBezTo>
                    <a:cubicBezTo>
                      <a:pt x="3564" y="8561"/>
                      <a:pt x="2894" y="8807"/>
                      <a:pt x="2204" y="8976"/>
                    </a:cubicBezTo>
                    <a:cubicBezTo>
                      <a:pt x="4219" y="8495"/>
                      <a:pt x="6156" y="7697"/>
                      <a:pt x="7925" y="6629"/>
                    </a:cubicBezTo>
                    <a:cubicBezTo>
                      <a:pt x="8421" y="6327"/>
                      <a:pt x="8907" y="6005"/>
                      <a:pt x="9311" y="5581"/>
                    </a:cubicBezTo>
                    <a:cubicBezTo>
                      <a:pt x="9567" y="5320"/>
                      <a:pt x="9786" y="5013"/>
                      <a:pt x="9930" y="4681"/>
                    </a:cubicBezTo>
                    <a:cubicBezTo>
                      <a:pt x="12225" y="4067"/>
                      <a:pt x="14408" y="3106"/>
                      <a:pt x="16545" y="2079"/>
                    </a:cubicBezTo>
                    <a:cubicBezTo>
                      <a:pt x="16954" y="1879"/>
                      <a:pt x="18856" y="1266"/>
                      <a:pt x="18856" y="749"/>
                    </a:cubicBezTo>
                    <a:cubicBezTo>
                      <a:pt x="18862" y="264"/>
                      <a:pt x="17875" y="54"/>
                      <a:pt x="17537" y="13"/>
                    </a:cubicBezTo>
                    <a:cubicBezTo>
                      <a:pt x="17458" y="5"/>
                      <a:pt x="17382" y="1"/>
                      <a:pt x="17310" y="1"/>
                    </a:cubicBezTo>
                    <a:close/>
                  </a:path>
                </a:pathLst>
              </a:custGeom>
              <a:solidFill>
                <a:schemeClr val="dk1"/>
              </a:solidFill>
              <a:ln>
                <a:noFill/>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19;p14">
                <a:extLst>
                  <a:ext uri="{FF2B5EF4-FFF2-40B4-BE49-F238E27FC236}">
                    <a16:creationId xmlns:a16="http://schemas.microsoft.com/office/drawing/2014/main" id="{F048E19C-9A09-429F-B3B1-191F89388EEE}"/>
                  </a:ext>
                </a:extLst>
              </p:cNvPr>
              <p:cNvSpPr/>
              <p:nvPr/>
            </p:nvSpPr>
            <p:spPr>
              <a:xfrm>
                <a:off x="4529323" y="4996076"/>
                <a:ext cx="154374" cy="119844"/>
              </a:xfrm>
              <a:custGeom>
                <a:avLst/>
                <a:gdLst/>
                <a:ahLst/>
                <a:cxnLst/>
                <a:rect l="l" t="t" r="r" b="b"/>
                <a:pathLst>
                  <a:path w="2517" h="1954" extrusionOk="0">
                    <a:moveTo>
                      <a:pt x="972" y="0"/>
                    </a:moveTo>
                    <a:cubicBezTo>
                      <a:pt x="972" y="0"/>
                      <a:pt x="384" y="287"/>
                      <a:pt x="190" y="823"/>
                    </a:cubicBezTo>
                    <a:cubicBezTo>
                      <a:pt x="1" y="1365"/>
                      <a:pt x="282" y="1953"/>
                      <a:pt x="282" y="1953"/>
                    </a:cubicBezTo>
                    <a:cubicBezTo>
                      <a:pt x="282" y="1953"/>
                      <a:pt x="870" y="1667"/>
                      <a:pt x="1059" y="1130"/>
                    </a:cubicBezTo>
                    <a:cubicBezTo>
                      <a:pt x="1126" y="946"/>
                      <a:pt x="1136" y="757"/>
                      <a:pt x="1126" y="593"/>
                    </a:cubicBezTo>
                    <a:lnTo>
                      <a:pt x="1126" y="593"/>
                    </a:lnTo>
                    <a:cubicBezTo>
                      <a:pt x="1197" y="747"/>
                      <a:pt x="1299" y="905"/>
                      <a:pt x="1438" y="1038"/>
                    </a:cubicBezTo>
                    <a:cubicBezTo>
                      <a:pt x="1808" y="1369"/>
                      <a:pt x="2341" y="1392"/>
                      <a:pt x="2482" y="1392"/>
                    </a:cubicBezTo>
                    <a:cubicBezTo>
                      <a:pt x="2504" y="1392"/>
                      <a:pt x="2516" y="1391"/>
                      <a:pt x="2516" y="1391"/>
                    </a:cubicBezTo>
                    <a:cubicBezTo>
                      <a:pt x="2516" y="1391"/>
                      <a:pt x="2475" y="731"/>
                      <a:pt x="2046" y="353"/>
                    </a:cubicBezTo>
                    <a:cubicBezTo>
                      <a:pt x="1653" y="10"/>
                      <a:pt x="1068" y="5"/>
                      <a:pt x="979" y="5"/>
                    </a:cubicBezTo>
                    <a:cubicBezTo>
                      <a:pt x="976" y="5"/>
                      <a:pt x="974" y="5"/>
                      <a:pt x="972" y="5"/>
                    </a:cubicBezTo>
                    <a:lnTo>
                      <a:pt x="972" y="0"/>
                    </a:lnTo>
                    <a:close/>
                  </a:path>
                </a:pathLst>
              </a:custGeom>
              <a:solidFill>
                <a:schemeClr val="accent4"/>
              </a:solidFill>
              <a:ln>
                <a:noFill/>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20;p14">
                <a:extLst>
                  <a:ext uri="{FF2B5EF4-FFF2-40B4-BE49-F238E27FC236}">
                    <a16:creationId xmlns:a16="http://schemas.microsoft.com/office/drawing/2014/main" id="{91D78A40-E30D-47B6-A6D3-316316C93B4B}"/>
                  </a:ext>
                </a:extLst>
              </p:cNvPr>
              <p:cNvSpPr/>
              <p:nvPr/>
            </p:nvSpPr>
            <p:spPr>
              <a:xfrm>
                <a:off x="4405181" y="4739876"/>
                <a:ext cx="159035" cy="112913"/>
              </a:xfrm>
              <a:custGeom>
                <a:avLst/>
                <a:gdLst/>
                <a:ahLst/>
                <a:cxnLst/>
                <a:rect l="l" t="t" r="r" b="b"/>
                <a:pathLst>
                  <a:path w="2593" h="1841" extrusionOk="0">
                    <a:moveTo>
                      <a:pt x="179" y="0"/>
                    </a:moveTo>
                    <a:cubicBezTo>
                      <a:pt x="179" y="0"/>
                      <a:pt x="0" y="639"/>
                      <a:pt x="281" y="1146"/>
                    </a:cubicBezTo>
                    <a:cubicBezTo>
                      <a:pt x="563" y="1657"/>
                      <a:pt x="1202" y="1841"/>
                      <a:pt x="1202" y="1841"/>
                    </a:cubicBezTo>
                    <a:cubicBezTo>
                      <a:pt x="1202" y="1841"/>
                      <a:pt x="1202" y="1836"/>
                      <a:pt x="1207" y="1815"/>
                    </a:cubicBezTo>
                    <a:cubicBezTo>
                      <a:pt x="1330" y="1805"/>
                      <a:pt x="1892" y="1708"/>
                      <a:pt x="2224" y="1314"/>
                    </a:cubicBezTo>
                    <a:cubicBezTo>
                      <a:pt x="2592" y="864"/>
                      <a:pt x="2536" y="205"/>
                      <a:pt x="2536" y="205"/>
                    </a:cubicBezTo>
                    <a:lnTo>
                      <a:pt x="2536" y="205"/>
                    </a:lnTo>
                    <a:cubicBezTo>
                      <a:pt x="2536" y="205"/>
                      <a:pt x="1877" y="271"/>
                      <a:pt x="1498" y="716"/>
                    </a:cubicBezTo>
                    <a:cubicBezTo>
                      <a:pt x="1370" y="869"/>
                      <a:pt x="1294" y="1048"/>
                      <a:pt x="1253" y="1217"/>
                    </a:cubicBezTo>
                    <a:cubicBezTo>
                      <a:pt x="1237" y="1048"/>
                      <a:pt x="1191" y="864"/>
                      <a:pt x="1099" y="701"/>
                    </a:cubicBezTo>
                    <a:cubicBezTo>
                      <a:pt x="818" y="190"/>
                      <a:pt x="179" y="0"/>
                      <a:pt x="179" y="0"/>
                    </a:cubicBezTo>
                    <a:close/>
                  </a:path>
                </a:pathLst>
              </a:custGeom>
              <a:solidFill>
                <a:schemeClr val="accent4"/>
              </a:solidFill>
              <a:ln>
                <a:noFill/>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721;p14">
              <a:extLst>
                <a:ext uri="{FF2B5EF4-FFF2-40B4-BE49-F238E27FC236}">
                  <a16:creationId xmlns:a16="http://schemas.microsoft.com/office/drawing/2014/main" id="{64BC93FD-6EEB-4780-8B1B-1144C0A78482}"/>
                </a:ext>
              </a:extLst>
            </p:cNvPr>
            <p:cNvGrpSpPr/>
            <p:nvPr/>
          </p:nvGrpSpPr>
          <p:grpSpPr>
            <a:xfrm>
              <a:off x="4034715" y="3980044"/>
              <a:ext cx="537287" cy="496942"/>
              <a:chOff x="314888" y="1788230"/>
              <a:chExt cx="470479" cy="435151"/>
            </a:xfrm>
          </p:grpSpPr>
          <p:sp>
            <p:nvSpPr>
              <p:cNvPr id="72" name="Google Shape;722;p14">
                <a:extLst>
                  <a:ext uri="{FF2B5EF4-FFF2-40B4-BE49-F238E27FC236}">
                    <a16:creationId xmlns:a16="http://schemas.microsoft.com/office/drawing/2014/main" id="{3409372A-9909-4981-90E4-0A92820567AB}"/>
                  </a:ext>
                </a:extLst>
              </p:cNvPr>
              <p:cNvSpPr/>
              <p:nvPr/>
            </p:nvSpPr>
            <p:spPr>
              <a:xfrm rot="-1111104">
                <a:off x="337754" y="1804789"/>
                <a:ext cx="131243" cy="165355"/>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4"/>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23;p14">
                <a:extLst>
                  <a:ext uri="{FF2B5EF4-FFF2-40B4-BE49-F238E27FC236}">
                    <a16:creationId xmlns:a16="http://schemas.microsoft.com/office/drawing/2014/main" id="{94EF08D3-EE76-4E26-B725-D66C991C918F}"/>
                  </a:ext>
                </a:extLst>
              </p:cNvPr>
              <p:cNvSpPr/>
              <p:nvPr/>
            </p:nvSpPr>
            <p:spPr>
              <a:xfrm>
                <a:off x="347023" y="1802511"/>
                <a:ext cx="438344" cy="420869"/>
              </a:xfrm>
              <a:custGeom>
                <a:avLst/>
                <a:gdLst/>
                <a:ahLst/>
                <a:cxnLst/>
                <a:rect l="l" t="t" r="r" b="b"/>
                <a:pathLst>
                  <a:path w="18412" h="17678" extrusionOk="0">
                    <a:moveTo>
                      <a:pt x="9740" y="8161"/>
                    </a:moveTo>
                    <a:lnTo>
                      <a:pt x="9720" y="8243"/>
                    </a:lnTo>
                    <a:cubicBezTo>
                      <a:pt x="9909" y="8642"/>
                      <a:pt x="10160" y="9010"/>
                      <a:pt x="10456" y="9337"/>
                    </a:cubicBezTo>
                    <a:cubicBezTo>
                      <a:pt x="10139" y="9283"/>
                      <a:pt x="9820" y="9252"/>
                      <a:pt x="9501" y="9252"/>
                    </a:cubicBezTo>
                    <a:cubicBezTo>
                      <a:pt x="9311" y="9252"/>
                      <a:pt x="9122" y="9263"/>
                      <a:pt x="8932" y="9286"/>
                    </a:cubicBezTo>
                    <a:lnTo>
                      <a:pt x="8595" y="9225"/>
                    </a:lnTo>
                    <a:cubicBezTo>
                      <a:pt x="8590" y="9230"/>
                      <a:pt x="8580" y="9230"/>
                      <a:pt x="8575" y="9235"/>
                    </a:cubicBezTo>
                    <a:cubicBezTo>
                      <a:pt x="8447" y="8892"/>
                      <a:pt x="8283" y="8565"/>
                      <a:pt x="8084" y="8263"/>
                    </a:cubicBezTo>
                    <a:lnTo>
                      <a:pt x="8084" y="8263"/>
                    </a:lnTo>
                    <a:cubicBezTo>
                      <a:pt x="8299" y="8299"/>
                      <a:pt x="8517" y="8320"/>
                      <a:pt x="8736" y="8320"/>
                    </a:cubicBezTo>
                    <a:cubicBezTo>
                      <a:pt x="8798" y="8320"/>
                      <a:pt x="8860" y="8318"/>
                      <a:pt x="8922" y="8315"/>
                    </a:cubicBezTo>
                    <a:lnTo>
                      <a:pt x="9255" y="8412"/>
                    </a:lnTo>
                    <a:cubicBezTo>
                      <a:pt x="9418" y="8335"/>
                      <a:pt x="9577" y="8253"/>
                      <a:pt x="9740" y="8161"/>
                    </a:cubicBezTo>
                    <a:close/>
                    <a:moveTo>
                      <a:pt x="10023" y="1"/>
                    </a:moveTo>
                    <a:cubicBezTo>
                      <a:pt x="9613" y="1"/>
                      <a:pt x="9206" y="116"/>
                      <a:pt x="8876" y="359"/>
                    </a:cubicBezTo>
                    <a:cubicBezTo>
                      <a:pt x="8258" y="814"/>
                      <a:pt x="7864" y="1632"/>
                      <a:pt x="7112" y="1806"/>
                    </a:cubicBezTo>
                    <a:cubicBezTo>
                      <a:pt x="7013" y="1829"/>
                      <a:pt x="6913" y="1840"/>
                      <a:pt x="6813" y="1840"/>
                    </a:cubicBezTo>
                    <a:cubicBezTo>
                      <a:pt x="6071" y="1840"/>
                      <a:pt x="5325" y="1276"/>
                      <a:pt x="4607" y="1276"/>
                    </a:cubicBezTo>
                    <a:cubicBezTo>
                      <a:pt x="4464" y="1276"/>
                      <a:pt x="4323" y="1298"/>
                      <a:pt x="4183" y="1351"/>
                    </a:cubicBezTo>
                    <a:cubicBezTo>
                      <a:pt x="3764" y="1510"/>
                      <a:pt x="3482" y="1934"/>
                      <a:pt x="3385" y="2374"/>
                    </a:cubicBezTo>
                    <a:cubicBezTo>
                      <a:pt x="3288" y="2813"/>
                      <a:pt x="3360" y="3274"/>
                      <a:pt x="3467" y="3708"/>
                    </a:cubicBezTo>
                    <a:cubicBezTo>
                      <a:pt x="3666" y="4506"/>
                      <a:pt x="4004" y="5273"/>
                      <a:pt x="4474" y="5947"/>
                    </a:cubicBezTo>
                    <a:cubicBezTo>
                      <a:pt x="4050" y="5864"/>
                      <a:pt x="3623" y="5825"/>
                      <a:pt x="3196" y="5825"/>
                    </a:cubicBezTo>
                    <a:cubicBezTo>
                      <a:pt x="2995" y="5825"/>
                      <a:pt x="2794" y="5834"/>
                      <a:pt x="2593" y="5850"/>
                    </a:cubicBezTo>
                    <a:cubicBezTo>
                      <a:pt x="2133" y="5886"/>
                      <a:pt x="1667" y="5978"/>
                      <a:pt x="1263" y="6208"/>
                    </a:cubicBezTo>
                    <a:cubicBezTo>
                      <a:pt x="343" y="6745"/>
                      <a:pt x="1" y="8074"/>
                      <a:pt x="548" y="8989"/>
                    </a:cubicBezTo>
                    <a:cubicBezTo>
                      <a:pt x="946" y="9644"/>
                      <a:pt x="1724" y="10104"/>
                      <a:pt x="1831" y="10871"/>
                    </a:cubicBezTo>
                    <a:cubicBezTo>
                      <a:pt x="1974" y="11868"/>
                      <a:pt x="849" y="12778"/>
                      <a:pt x="1125" y="13749"/>
                    </a:cubicBezTo>
                    <a:cubicBezTo>
                      <a:pt x="1243" y="14184"/>
                      <a:pt x="1642" y="14501"/>
                      <a:pt x="2071" y="14629"/>
                    </a:cubicBezTo>
                    <a:cubicBezTo>
                      <a:pt x="2291" y="14700"/>
                      <a:pt x="2524" y="14728"/>
                      <a:pt x="2758" y="14728"/>
                    </a:cubicBezTo>
                    <a:cubicBezTo>
                      <a:pt x="2975" y="14728"/>
                      <a:pt x="3194" y="14704"/>
                      <a:pt x="3406" y="14670"/>
                    </a:cubicBezTo>
                    <a:cubicBezTo>
                      <a:pt x="4336" y="14521"/>
                      <a:pt x="5246" y="14189"/>
                      <a:pt x="6034" y="13678"/>
                    </a:cubicBezTo>
                    <a:lnTo>
                      <a:pt x="6034" y="13678"/>
                    </a:lnTo>
                    <a:cubicBezTo>
                      <a:pt x="6008" y="14383"/>
                      <a:pt x="6095" y="15089"/>
                      <a:pt x="6279" y="15769"/>
                    </a:cubicBezTo>
                    <a:cubicBezTo>
                      <a:pt x="6402" y="16214"/>
                      <a:pt x="6576" y="16659"/>
                      <a:pt x="6877" y="17006"/>
                    </a:cubicBezTo>
                    <a:cubicBezTo>
                      <a:pt x="7258" y="17449"/>
                      <a:pt x="7843" y="17678"/>
                      <a:pt x="8425" y="17678"/>
                    </a:cubicBezTo>
                    <a:cubicBezTo>
                      <a:pt x="8904" y="17678"/>
                      <a:pt x="9382" y="17522"/>
                      <a:pt x="9740" y="17200"/>
                    </a:cubicBezTo>
                    <a:cubicBezTo>
                      <a:pt x="10313" y="16689"/>
                      <a:pt x="10620" y="15840"/>
                      <a:pt x="11351" y="15590"/>
                    </a:cubicBezTo>
                    <a:cubicBezTo>
                      <a:pt x="11495" y="15541"/>
                      <a:pt x="11643" y="15521"/>
                      <a:pt x="11793" y="15521"/>
                    </a:cubicBezTo>
                    <a:cubicBezTo>
                      <a:pt x="12432" y="15521"/>
                      <a:pt x="13111" y="15880"/>
                      <a:pt x="13737" y="15880"/>
                    </a:cubicBezTo>
                    <a:cubicBezTo>
                      <a:pt x="13933" y="15880"/>
                      <a:pt x="14123" y="15845"/>
                      <a:pt x="14306" y="15754"/>
                    </a:cubicBezTo>
                    <a:cubicBezTo>
                      <a:pt x="14710" y="15559"/>
                      <a:pt x="14955" y="15109"/>
                      <a:pt x="15006" y="14665"/>
                    </a:cubicBezTo>
                    <a:cubicBezTo>
                      <a:pt x="15058" y="14215"/>
                      <a:pt x="14945" y="13770"/>
                      <a:pt x="14792" y="13340"/>
                    </a:cubicBezTo>
                    <a:cubicBezTo>
                      <a:pt x="14485" y="12476"/>
                      <a:pt x="14015" y="11663"/>
                      <a:pt x="13386" y="10999"/>
                    </a:cubicBezTo>
                    <a:lnTo>
                      <a:pt x="13386" y="10999"/>
                    </a:lnTo>
                    <a:cubicBezTo>
                      <a:pt x="13812" y="11085"/>
                      <a:pt x="14249" y="11127"/>
                      <a:pt x="14686" y="11127"/>
                    </a:cubicBezTo>
                    <a:cubicBezTo>
                      <a:pt x="15155" y="11127"/>
                      <a:pt x="15625" y="11079"/>
                      <a:pt x="16085" y="10983"/>
                    </a:cubicBezTo>
                    <a:cubicBezTo>
                      <a:pt x="16540" y="10886"/>
                      <a:pt x="16990" y="10743"/>
                      <a:pt x="17358" y="10472"/>
                    </a:cubicBezTo>
                    <a:cubicBezTo>
                      <a:pt x="18227" y="9838"/>
                      <a:pt x="18411" y="8478"/>
                      <a:pt x="17752" y="7635"/>
                    </a:cubicBezTo>
                    <a:cubicBezTo>
                      <a:pt x="17282" y="7026"/>
                      <a:pt x="16448" y="6663"/>
                      <a:pt x="16259" y="5912"/>
                    </a:cubicBezTo>
                    <a:cubicBezTo>
                      <a:pt x="16003" y="4935"/>
                      <a:pt x="17011" y="3907"/>
                      <a:pt x="16622" y="2972"/>
                    </a:cubicBezTo>
                    <a:cubicBezTo>
                      <a:pt x="16448" y="2558"/>
                      <a:pt x="16019" y="2287"/>
                      <a:pt x="15579" y="2205"/>
                    </a:cubicBezTo>
                    <a:cubicBezTo>
                      <a:pt x="15456" y="2182"/>
                      <a:pt x="15332" y="2172"/>
                      <a:pt x="15207" y="2172"/>
                    </a:cubicBezTo>
                    <a:cubicBezTo>
                      <a:pt x="14884" y="2172"/>
                      <a:pt x="14558" y="2239"/>
                      <a:pt x="14245" y="2328"/>
                    </a:cubicBezTo>
                    <a:cubicBezTo>
                      <a:pt x="13554" y="2522"/>
                      <a:pt x="12885" y="2818"/>
                      <a:pt x="12286" y="3222"/>
                    </a:cubicBezTo>
                    <a:cubicBezTo>
                      <a:pt x="12281" y="2854"/>
                      <a:pt x="12246" y="2481"/>
                      <a:pt x="12179" y="2118"/>
                    </a:cubicBezTo>
                    <a:cubicBezTo>
                      <a:pt x="12097" y="1663"/>
                      <a:pt x="11969" y="1203"/>
                      <a:pt x="11709" y="825"/>
                    </a:cubicBezTo>
                    <a:cubicBezTo>
                      <a:pt x="11332" y="291"/>
                      <a:pt x="10673" y="1"/>
                      <a:pt x="10023" y="1"/>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24;p14">
                <a:extLst>
                  <a:ext uri="{FF2B5EF4-FFF2-40B4-BE49-F238E27FC236}">
                    <a16:creationId xmlns:a16="http://schemas.microsoft.com/office/drawing/2014/main" id="{573706D8-E41E-4A68-94D2-C5584447A8F0}"/>
                  </a:ext>
                </a:extLst>
              </p:cNvPr>
              <p:cNvSpPr/>
              <p:nvPr/>
            </p:nvSpPr>
            <p:spPr>
              <a:xfrm>
                <a:off x="405095" y="1850844"/>
                <a:ext cx="317711" cy="311878"/>
              </a:xfrm>
              <a:custGeom>
                <a:avLst/>
                <a:gdLst/>
                <a:ahLst/>
                <a:cxnLst/>
                <a:rect l="l" t="t" r="r" b="b"/>
                <a:pathLst>
                  <a:path w="13345" h="13100" extrusionOk="0">
                    <a:moveTo>
                      <a:pt x="7087" y="5671"/>
                    </a:moveTo>
                    <a:cubicBezTo>
                      <a:pt x="7005" y="6039"/>
                      <a:pt x="6974" y="6412"/>
                      <a:pt x="7005" y="6786"/>
                    </a:cubicBezTo>
                    <a:lnTo>
                      <a:pt x="6949" y="7031"/>
                    </a:lnTo>
                    <a:cubicBezTo>
                      <a:pt x="6949" y="7041"/>
                      <a:pt x="6954" y="7046"/>
                      <a:pt x="6954" y="7052"/>
                    </a:cubicBezTo>
                    <a:cubicBezTo>
                      <a:pt x="6703" y="7128"/>
                      <a:pt x="6463" y="7246"/>
                      <a:pt x="6233" y="7384"/>
                    </a:cubicBezTo>
                    <a:cubicBezTo>
                      <a:pt x="6269" y="7179"/>
                      <a:pt x="6289" y="6975"/>
                      <a:pt x="6294" y="6770"/>
                    </a:cubicBezTo>
                    <a:lnTo>
                      <a:pt x="6371" y="6530"/>
                    </a:lnTo>
                    <a:cubicBezTo>
                      <a:pt x="6320" y="6407"/>
                      <a:pt x="6263" y="6285"/>
                      <a:pt x="6202" y="6167"/>
                    </a:cubicBezTo>
                    <a:lnTo>
                      <a:pt x="6202" y="6167"/>
                    </a:lnTo>
                    <a:lnTo>
                      <a:pt x="6263" y="6182"/>
                    </a:lnTo>
                    <a:cubicBezTo>
                      <a:pt x="6565" y="6055"/>
                      <a:pt x="6841" y="5876"/>
                      <a:pt x="7087" y="5671"/>
                    </a:cubicBezTo>
                    <a:close/>
                    <a:moveTo>
                      <a:pt x="6865" y="0"/>
                    </a:moveTo>
                    <a:cubicBezTo>
                      <a:pt x="6568" y="0"/>
                      <a:pt x="6272" y="83"/>
                      <a:pt x="6028" y="257"/>
                    </a:cubicBezTo>
                    <a:cubicBezTo>
                      <a:pt x="5568" y="594"/>
                      <a:pt x="5282" y="1192"/>
                      <a:pt x="4724" y="1315"/>
                    </a:cubicBezTo>
                    <a:cubicBezTo>
                      <a:pt x="4656" y="1330"/>
                      <a:pt x="4587" y="1337"/>
                      <a:pt x="4518" y="1337"/>
                    </a:cubicBezTo>
                    <a:cubicBezTo>
                      <a:pt x="3971" y="1337"/>
                      <a:pt x="3417" y="913"/>
                      <a:pt x="2885" y="913"/>
                    </a:cubicBezTo>
                    <a:cubicBezTo>
                      <a:pt x="2782" y="913"/>
                      <a:pt x="2679" y="929"/>
                      <a:pt x="2577" y="967"/>
                    </a:cubicBezTo>
                    <a:cubicBezTo>
                      <a:pt x="2265" y="1085"/>
                      <a:pt x="2061" y="1392"/>
                      <a:pt x="1984" y="1719"/>
                    </a:cubicBezTo>
                    <a:cubicBezTo>
                      <a:pt x="1912" y="2041"/>
                      <a:pt x="1958" y="2373"/>
                      <a:pt x="2035" y="2701"/>
                    </a:cubicBezTo>
                    <a:cubicBezTo>
                      <a:pt x="2153" y="3217"/>
                      <a:pt x="2368" y="3708"/>
                      <a:pt x="2638" y="4163"/>
                    </a:cubicBezTo>
                    <a:cubicBezTo>
                      <a:pt x="2605" y="4162"/>
                      <a:pt x="2571" y="4162"/>
                      <a:pt x="2537" y="4162"/>
                    </a:cubicBezTo>
                    <a:cubicBezTo>
                      <a:pt x="2298" y="4162"/>
                      <a:pt x="2057" y="4178"/>
                      <a:pt x="1815" y="4209"/>
                    </a:cubicBezTo>
                    <a:cubicBezTo>
                      <a:pt x="1478" y="4255"/>
                      <a:pt x="1140" y="4337"/>
                      <a:pt x="859" y="4521"/>
                    </a:cubicBezTo>
                    <a:cubicBezTo>
                      <a:pt x="200" y="4950"/>
                      <a:pt x="0" y="5942"/>
                      <a:pt x="435" y="6591"/>
                    </a:cubicBezTo>
                    <a:cubicBezTo>
                      <a:pt x="757" y="7062"/>
                      <a:pt x="1345" y="7374"/>
                      <a:pt x="1452" y="7921"/>
                    </a:cubicBezTo>
                    <a:cubicBezTo>
                      <a:pt x="1590" y="8652"/>
                      <a:pt x="798" y="9362"/>
                      <a:pt x="1043" y="10063"/>
                    </a:cubicBezTo>
                    <a:cubicBezTo>
                      <a:pt x="1151" y="10375"/>
                      <a:pt x="1452" y="10595"/>
                      <a:pt x="1769" y="10676"/>
                    </a:cubicBezTo>
                    <a:cubicBezTo>
                      <a:pt x="1900" y="10710"/>
                      <a:pt x="2033" y="10723"/>
                      <a:pt x="2166" y="10723"/>
                    </a:cubicBezTo>
                    <a:cubicBezTo>
                      <a:pt x="2363" y="10723"/>
                      <a:pt x="2561" y="10693"/>
                      <a:pt x="2756" y="10651"/>
                    </a:cubicBezTo>
                    <a:cubicBezTo>
                      <a:pt x="3349" y="10528"/>
                      <a:pt x="3917" y="10298"/>
                      <a:pt x="4428" y="9966"/>
                    </a:cubicBezTo>
                    <a:lnTo>
                      <a:pt x="4428" y="9966"/>
                    </a:lnTo>
                    <a:cubicBezTo>
                      <a:pt x="4326" y="10421"/>
                      <a:pt x="4290" y="10886"/>
                      <a:pt x="4310" y="11346"/>
                    </a:cubicBezTo>
                    <a:cubicBezTo>
                      <a:pt x="4326" y="11684"/>
                      <a:pt x="4377" y="12031"/>
                      <a:pt x="4540" y="12333"/>
                    </a:cubicBezTo>
                    <a:cubicBezTo>
                      <a:pt x="4797" y="12814"/>
                      <a:pt x="5345" y="13099"/>
                      <a:pt x="5887" y="13099"/>
                    </a:cubicBezTo>
                    <a:cubicBezTo>
                      <a:pt x="6122" y="13099"/>
                      <a:pt x="6356" y="13046"/>
                      <a:pt x="6565" y="12931"/>
                    </a:cubicBezTo>
                    <a:cubicBezTo>
                      <a:pt x="7061" y="12660"/>
                      <a:pt x="7419" y="12093"/>
                      <a:pt x="7981" y="12036"/>
                    </a:cubicBezTo>
                    <a:cubicBezTo>
                      <a:pt x="8013" y="12033"/>
                      <a:pt x="8045" y="12032"/>
                      <a:pt x="8076" y="12032"/>
                    </a:cubicBezTo>
                    <a:cubicBezTo>
                      <a:pt x="8705" y="12032"/>
                      <a:pt x="9268" y="12663"/>
                      <a:pt x="9879" y="12663"/>
                    </a:cubicBezTo>
                    <a:cubicBezTo>
                      <a:pt x="9944" y="12663"/>
                      <a:pt x="10011" y="12656"/>
                      <a:pt x="10077" y="12640"/>
                    </a:cubicBezTo>
                    <a:cubicBezTo>
                      <a:pt x="10400" y="12563"/>
                      <a:pt x="10650" y="12282"/>
                      <a:pt x="10757" y="11965"/>
                    </a:cubicBezTo>
                    <a:cubicBezTo>
                      <a:pt x="10865" y="11653"/>
                      <a:pt x="10860" y="11316"/>
                      <a:pt x="10819" y="10983"/>
                    </a:cubicBezTo>
                    <a:cubicBezTo>
                      <a:pt x="10737" y="10293"/>
                      <a:pt x="10522" y="9618"/>
                      <a:pt x="10164" y="9020"/>
                    </a:cubicBezTo>
                    <a:lnTo>
                      <a:pt x="10164" y="9020"/>
                    </a:lnTo>
                    <a:cubicBezTo>
                      <a:pt x="10288" y="9030"/>
                      <a:pt x="10411" y="9034"/>
                      <a:pt x="10535" y="9034"/>
                    </a:cubicBezTo>
                    <a:cubicBezTo>
                      <a:pt x="10929" y="9034"/>
                      <a:pt x="11323" y="8986"/>
                      <a:pt x="11708" y="8892"/>
                    </a:cubicBezTo>
                    <a:cubicBezTo>
                      <a:pt x="12041" y="8815"/>
                      <a:pt x="12368" y="8703"/>
                      <a:pt x="12634" y="8483"/>
                    </a:cubicBezTo>
                    <a:cubicBezTo>
                      <a:pt x="13237" y="8008"/>
                      <a:pt x="13345" y="7000"/>
                      <a:pt x="12849" y="6397"/>
                    </a:cubicBezTo>
                    <a:cubicBezTo>
                      <a:pt x="12491" y="5963"/>
                      <a:pt x="11867" y="5712"/>
                      <a:pt x="11708" y="5165"/>
                    </a:cubicBezTo>
                    <a:cubicBezTo>
                      <a:pt x="11499" y="4459"/>
                      <a:pt x="12215" y="3672"/>
                      <a:pt x="11913" y="3002"/>
                    </a:cubicBezTo>
                    <a:cubicBezTo>
                      <a:pt x="11780" y="2701"/>
                      <a:pt x="11453" y="2506"/>
                      <a:pt x="11126" y="2465"/>
                    </a:cubicBezTo>
                    <a:cubicBezTo>
                      <a:pt x="11051" y="2455"/>
                      <a:pt x="10976" y="2450"/>
                      <a:pt x="10901" y="2450"/>
                    </a:cubicBezTo>
                    <a:cubicBezTo>
                      <a:pt x="10651" y="2450"/>
                      <a:pt x="10397" y="2504"/>
                      <a:pt x="10149" y="2583"/>
                    </a:cubicBezTo>
                    <a:cubicBezTo>
                      <a:pt x="9505" y="2793"/>
                      <a:pt x="8896" y="3115"/>
                      <a:pt x="8390" y="3560"/>
                    </a:cubicBezTo>
                    <a:cubicBezTo>
                      <a:pt x="8554" y="2910"/>
                      <a:pt x="8564" y="2230"/>
                      <a:pt x="8457" y="1571"/>
                    </a:cubicBezTo>
                    <a:cubicBezTo>
                      <a:pt x="8401" y="1238"/>
                      <a:pt x="8308" y="896"/>
                      <a:pt x="8109" y="620"/>
                    </a:cubicBezTo>
                    <a:cubicBezTo>
                      <a:pt x="7834" y="218"/>
                      <a:pt x="7348" y="0"/>
                      <a:pt x="6865" y="0"/>
                    </a:cubicBezTo>
                    <a:close/>
                  </a:path>
                </a:pathLst>
              </a:custGeom>
              <a:solidFill>
                <a:schemeClr val="accent6"/>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25;p14">
                <a:extLst>
                  <a:ext uri="{FF2B5EF4-FFF2-40B4-BE49-F238E27FC236}">
                    <a16:creationId xmlns:a16="http://schemas.microsoft.com/office/drawing/2014/main" id="{A88BCAEC-FEA1-49B8-BEA1-FF76BBC0019D}"/>
                  </a:ext>
                </a:extLst>
              </p:cNvPr>
              <p:cNvSpPr/>
              <p:nvPr/>
            </p:nvSpPr>
            <p:spPr>
              <a:xfrm>
                <a:off x="462905" y="1903699"/>
                <a:ext cx="189912" cy="180532"/>
              </a:xfrm>
              <a:custGeom>
                <a:avLst/>
                <a:gdLst/>
                <a:ahLst/>
                <a:cxnLst/>
                <a:rect l="l" t="t" r="r" b="b"/>
                <a:pathLst>
                  <a:path w="7977" h="7583" extrusionOk="0">
                    <a:moveTo>
                      <a:pt x="4009" y="0"/>
                    </a:moveTo>
                    <a:lnTo>
                      <a:pt x="4009" y="0"/>
                    </a:lnTo>
                    <a:cubicBezTo>
                      <a:pt x="4035" y="297"/>
                      <a:pt x="4065" y="583"/>
                      <a:pt x="4086" y="869"/>
                    </a:cubicBezTo>
                    <a:cubicBezTo>
                      <a:pt x="4106" y="1161"/>
                      <a:pt x="4117" y="1442"/>
                      <a:pt x="4117" y="1728"/>
                    </a:cubicBezTo>
                    <a:cubicBezTo>
                      <a:pt x="4122" y="2014"/>
                      <a:pt x="4111" y="2296"/>
                      <a:pt x="4091" y="2582"/>
                    </a:cubicBezTo>
                    <a:cubicBezTo>
                      <a:pt x="4081" y="2781"/>
                      <a:pt x="4065" y="2976"/>
                      <a:pt x="4045" y="3170"/>
                    </a:cubicBezTo>
                    <a:cubicBezTo>
                      <a:pt x="3979" y="3180"/>
                      <a:pt x="3907" y="3190"/>
                      <a:pt x="3835" y="3211"/>
                    </a:cubicBezTo>
                    <a:cubicBezTo>
                      <a:pt x="3830" y="3190"/>
                      <a:pt x="3815" y="3170"/>
                      <a:pt x="3810" y="3144"/>
                    </a:cubicBezTo>
                    <a:cubicBezTo>
                      <a:pt x="3728" y="2960"/>
                      <a:pt x="3646" y="2776"/>
                      <a:pt x="3554" y="2592"/>
                    </a:cubicBezTo>
                    <a:cubicBezTo>
                      <a:pt x="3467" y="2403"/>
                      <a:pt x="3380" y="2224"/>
                      <a:pt x="3288" y="2040"/>
                    </a:cubicBezTo>
                    <a:cubicBezTo>
                      <a:pt x="3196" y="1856"/>
                      <a:pt x="3099" y="1677"/>
                      <a:pt x="2987" y="1498"/>
                    </a:cubicBezTo>
                    <a:lnTo>
                      <a:pt x="2987" y="1498"/>
                    </a:lnTo>
                    <a:cubicBezTo>
                      <a:pt x="2997" y="1708"/>
                      <a:pt x="3038" y="1917"/>
                      <a:pt x="3094" y="2117"/>
                    </a:cubicBezTo>
                    <a:cubicBezTo>
                      <a:pt x="3150" y="2321"/>
                      <a:pt x="3227" y="2515"/>
                      <a:pt x="3319" y="2705"/>
                    </a:cubicBezTo>
                    <a:cubicBezTo>
                      <a:pt x="3406" y="2889"/>
                      <a:pt x="3508" y="3078"/>
                      <a:pt x="3631" y="3247"/>
                    </a:cubicBezTo>
                    <a:cubicBezTo>
                      <a:pt x="3636" y="3257"/>
                      <a:pt x="3646" y="3262"/>
                      <a:pt x="3651" y="3272"/>
                    </a:cubicBezTo>
                    <a:cubicBezTo>
                      <a:pt x="3498" y="3339"/>
                      <a:pt x="3350" y="3441"/>
                      <a:pt x="3222" y="3569"/>
                    </a:cubicBezTo>
                    <a:cubicBezTo>
                      <a:pt x="3048" y="3748"/>
                      <a:pt x="2936" y="3973"/>
                      <a:pt x="2884" y="4203"/>
                    </a:cubicBezTo>
                    <a:cubicBezTo>
                      <a:pt x="2767" y="4177"/>
                      <a:pt x="2649" y="4152"/>
                      <a:pt x="2527" y="4131"/>
                    </a:cubicBezTo>
                    <a:cubicBezTo>
                      <a:pt x="2245" y="4085"/>
                      <a:pt x="1969" y="4054"/>
                      <a:pt x="1688" y="4034"/>
                    </a:cubicBezTo>
                    <a:cubicBezTo>
                      <a:pt x="1492" y="4027"/>
                      <a:pt x="1297" y="4017"/>
                      <a:pt x="1101" y="4017"/>
                    </a:cubicBezTo>
                    <a:cubicBezTo>
                      <a:pt x="1015" y="4017"/>
                      <a:pt x="930" y="4019"/>
                      <a:pt x="844" y="4024"/>
                    </a:cubicBezTo>
                    <a:cubicBezTo>
                      <a:pt x="563" y="4029"/>
                      <a:pt x="282" y="4054"/>
                      <a:pt x="1" y="4106"/>
                    </a:cubicBezTo>
                    <a:cubicBezTo>
                      <a:pt x="282" y="4162"/>
                      <a:pt x="558" y="4192"/>
                      <a:pt x="839" y="4223"/>
                    </a:cubicBezTo>
                    <a:cubicBezTo>
                      <a:pt x="1121" y="4259"/>
                      <a:pt x="1397" y="4274"/>
                      <a:pt x="1678" y="4295"/>
                    </a:cubicBezTo>
                    <a:cubicBezTo>
                      <a:pt x="1959" y="4310"/>
                      <a:pt x="2230" y="4330"/>
                      <a:pt x="2511" y="4336"/>
                    </a:cubicBezTo>
                    <a:cubicBezTo>
                      <a:pt x="2629" y="4336"/>
                      <a:pt x="2752" y="4341"/>
                      <a:pt x="2864" y="4341"/>
                    </a:cubicBezTo>
                    <a:cubicBezTo>
                      <a:pt x="2838" y="4561"/>
                      <a:pt x="2869" y="4775"/>
                      <a:pt x="2956" y="4980"/>
                    </a:cubicBezTo>
                    <a:cubicBezTo>
                      <a:pt x="2879" y="5026"/>
                      <a:pt x="2808" y="5072"/>
                      <a:pt x="2731" y="5123"/>
                    </a:cubicBezTo>
                    <a:cubicBezTo>
                      <a:pt x="2573" y="5225"/>
                      <a:pt x="2409" y="5327"/>
                      <a:pt x="2256" y="5440"/>
                    </a:cubicBezTo>
                    <a:cubicBezTo>
                      <a:pt x="2102" y="5547"/>
                      <a:pt x="1944" y="5665"/>
                      <a:pt x="1795" y="5798"/>
                    </a:cubicBezTo>
                    <a:cubicBezTo>
                      <a:pt x="1995" y="5762"/>
                      <a:pt x="2179" y="5696"/>
                      <a:pt x="2358" y="5619"/>
                    </a:cubicBezTo>
                    <a:cubicBezTo>
                      <a:pt x="2537" y="5542"/>
                      <a:pt x="2711" y="5445"/>
                      <a:pt x="2869" y="5343"/>
                    </a:cubicBezTo>
                    <a:cubicBezTo>
                      <a:pt x="2936" y="5302"/>
                      <a:pt x="3002" y="5256"/>
                      <a:pt x="3069" y="5205"/>
                    </a:cubicBezTo>
                    <a:cubicBezTo>
                      <a:pt x="3120" y="5281"/>
                      <a:pt x="3176" y="5358"/>
                      <a:pt x="3247" y="5419"/>
                    </a:cubicBezTo>
                    <a:cubicBezTo>
                      <a:pt x="3488" y="5660"/>
                      <a:pt x="3815" y="5793"/>
                      <a:pt x="4152" y="5793"/>
                    </a:cubicBezTo>
                    <a:lnTo>
                      <a:pt x="4198" y="5793"/>
                    </a:lnTo>
                    <a:cubicBezTo>
                      <a:pt x="4178" y="5869"/>
                      <a:pt x="4163" y="5946"/>
                      <a:pt x="4147" y="6028"/>
                    </a:cubicBezTo>
                    <a:cubicBezTo>
                      <a:pt x="4117" y="6202"/>
                      <a:pt x="4117" y="6381"/>
                      <a:pt x="4117" y="6560"/>
                    </a:cubicBezTo>
                    <a:cubicBezTo>
                      <a:pt x="4127" y="6739"/>
                      <a:pt x="4147" y="6912"/>
                      <a:pt x="4193" y="7081"/>
                    </a:cubicBezTo>
                    <a:cubicBezTo>
                      <a:pt x="4239" y="7255"/>
                      <a:pt x="4296" y="7424"/>
                      <a:pt x="4393" y="7582"/>
                    </a:cubicBezTo>
                    <a:cubicBezTo>
                      <a:pt x="4403" y="7403"/>
                      <a:pt x="4403" y="7229"/>
                      <a:pt x="4398" y="7056"/>
                    </a:cubicBezTo>
                    <a:cubicBezTo>
                      <a:pt x="4398" y="6887"/>
                      <a:pt x="4382" y="6718"/>
                      <a:pt x="4377" y="6544"/>
                    </a:cubicBezTo>
                    <a:cubicBezTo>
                      <a:pt x="4367" y="6381"/>
                      <a:pt x="4357" y="6207"/>
                      <a:pt x="4347" y="6033"/>
                    </a:cubicBezTo>
                    <a:cubicBezTo>
                      <a:pt x="4342" y="5951"/>
                      <a:pt x="4331" y="5864"/>
                      <a:pt x="4326" y="5777"/>
                    </a:cubicBezTo>
                    <a:cubicBezTo>
                      <a:pt x="4485" y="5752"/>
                      <a:pt x="4648" y="5701"/>
                      <a:pt x="4786" y="5624"/>
                    </a:cubicBezTo>
                    <a:cubicBezTo>
                      <a:pt x="4812" y="5685"/>
                      <a:pt x="4838" y="5747"/>
                      <a:pt x="4868" y="5803"/>
                    </a:cubicBezTo>
                    <a:cubicBezTo>
                      <a:pt x="4965" y="6007"/>
                      <a:pt x="5073" y="6207"/>
                      <a:pt x="5190" y="6406"/>
                    </a:cubicBezTo>
                    <a:cubicBezTo>
                      <a:pt x="5303" y="6595"/>
                      <a:pt x="5425" y="6795"/>
                      <a:pt x="5553" y="6979"/>
                    </a:cubicBezTo>
                    <a:cubicBezTo>
                      <a:pt x="5681" y="7163"/>
                      <a:pt x="5824" y="7352"/>
                      <a:pt x="5983" y="7516"/>
                    </a:cubicBezTo>
                    <a:cubicBezTo>
                      <a:pt x="5916" y="7291"/>
                      <a:pt x="5829" y="7081"/>
                      <a:pt x="5727" y="6877"/>
                    </a:cubicBezTo>
                    <a:cubicBezTo>
                      <a:pt x="5630" y="6672"/>
                      <a:pt x="5523" y="6478"/>
                      <a:pt x="5405" y="6278"/>
                    </a:cubicBezTo>
                    <a:cubicBezTo>
                      <a:pt x="5293" y="6084"/>
                      <a:pt x="5170" y="5885"/>
                      <a:pt x="5037" y="5701"/>
                    </a:cubicBezTo>
                    <a:cubicBezTo>
                      <a:pt x="5001" y="5644"/>
                      <a:pt x="4960" y="5593"/>
                      <a:pt x="4914" y="5537"/>
                    </a:cubicBezTo>
                    <a:cubicBezTo>
                      <a:pt x="4976" y="5491"/>
                      <a:pt x="5022" y="5445"/>
                      <a:pt x="5073" y="5394"/>
                    </a:cubicBezTo>
                    <a:cubicBezTo>
                      <a:pt x="5272" y="5189"/>
                      <a:pt x="5395" y="4934"/>
                      <a:pt x="5425" y="4658"/>
                    </a:cubicBezTo>
                    <a:cubicBezTo>
                      <a:pt x="5530" y="4665"/>
                      <a:pt x="5636" y="4669"/>
                      <a:pt x="5742" y="4669"/>
                    </a:cubicBezTo>
                    <a:cubicBezTo>
                      <a:pt x="5849" y="4669"/>
                      <a:pt x="5955" y="4665"/>
                      <a:pt x="6059" y="4658"/>
                    </a:cubicBezTo>
                    <a:cubicBezTo>
                      <a:pt x="6284" y="4647"/>
                      <a:pt x="6509" y="4622"/>
                      <a:pt x="6724" y="4581"/>
                    </a:cubicBezTo>
                    <a:cubicBezTo>
                      <a:pt x="6944" y="4545"/>
                      <a:pt x="7164" y="4489"/>
                      <a:pt x="7379" y="4412"/>
                    </a:cubicBezTo>
                    <a:cubicBezTo>
                      <a:pt x="7212" y="4393"/>
                      <a:pt x="7045" y="4383"/>
                      <a:pt x="6878" y="4383"/>
                    </a:cubicBezTo>
                    <a:cubicBezTo>
                      <a:pt x="6820" y="4383"/>
                      <a:pt x="6762" y="4384"/>
                      <a:pt x="6704" y="4387"/>
                    </a:cubicBezTo>
                    <a:cubicBezTo>
                      <a:pt x="6612" y="4372"/>
                      <a:pt x="6513" y="4367"/>
                      <a:pt x="6411" y="4367"/>
                    </a:cubicBezTo>
                    <a:cubicBezTo>
                      <a:pt x="6298" y="4367"/>
                      <a:pt x="6180" y="4374"/>
                      <a:pt x="6065" y="4382"/>
                    </a:cubicBezTo>
                    <a:cubicBezTo>
                      <a:pt x="5860" y="4392"/>
                      <a:pt x="5666" y="4407"/>
                      <a:pt x="5461" y="4433"/>
                    </a:cubicBezTo>
                    <a:cubicBezTo>
                      <a:pt x="5451" y="4162"/>
                      <a:pt x="5364" y="3911"/>
                      <a:pt x="5211" y="3697"/>
                    </a:cubicBezTo>
                    <a:cubicBezTo>
                      <a:pt x="5247" y="3671"/>
                      <a:pt x="5293" y="3640"/>
                      <a:pt x="5333" y="3615"/>
                    </a:cubicBezTo>
                    <a:cubicBezTo>
                      <a:pt x="5604" y="3436"/>
                      <a:pt x="5886" y="3262"/>
                      <a:pt x="6177" y="3109"/>
                    </a:cubicBezTo>
                    <a:cubicBezTo>
                      <a:pt x="6463" y="2950"/>
                      <a:pt x="6755" y="2807"/>
                      <a:pt x="7056" y="2669"/>
                    </a:cubicBezTo>
                    <a:cubicBezTo>
                      <a:pt x="7358" y="2531"/>
                      <a:pt x="7665" y="2403"/>
                      <a:pt x="7977" y="2275"/>
                    </a:cubicBezTo>
                    <a:lnTo>
                      <a:pt x="7977" y="2275"/>
                    </a:lnTo>
                    <a:cubicBezTo>
                      <a:pt x="7639" y="2301"/>
                      <a:pt x="7307" y="2372"/>
                      <a:pt x="6985" y="2475"/>
                    </a:cubicBezTo>
                    <a:cubicBezTo>
                      <a:pt x="6663" y="2577"/>
                      <a:pt x="6356" y="2720"/>
                      <a:pt x="6054" y="2878"/>
                    </a:cubicBezTo>
                    <a:cubicBezTo>
                      <a:pt x="5758" y="3042"/>
                      <a:pt x="5471" y="3231"/>
                      <a:pt x="5216" y="3446"/>
                    </a:cubicBezTo>
                    <a:cubicBezTo>
                      <a:pt x="5180" y="3477"/>
                      <a:pt x="5134" y="3518"/>
                      <a:pt x="5093" y="3553"/>
                    </a:cubicBezTo>
                    <a:cubicBezTo>
                      <a:pt x="5083" y="3543"/>
                      <a:pt x="5078" y="3528"/>
                      <a:pt x="5062" y="3523"/>
                    </a:cubicBezTo>
                    <a:cubicBezTo>
                      <a:pt x="4812" y="3277"/>
                      <a:pt x="4483" y="3160"/>
                      <a:pt x="4158" y="3160"/>
                    </a:cubicBezTo>
                    <a:cubicBezTo>
                      <a:pt x="4151" y="3160"/>
                      <a:pt x="4144" y="3160"/>
                      <a:pt x="4137" y="3160"/>
                    </a:cubicBezTo>
                    <a:cubicBezTo>
                      <a:pt x="4198" y="2981"/>
                      <a:pt x="4250" y="2786"/>
                      <a:pt x="4290" y="2602"/>
                    </a:cubicBezTo>
                    <a:cubicBezTo>
                      <a:pt x="4347" y="2316"/>
                      <a:pt x="4372" y="2014"/>
                      <a:pt x="4372" y="1723"/>
                    </a:cubicBezTo>
                    <a:cubicBezTo>
                      <a:pt x="4367" y="1426"/>
                      <a:pt x="4342" y="1125"/>
                      <a:pt x="4285" y="839"/>
                    </a:cubicBezTo>
                    <a:cubicBezTo>
                      <a:pt x="4224" y="552"/>
                      <a:pt x="4137" y="266"/>
                      <a:pt x="4009" y="0"/>
                    </a:cubicBezTo>
                    <a:close/>
                  </a:path>
                </a:pathLst>
              </a:custGeom>
              <a:solidFill>
                <a:schemeClr val="lt2"/>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726;p14">
              <a:extLst>
                <a:ext uri="{FF2B5EF4-FFF2-40B4-BE49-F238E27FC236}">
                  <a16:creationId xmlns:a16="http://schemas.microsoft.com/office/drawing/2014/main" id="{E7DFDED4-859B-47E9-945F-B804F908943A}"/>
                </a:ext>
              </a:extLst>
            </p:cNvPr>
            <p:cNvGrpSpPr/>
            <p:nvPr/>
          </p:nvGrpSpPr>
          <p:grpSpPr>
            <a:xfrm>
              <a:off x="2817840" y="4074119"/>
              <a:ext cx="537287" cy="496942"/>
              <a:chOff x="314888" y="1788230"/>
              <a:chExt cx="470479" cy="435151"/>
            </a:xfrm>
          </p:grpSpPr>
          <p:sp>
            <p:nvSpPr>
              <p:cNvPr id="68" name="Google Shape;727;p14">
                <a:extLst>
                  <a:ext uri="{FF2B5EF4-FFF2-40B4-BE49-F238E27FC236}">
                    <a16:creationId xmlns:a16="http://schemas.microsoft.com/office/drawing/2014/main" id="{85A2631D-77DC-4EEE-AE74-ADC1E7ADA51B}"/>
                  </a:ext>
                </a:extLst>
              </p:cNvPr>
              <p:cNvSpPr/>
              <p:nvPr/>
            </p:nvSpPr>
            <p:spPr>
              <a:xfrm rot="-1111104">
                <a:off x="337754" y="1804789"/>
                <a:ext cx="131243" cy="165355"/>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4"/>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28;p14">
                <a:extLst>
                  <a:ext uri="{FF2B5EF4-FFF2-40B4-BE49-F238E27FC236}">
                    <a16:creationId xmlns:a16="http://schemas.microsoft.com/office/drawing/2014/main" id="{8D721B2F-C7E6-4D9C-857F-CC566ECAE634}"/>
                  </a:ext>
                </a:extLst>
              </p:cNvPr>
              <p:cNvSpPr/>
              <p:nvPr/>
            </p:nvSpPr>
            <p:spPr>
              <a:xfrm>
                <a:off x="347023" y="1802511"/>
                <a:ext cx="438344" cy="420869"/>
              </a:xfrm>
              <a:custGeom>
                <a:avLst/>
                <a:gdLst/>
                <a:ahLst/>
                <a:cxnLst/>
                <a:rect l="l" t="t" r="r" b="b"/>
                <a:pathLst>
                  <a:path w="18412" h="17678" extrusionOk="0">
                    <a:moveTo>
                      <a:pt x="9740" y="8161"/>
                    </a:moveTo>
                    <a:lnTo>
                      <a:pt x="9720" y="8243"/>
                    </a:lnTo>
                    <a:cubicBezTo>
                      <a:pt x="9909" y="8642"/>
                      <a:pt x="10160" y="9010"/>
                      <a:pt x="10456" y="9337"/>
                    </a:cubicBezTo>
                    <a:cubicBezTo>
                      <a:pt x="10139" y="9283"/>
                      <a:pt x="9820" y="9252"/>
                      <a:pt x="9501" y="9252"/>
                    </a:cubicBezTo>
                    <a:cubicBezTo>
                      <a:pt x="9311" y="9252"/>
                      <a:pt x="9122" y="9263"/>
                      <a:pt x="8932" y="9286"/>
                    </a:cubicBezTo>
                    <a:lnTo>
                      <a:pt x="8595" y="9225"/>
                    </a:lnTo>
                    <a:cubicBezTo>
                      <a:pt x="8590" y="9230"/>
                      <a:pt x="8580" y="9230"/>
                      <a:pt x="8575" y="9235"/>
                    </a:cubicBezTo>
                    <a:cubicBezTo>
                      <a:pt x="8447" y="8892"/>
                      <a:pt x="8283" y="8565"/>
                      <a:pt x="8084" y="8263"/>
                    </a:cubicBezTo>
                    <a:lnTo>
                      <a:pt x="8084" y="8263"/>
                    </a:lnTo>
                    <a:cubicBezTo>
                      <a:pt x="8299" y="8299"/>
                      <a:pt x="8517" y="8320"/>
                      <a:pt x="8736" y="8320"/>
                    </a:cubicBezTo>
                    <a:cubicBezTo>
                      <a:pt x="8798" y="8320"/>
                      <a:pt x="8860" y="8318"/>
                      <a:pt x="8922" y="8315"/>
                    </a:cubicBezTo>
                    <a:lnTo>
                      <a:pt x="9255" y="8412"/>
                    </a:lnTo>
                    <a:cubicBezTo>
                      <a:pt x="9418" y="8335"/>
                      <a:pt x="9577" y="8253"/>
                      <a:pt x="9740" y="8161"/>
                    </a:cubicBezTo>
                    <a:close/>
                    <a:moveTo>
                      <a:pt x="10023" y="1"/>
                    </a:moveTo>
                    <a:cubicBezTo>
                      <a:pt x="9613" y="1"/>
                      <a:pt x="9206" y="116"/>
                      <a:pt x="8876" y="359"/>
                    </a:cubicBezTo>
                    <a:cubicBezTo>
                      <a:pt x="8258" y="814"/>
                      <a:pt x="7864" y="1632"/>
                      <a:pt x="7112" y="1806"/>
                    </a:cubicBezTo>
                    <a:cubicBezTo>
                      <a:pt x="7013" y="1829"/>
                      <a:pt x="6913" y="1840"/>
                      <a:pt x="6813" y="1840"/>
                    </a:cubicBezTo>
                    <a:cubicBezTo>
                      <a:pt x="6071" y="1840"/>
                      <a:pt x="5325" y="1276"/>
                      <a:pt x="4607" y="1276"/>
                    </a:cubicBezTo>
                    <a:cubicBezTo>
                      <a:pt x="4464" y="1276"/>
                      <a:pt x="4323" y="1298"/>
                      <a:pt x="4183" y="1351"/>
                    </a:cubicBezTo>
                    <a:cubicBezTo>
                      <a:pt x="3764" y="1510"/>
                      <a:pt x="3482" y="1934"/>
                      <a:pt x="3385" y="2374"/>
                    </a:cubicBezTo>
                    <a:cubicBezTo>
                      <a:pt x="3288" y="2813"/>
                      <a:pt x="3360" y="3274"/>
                      <a:pt x="3467" y="3708"/>
                    </a:cubicBezTo>
                    <a:cubicBezTo>
                      <a:pt x="3666" y="4506"/>
                      <a:pt x="4004" y="5273"/>
                      <a:pt x="4474" y="5947"/>
                    </a:cubicBezTo>
                    <a:cubicBezTo>
                      <a:pt x="4050" y="5864"/>
                      <a:pt x="3623" y="5825"/>
                      <a:pt x="3196" y="5825"/>
                    </a:cubicBezTo>
                    <a:cubicBezTo>
                      <a:pt x="2995" y="5825"/>
                      <a:pt x="2794" y="5834"/>
                      <a:pt x="2593" y="5850"/>
                    </a:cubicBezTo>
                    <a:cubicBezTo>
                      <a:pt x="2133" y="5886"/>
                      <a:pt x="1667" y="5978"/>
                      <a:pt x="1263" y="6208"/>
                    </a:cubicBezTo>
                    <a:cubicBezTo>
                      <a:pt x="343" y="6745"/>
                      <a:pt x="1" y="8074"/>
                      <a:pt x="548" y="8989"/>
                    </a:cubicBezTo>
                    <a:cubicBezTo>
                      <a:pt x="946" y="9644"/>
                      <a:pt x="1724" y="10104"/>
                      <a:pt x="1831" y="10871"/>
                    </a:cubicBezTo>
                    <a:cubicBezTo>
                      <a:pt x="1974" y="11868"/>
                      <a:pt x="849" y="12778"/>
                      <a:pt x="1125" y="13749"/>
                    </a:cubicBezTo>
                    <a:cubicBezTo>
                      <a:pt x="1243" y="14184"/>
                      <a:pt x="1642" y="14501"/>
                      <a:pt x="2071" y="14629"/>
                    </a:cubicBezTo>
                    <a:cubicBezTo>
                      <a:pt x="2291" y="14700"/>
                      <a:pt x="2524" y="14728"/>
                      <a:pt x="2758" y="14728"/>
                    </a:cubicBezTo>
                    <a:cubicBezTo>
                      <a:pt x="2975" y="14728"/>
                      <a:pt x="3194" y="14704"/>
                      <a:pt x="3406" y="14670"/>
                    </a:cubicBezTo>
                    <a:cubicBezTo>
                      <a:pt x="4336" y="14521"/>
                      <a:pt x="5246" y="14189"/>
                      <a:pt x="6034" y="13678"/>
                    </a:cubicBezTo>
                    <a:lnTo>
                      <a:pt x="6034" y="13678"/>
                    </a:lnTo>
                    <a:cubicBezTo>
                      <a:pt x="6008" y="14383"/>
                      <a:pt x="6095" y="15089"/>
                      <a:pt x="6279" y="15769"/>
                    </a:cubicBezTo>
                    <a:cubicBezTo>
                      <a:pt x="6402" y="16214"/>
                      <a:pt x="6576" y="16659"/>
                      <a:pt x="6877" y="17006"/>
                    </a:cubicBezTo>
                    <a:cubicBezTo>
                      <a:pt x="7258" y="17449"/>
                      <a:pt x="7843" y="17678"/>
                      <a:pt x="8425" y="17678"/>
                    </a:cubicBezTo>
                    <a:cubicBezTo>
                      <a:pt x="8904" y="17678"/>
                      <a:pt x="9382" y="17522"/>
                      <a:pt x="9740" y="17200"/>
                    </a:cubicBezTo>
                    <a:cubicBezTo>
                      <a:pt x="10313" y="16689"/>
                      <a:pt x="10620" y="15840"/>
                      <a:pt x="11351" y="15590"/>
                    </a:cubicBezTo>
                    <a:cubicBezTo>
                      <a:pt x="11495" y="15541"/>
                      <a:pt x="11643" y="15521"/>
                      <a:pt x="11793" y="15521"/>
                    </a:cubicBezTo>
                    <a:cubicBezTo>
                      <a:pt x="12432" y="15521"/>
                      <a:pt x="13111" y="15880"/>
                      <a:pt x="13737" y="15880"/>
                    </a:cubicBezTo>
                    <a:cubicBezTo>
                      <a:pt x="13933" y="15880"/>
                      <a:pt x="14123" y="15845"/>
                      <a:pt x="14306" y="15754"/>
                    </a:cubicBezTo>
                    <a:cubicBezTo>
                      <a:pt x="14710" y="15559"/>
                      <a:pt x="14955" y="15109"/>
                      <a:pt x="15006" y="14665"/>
                    </a:cubicBezTo>
                    <a:cubicBezTo>
                      <a:pt x="15058" y="14215"/>
                      <a:pt x="14945" y="13770"/>
                      <a:pt x="14792" y="13340"/>
                    </a:cubicBezTo>
                    <a:cubicBezTo>
                      <a:pt x="14485" y="12476"/>
                      <a:pt x="14015" y="11663"/>
                      <a:pt x="13386" y="10999"/>
                    </a:cubicBezTo>
                    <a:lnTo>
                      <a:pt x="13386" y="10999"/>
                    </a:lnTo>
                    <a:cubicBezTo>
                      <a:pt x="13812" y="11085"/>
                      <a:pt x="14249" y="11127"/>
                      <a:pt x="14686" y="11127"/>
                    </a:cubicBezTo>
                    <a:cubicBezTo>
                      <a:pt x="15155" y="11127"/>
                      <a:pt x="15625" y="11079"/>
                      <a:pt x="16085" y="10983"/>
                    </a:cubicBezTo>
                    <a:cubicBezTo>
                      <a:pt x="16540" y="10886"/>
                      <a:pt x="16990" y="10743"/>
                      <a:pt x="17358" y="10472"/>
                    </a:cubicBezTo>
                    <a:cubicBezTo>
                      <a:pt x="18227" y="9838"/>
                      <a:pt x="18411" y="8478"/>
                      <a:pt x="17752" y="7635"/>
                    </a:cubicBezTo>
                    <a:cubicBezTo>
                      <a:pt x="17282" y="7026"/>
                      <a:pt x="16448" y="6663"/>
                      <a:pt x="16259" y="5912"/>
                    </a:cubicBezTo>
                    <a:cubicBezTo>
                      <a:pt x="16003" y="4935"/>
                      <a:pt x="17011" y="3907"/>
                      <a:pt x="16622" y="2972"/>
                    </a:cubicBezTo>
                    <a:cubicBezTo>
                      <a:pt x="16448" y="2558"/>
                      <a:pt x="16019" y="2287"/>
                      <a:pt x="15579" y="2205"/>
                    </a:cubicBezTo>
                    <a:cubicBezTo>
                      <a:pt x="15456" y="2182"/>
                      <a:pt x="15332" y="2172"/>
                      <a:pt x="15207" y="2172"/>
                    </a:cubicBezTo>
                    <a:cubicBezTo>
                      <a:pt x="14884" y="2172"/>
                      <a:pt x="14558" y="2239"/>
                      <a:pt x="14245" y="2328"/>
                    </a:cubicBezTo>
                    <a:cubicBezTo>
                      <a:pt x="13554" y="2522"/>
                      <a:pt x="12885" y="2818"/>
                      <a:pt x="12286" y="3222"/>
                    </a:cubicBezTo>
                    <a:cubicBezTo>
                      <a:pt x="12281" y="2854"/>
                      <a:pt x="12246" y="2481"/>
                      <a:pt x="12179" y="2118"/>
                    </a:cubicBezTo>
                    <a:cubicBezTo>
                      <a:pt x="12097" y="1663"/>
                      <a:pt x="11969" y="1203"/>
                      <a:pt x="11709" y="825"/>
                    </a:cubicBezTo>
                    <a:cubicBezTo>
                      <a:pt x="11332" y="291"/>
                      <a:pt x="10673" y="1"/>
                      <a:pt x="10023" y="1"/>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29;p14">
                <a:extLst>
                  <a:ext uri="{FF2B5EF4-FFF2-40B4-BE49-F238E27FC236}">
                    <a16:creationId xmlns:a16="http://schemas.microsoft.com/office/drawing/2014/main" id="{51F006F2-6D66-4998-A4E0-B652BB06C37C}"/>
                  </a:ext>
                </a:extLst>
              </p:cNvPr>
              <p:cNvSpPr/>
              <p:nvPr/>
            </p:nvSpPr>
            <p:spPr>
              <a:xfrm>
                <a:off x="405095" y="1850844"/>
                <a:ext cx="317711" cy="311878"/>
              </a:xfrm>
              <a:custGeom>
                <a:avLst/>
                <a:gdLst/>
                <a:ahLst/>
                <a:cxnLst/>
                <a:rect l="l" t="t" r="r" b="b"/>
                <a:pathLst>
                  <a:path w="13345" h="13100" extrusionOk="0">
                    <a:moveTo>
                      <a:pt x="7087" y="5671"/>
                    </a:moveTo>
                    <a:cubicBezTo>
                      <a:pt x="7005" y="6039"/>
                      <a:pt x="6974" y="6412"/>
                      <a:pt x="7005" y="6786"/>
                    </a:cubicBezTo>
                    <a:lnTo>
                      <a:pt x="6949" y="7031"/>
                    </a:lnTo>
                    <a:cubicBezTo>
                      <a:pt x="6949" y="7041"/>
                      <a:pt x="6954" y="7046"/>
                      <a:pt x="6954" y="7052"/>
                    </a:cubicBezTo>
                    <a:cubicBezTo>
                      <a:pt x="6703" y="7128"/>
                      <a:pt x="6463" y="7246"/>
                      <a:pt x="6233" y="7384"/>
                    </a:cubicBezTo>
                    <a:cubicBezTo>
                      <a:pt x="6269" y="7179"/>
                      <a:pt x="6289" y="6975"/>
                      <a:pt x="6294" y="6770"/>
                    </a:cubicBezTo>
                    <a:lnTo>
                      <a:pt x="6371" y="6530"/>
                    </a:lnTo>
                    <a:cubicBezTo>
                      <a:pt x="6320" y="6407"/>
                      <a:pt x="6263" y="6285"/>
                      <a:pt x="6202" y="6167"/>
                    </a:cubicBezTo>
                    <a:lnTo>
                      <a:pt x="6202" y="6167"/>
                    </a:lnTo>
                    <a:lnTo>
                      <a:pt x="6263" y="6182"/>
                    </a:lnTo>
                    <a:cubicBezTo>
                      <a:pt x="6565" y="6055"/>
                      <a:pt x="6841" y="5876"/>
                      <a:pt x="7087" y="5671"/>
                    </a:cubicBezTo>
                    <a:close/>
                    <a:moveTo>
                      <a:pt x="6865" y="0"/>
                    </a:moveTo>
                    <a:cubicBezTo>
                      <a:pt x="6568" y="0"/>
                      <a:pt x="6272" y="83"/>
                      <a:pt x="6028" y="257"/>
                    </a:cubicBezTo>
                    <a:cubicBezTo>
                      <a:pt x="5568" y="594"/>
                      <a:pt x="5282" y="1192"/>
                      <a:pt x="4724" y="1315"/>
                    </a:cubicBezTo>
                    <a:cubicBezTo>
                      <a:pt x="4656" y="1330"/>
                      <a:pt x="4587" y="1337"/>
                      <a:pt x="4518" y="1337"/>
                    </a:cubicBezTo>
                    <a:cubicBezTo>
                      <a:pt x="3971" y="1337"/>
                      <a:pt x="3417" y="913"/>
                      <a:pt x="2885" y="913"/>
                    </a:cubicBezTo>
                    <a:cubicBezTo>
                      <a:pt x="2782" y="913"/>
                      <a:pt x="2679" y="929"/>
                      <a:pt x="2577" y="967"/>
                    </a:cubicBezTo>
                    <a:cubicBezTo>
                      <a:pt x="2265" y="1085"/>
                      <a:pt x="2061" y="1392"/>
                      <a:pt x="1984" y="1719"/>
                    </a:cubicBezTo>
                    <a:cubicBezTo>
                      <a:pt x="1912" y="2041"/>
                      <a:pt x="1958" y="2373"/>
                      <a:pt x="2035" y="2701"/>
                    </a:cubicBezTo>
                    <a:cubicBezTo>
                      <a:pt x="2153" y="3217"/>
                      <a:pt x="2368" y="3708"/>
                      <a:pt x="2638" y="4163"/>
                    </a:cubicBezTo>
                    <a:cubicBezTo>
                      <a:pt x="2605" y="4162"/>
                      <a:pt x="2571" y="4162"/>
                      <a:pt x="2537" y="4162"/>
                    </a:cubicBezTo>
                    <a:cubicBezTo>
                      <a:pt x="2298" y="4162"/>
                      <a:pt x="2057" y="4178"/>
                      <a:pt x="1815" y="4209"/>
                    </a:cubicBezTo>
                    <a:cubicBezTo>
                      <a:pt x="1478" y="4255"/>
                      <a:pt x="1140" y="4337"/>
                      <a:pt x="859" y="4521"/>
                    </a:cubicBezTo>
                    <a:cubicBezTo>
                      <a:pt x="200" y="4950"/>
                      <a:pt x="0" y="5942"/>
                      <a:pt x="435" y="6591"/>
                    </a:cubicBezTo>
                    <a:cubicBezTo>
                      <a:pt x="757" y="7062"/>
                      <a:pt x="1345" y="7374"/>
                      <a:pt x="1452" y="7921"/>
                    </a:cubicBezTo>
                    <a:cubicBezTo>
                      <a:pt x="1590" y="8652"/>
                      <a:pt x="798" y="9362"/>
                      <a:pt x="1043" y="10063"/>
                    </a:cubicBezTo>
                    <a:cubicBezTo>
                      <a:pt x="1151" y="10375"/>
                      <a:pt x="1452" y="10595"/>
                      <a:pt x="1769" y="10676"/>
                    </a:cubicBezTo>
                    <a:cubicBezTo>
                      <a:pt x="1900" y="10710"/>
                      <a:pt x="2033" y="10723"/>
                      <a:pt x="2166" y="10723"/>
                    </a:cubicBezTo>
                    <a:cubicBezTo>
                      <a:pt x="2363" y="10723"/>
                      <a:pt x="2561" y="10693"/>
                      <a:pt x="2756" y="10651"/>
                    </a:cubicBezTo>
                    <a:cubicBezTo>
                      <a:pt x="3349" y="10528"/>
                      <a:pt x="3917" y="10298"/>
                      <a:pt x="4428" y="9966"/>
                    </a:cubicBezTo>
                    <a:lnTo>
                      <a:pt x="4428" y="9966"/>
                    </a:lnTo>
                    <a:cubicBezTo>
                      <a:pt x="4326" y="10421"/>
                      <a:pt x="4290" y="10886"/>
                      <a:pt x="4310" y="11346"/>
                    </a:cubicBezTo>
                    <a:cubicBezTo>
                      <a:pt x="4326" y="11684"/>
                      <a:pt x="4377" y="12031"/>
                      <a:pt x="4540" y="12333"/>
                    </a:cubicBezTo>
                    <a:cubicBezTo>
                      <a:pt x="4797" y="12814"/>
                      <a:pt x="5345" y="13099"/>
                      <a:pt x="5887" y="13099"/>
                    </a:cubicBezTo>
                    <a:cubicBezTo>
                      <a:pt x="6122" y="13099"/>
                      <a:pt x="6356" y="13046"/>
                      <a:pt x="6565" y="12931"/>
                    </a:cubicBezTo>
                    <a:cubicBezTo>
                      <a:pt x="7061" y="12660"/>
                      <a:pt x="7419" y="12093"/>
                      <a:pt x="7981" y="12036"/>
                    </a:cubicBezTo>
                    <a:cubicBezTo>
                      <a:pt x="8013" y="12033"/>
                      <a:pt x="8045" y="12032"/>
                      <a:pt x="8076" y="12032"/>
                    </a:cubicBezTo>
                    <a:cubicBezTo>
                      <a:pt x="8705" y="12032"/>
                      <a:pt x="9268" y="12663"/>
                      <a:pt x="9879" y="12663"/>
                    </a:cubicBezTo>
                    <a:cubicBezTo>
                      <a:pt x="9944" y="12663"/>
                      <a:pt x="10011" y="12656"/>
                      <a:pt x="10077" y="12640"/>
                    </a:cubicBezTo>
                    <a:cubicBezTo>
                      <a:pt x="10400" y="12563"/>
                      <a:pt x="10650" y="12282"/>
                      <a:pt x="10757" y="11965"/>
                    </a:cubicBezTo>
                    <a:cubicBezTo>
                      <a:pt x="10865" y="11653"/>
                      <a:pt x="10860" y="11316"/>
                      <a:pt x="10819" y="10983"/>
                    </a:cubicBezTo>
                    <a:cubicBezTo>
                      <a:pt x="10737" y="10293"/>
                      <a:pt x="10522" y="9618"/>
                      <a:pt x="10164" y="9020"/>
                    </a:cubicBezTo>
                    <a:lnTo>
                      <a:pt x="10164" y="9020"/>
                    </a:lnTo>
                    <a:cubicBezTo>
                      <a:pt x="10288" y="9030"/>
                      <a:pt x="10411" y="9034"/>
                      <a:pt x="10535" y="9034"/>
                    </a:cubicBezTo>
                    <a:cubicBezTo>
                      <a:pt x="10929" y="9034"/>
                      <a:pt x="11323" y="8986"/>
                      <a:pt x="11708" y="8892"/>
                    </a:cubicBezTo>
                    <a:cubicBezTo>
                      <a:pt x="12041" y="8815"/>
                      <a:pt x="12368" y="8703"/>
                      <a:pt x="12634" y="8483"/>
                    </a:cubicBezTo>
                    <a:cubicBezTo>
                      <a:pt x="13237" y="8008"/>
                      <a:pt x="13345" y="7000"/>
                      <a:pt x="12849" y="6397"/>
                    </a:cubicBezTo>
                    <a:cubicBezTo>
                      <a:pt x="12491" y="5963"/>
                      <a:pt x="11867" y="5712"/>
                      <a:pt x="11708" y="5165"/>
                    </a:cubicBezTo>
                    <a:cubicBezTo>
                      <a:pt x="11499" y="4459"/>
                      <a:pt x="12215" y="3672"/>
                      <a:pt x="11913" y="3002"/>
                    </a:cubicBezTo>
                    <a:cubicBezTo>
                      <a:pt x="11780" y="2701"/>
                      <a:pt x="11453" y="2506"/>
                      <a:pt x="11126" y="2465"/>
                    </a:cubicBezTo>
                    <a:cubicBezTo>
                      <a:pt x="11051" y="2455"/>
                      <a:pt x="10976" y="2450"/>
                      <a:pt x="10901" y="2450"/>
                    </a:cubicBezTo>
                    <a:cubicBezTo>
                      <a:pt x="10651" y="2450"/>
                      <a:pt x="10397" y="2504"/>
                      <a:pt x="10149" y="2583"/>
                    </a:cubicBezTo>
                    <a:cubicBezTo>
                      <a:pt x="9505" y="2793"/>
                      <a:pt x="8896" y="3115"/>
                      <a:pt x="8390" y="3560"/>
                    </a:cubicBezTo>
                    <a:cubicBezTo>
                      <a:pt x="8554" y="2910"/>
                      <a:pt x="8564" y="2230"/>
                      <a:pt x="8457" y="1571"/>
                    </a:cubicBezTo>
                    <a:cubicBezTo>
                      <a:pt x="8401" y="1238"/>
                      <a:pt x="8308" y="896"/>
                      <a:pt x="8109" y="620"/>
                    </a:cubicBezTo>
                    <a:cubicBezTo>
                      <a:pt x="7834" y="218"/>
                      <a:pt x="7348" y="0"/>
                      <a:pt x="6865" y="0"/>
                    </a:cubicBezTo>
                    <a:close/>
                  </a:path>
                </a:pathLst>
              </a:custGeom>
              <a:solidFill>
                <a:schemeClr val="accent6"/>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30;p14">
                <a:extLst>
                  <a:ext uri="{FF2B5EF4-FFF2-40B4-BE49-F238E27FC236}">
                    <a16:creationId xmlns:a16="http://schemas.microsoft.com/office/drawing/2014/main" id="{0599A723-245C-4929-90EB-D5886C5F76C5}"/>
                  </a:ext>
                </a:extLst>
              </p:cNvPr>
              <p:cNvSpPr/>
              <p:nvPr/>
            </p:nvSpPr>
            <p:spPr>
              <a:xfrm>
                <a:off x="462905" y="1903699"/>
                <a:ext cx="189912" cy="180532"/>
              </a:xfrm>
              <a:custGeom>
                <a:avLst/>
                <a:gdLst/>
                <a:ahLst/>
                <a:cxnLst/>
                <a:rect l="l" t="t" r="r" b="b"/>
                <a:pathLst>
                  <a:path w="7977" h="7583" extrusionOk="0">
                    <a:moveTo>
                      <a:pt x="4009" y="0"/>
                    </a:moveTo>
                    <a:lnTo>
                      <a:pt x="4009" y="0"/>
                    </a:lnTo>
                    <a:cubicBezTo>
                      <a:pt x="4035" y="297"/>
                      <a:pt x="4065" y="583"/>
                      <a:pt x="4086" y="869"/>
                    </a:cubicBezTo>
                    <a:cubicBezTo>
                      <a:pt x="4106" y="1161"/>
                      <a:pt x="4117" y="1442"/>
                      <a:pt x="4117" y="1728"/>
                    </a:cubicBezTo>
                    <a:cubicBezTo>
                      <a:pt x="4122" y="2014"/>
                      <a:pt x="4111" y="2296"/>
                      <a:pt x="4091" y="2582"/>
                    </a:cubicBezTo>
                    <a:cubicBezTo>
                      <a:pt x="4081" y="2781"/>
                      <a:pt x="4065" y="2976"/>
                      <a:pt x="4045" y="3170"/>
                    </a:cubicBezTo>
                    <a:cubicBezTo>
                      <a:pt x="3979" y="3180"/>
                      <a:pt x="3907" y="3190"/>
                      <a:pt x="3835" y="3211"/>
                    </a:cubicBezTo>
                    <a:cubicBezTo>
                      <a:pt x="3830" y="3190"/>
                      <a:pt x="3815" y="3170"/>
                      <a:pt x="3810" y="3144"/>
                    </a:cubicBezTo>
                    <a:cubicBezTo>
                      <a:pt x="3728" y="2960"/>
                      <a:pt x="3646" y="2776"/>
                      <a:pt x="3554" y="2592"/>
                    </a:cubicBezTo>
                    <a:cubicBezTo>
                      <a:pt x="3467" y="2403"/>
                      <a:pt x="3380" y="2224"/>
                      <a:pt x="3288" y="2040"/>
                    </a:cubicBezTo>
                    <a:cubicBezTo>
                      <a:pt x="3196" y="1856"/>
                      <a:pt x="3099" y="1677"/>
                      <a:pt x="2987" y="1498"/>
                    </a:cubicBezTo>
                    <a:lnTo>
                      <a:pt x="2987" y="1498"/>
                    </a:lnTo>
                    <a:cubicBezTo>
                      <a:pt x="2997" y="1708"/>
                      <a:pt x="3038" y="1917"/>
                      <a:pt x="3094" y="2117"/>
                    </a:cubicBezTo>
                    <a:cubicBezTo>
                      <a:pt x="3150" y="2321"/>
                      <a:pt x="3227" y="2515"/>
                      <a:pt x="3319" y="2705"/>
                    </a:cubicBezTo>
                    <a:cubicBezTo>
                      <a:pt x="3406" y="2889"/>
                      <a:pt x="3508" y="3078"/>
                      <a:pt x="3631" y="3247"/>
                    </a:cubicBezTo>
                    <a:cubicBezTo>
                      <a:pt x="3636" y="3257"/>
                      <a:pt x="3646" y="3262"/>
                      <a:pt x="3651" y="3272"/>
                    </a:cubicBezTo>
                    <a:cubicBezTo>
                      <a:pt x="3498" y="3339"/>
                      <a:pt x="3350" y="3441"/>
                      <a:pt x="3222" y="3569"/>
                    </a:cubicBezTo>
                    <a:cubicBezTo>
                      <a:pt x="3048" y="3748"/>
                      <a:pt x="2936" y="3973"/>
                      <a:pt x="2884" y="4203"/>
                    </a:cubicBezTo>
                    <a:cubicBezTo>
                      <a:pt x="2767" y="4177"/>
                      <a:pt x="2649" y="4152"/>
                      <a:pt x="2527" y="4131"/>
                    </a:cubicBezTo>
                    <a:cubicBezTo>
                      <a:pt x="2245" y="4085"/>
                      <a:pt x="1969" y="4054"/>
                      <a:pt x="1688" y="4034"/>
                    </a:cubicBezTo>
                    <a:cubicBezTo>
                      <a:pt x="1492" y="4027"/>
                      <a:pt x="1297" y="4017"/>
                      <a:pt x="1101" y="4017"/>
                    </a:cubicBezTo>
                    <a:cubicBezTo>
                      <a:pt x="1015" y="4017"/>
                      <a:pt x="930" y="4019"/>
                      <a:pt x="844" y="4024"/>
                    </a:cubicBezTo>
                    <a:cubicBezTo>
                      <a:pt x="563" y="4029"/>
                      <a:pt x="282" y="4054"/>
                      <a:pt x="1" y="4106"/>
                    </a:cubicBezTo>
                    <a:cubicBezTo>
                      <a:pt x="282" y="4162"/>
                      <a:pt x="558" y="4192"/>
                      <a:pt x="839" y="4223"/>
                    </a:cubicBezTo>
                    <a:cubicBezTo>
                      <a:pt x="1121" y="4259"/>
                      <a:pt x="1397" y="4274"/>
                      <a:pt x="1678" y="4295"/>
                    </a:cubicBezTo>
                    <a:cubicBezTo>
                      <a:pt x="1959" y="4310"/>
                      <a:pt x="2230" y="4330"/>
                      <a:pt x="2511" y="4336"/>
                    </a:cubicBezTo>
                    <a:cubicBezTo>
                      <a:pt x="2629" y="4336"/>
                      <a:pt x="2752" y="4341"/>
                      <a:pt x="2864" y="4341"/>
                    </a:cubicBezTo>
                    <a:cubicBezTo>
                      <a:pt x="2838" y="4561"/>
                      <a:pt x="2869" y="4775"/>
                      <a:pt x="2956" y="4980"/>
                    </a:cubicBezTo>
                    <a:cubicBezTo>
                      <a:pt x="2879" y="5026"/>
                      <a:pt x="2808" y="5072"/>
                      <a:pt x="2731" y="5123"/>
                    </a:cubicBezTo>
                    <a:cubicBezTo>
                      <a:pt x="2573" y="5225"/>
                      <a:pt x="2409" y="5327"/>
                      <a:pt x="2256" y="5440"/>
                    </a:cubicBezTo>
                    <a:cubicBezTo>
                      <a:pt x="2102" y="5547"/>
                      <a:pt x="1944" y="5665"/>
                      <a:pt x="1795" y="5798"/>
                    </a:cubicBezTo>
                    <a:cubicBezTo>
                      <a:pt x="1995" y="5762"/>
                      <a:pt x="2179" y="5696"/>
                      <a:pt x="2358" y="5619"/>
                    </a:cubicBezTo>
                    <a:cubicBezTo>
                      <a:pt x="2537" y="5542"/>
                      <a:pt x="2711" y="5445"/>
                      <a:pt x="2869" y="5343"/>
                    </a:cubicBezTo>
                    <a:cubicBezTo>
                      <a:pt x="2936" y="5302"/>
                      <a:pt x="3002" y="5256"/>
                      <a:pt x="3069" y="5205"/>
                    </a:cubicBezTo>
                    <a:cubicBezTo>
                      <a:pt x="3120" y="5281"/>
                      <a:pt x="3176" y="5358"/>
                      <a:pt x="3247" y="5419"/>
                    </a:cubicBezTo>
                    <a:cubicBezTo>
                      <a:pt x="3488" y="5660"/>
                      <a:pt x="3815" y="5793"/>
                      <a:pt x="4152" y="5793"/>
                    </a:cubicBezTo>
                    <a:lnTo>
                      <a:pt x="4198" y="5793"/>
                    </a:lnTo>
                    <a:cubicBezTo>
                      <a:pt x="4178" y="5869"/>
                      <a:pt x="4163" y="5946"/>
                      <a:pt x="4147" y="6028"/>
                    </a:cubicBezTo>
                    <a:cubicBezTo>
                      <a:pt x="4117" y="6202"/>
                      <a:pt x="4117" y="6381"/>
                      <a:pt x="4117" y="6560"/>
                    </a:cubicBezTo>
                    <a:cubicBezTo>
                      <a:pt x="4127" y="6739"/>
                      <a:pt x="4147" y="6912"/>
                      <a:pt x="4193" y="7081"/>
                    </a:cubicBezTo>
                    <a:cubicBezTo>
                      <a:pt x="4239" y="7255"/>
                      <a:pt x="4296" y="7424"/>
                      <a:pt x="4393" y="7582"/>
                    </a:cubicBezTo>
                    <a:cubicBezTo>
                      <a:pt x="4403" y="7403"/>
                      <a:pt x="4403" y="7229"/>
                      <a:pt x="4398" y="7056"/>
                    </a:cubicBezTo>
                    <a:cubicBezTo>
                      <a:pt x="4398" y="6887"/>
                      <a:pt x="4382" y="6718"/>
                      <a:pt x="4377" y="6544"/>
                    </a:cubicBezTo>
                    <a:cubicBezTo>
                      <a:pt x="4367" y="6381"/>
                      <a:pt x="4357" y="6207"/>
                      <a:pt x="4347" y="6033"/>
                    </a:cubicBezTo>
                    <a:cubicBezTo>
                      <a:pt x="4342" y="5951"/>
                      <a:pt x="4331" y="5864"/>
                      <a:pt x="4326" y="5777"/>
                    </a:cubicBezTo>
                    <a:cubicBezTo>
                      <a:pt x="4485" y="5752"/>
                      <a:pt x="4648" y="5701"/>
                      <a:pt x="4786" y="5624"/>
                    </a:cubicBezTo>
                    <a:cubicBezTo>
                      <a:pt x="4812" y="5685"/>
                      <a:pt x="4838" y="5747"/>
                      <a:pt x="4868" y="5803"/>
                    </a:cubicBezTo>
                    <a:cubicBezTo>
                      <a:pt x="4965" y="6007"/>
                      <a:pt x="5073" y="6207"/>
                      <a:pt x="5190" y="6406"/>
                    </a:cubicBezTo>
                    <a:cubicBezTo>
                      <a:pt x="5303" y="6595"/>
                      <a:pt x="5425" y="6795"/>
                      <a:pt x="5553" y="6979"/>
                    </a:cubicBezTo>
                    <a:cubicBezTo>
                      <a:pt x="5681" y="7163"/>
                      <a:pt x="5824" y="7352"/>
                      <a:pt x="5983" y="7516"/>
                    </a:cubicBezTo>
                    <a:cubicBezTo>
                      <a:pt x="5916" y="7291"/>
                      <a:pt x="5829" y="7081"/>
                      <a:pt x="5727" y="6877"/>
                    </a:cubicBezTo>
                    <a:cubicBezTo>
                      <a:pt x="5630" y="6672"/>
                      <a:pt x="5523" y="6478"/>
                      <a:pt x="5405" y="6278"/>
                    </a:cubicBezTo>
                    <a:cubicBezTo>
                      <a:pt x="5293" y="6084"/>
                      <a:pt x="5170" y="5885"/>
                      <a:pt x="5037" y="5701"/>
                    </a:cubicBezTo>
                    <a:cubicBezTo>
                      <a:pt x="5001" y="5644"/>
                      <a:pt x="4960" y="5593"/>
                      <a:pt x="4914" y="5537"/>
                    </a:cubicBezTo>
                    <a:cubicBezTo>
                      <a:pt x="4976" y="5491"/>
                      <a:pt x="5022" y="5445"/>
                      <a:pt x="5073" y="5394"/>
                    </a:cubicBezTo>
                    <a:cubicBezTo>
                      <a:pt x="5272" y="5189"/>
                      <a:pt x="5395" y="4934"/>
                      <a:pt x="5425" y="4658"/>
                    </a:cubicBezTo>
                    <a:cubicBezTo>
                      <a:pt x="5530" y="4665"/>
                      <a:pt x="5636" y="4669"/>
                      <a:pt x="5742" y="4669"/>
                    </a:cubicBezTo>
                    <a:cubicBezTo>
                      <a:pt x="5849" y="4669"/>
                      <a:pt x="5955" y="4665"/>
                      <a:pt x="6059" y="4658"/>
                    </a:cubicBezTo>
                    <a:cubicBezTo>
                      <a:pt x="6284" y="4647"/>
                      <a:pt x="6509" y="4622"/>
                      <a:pt x="6724" y="4581"/>
                    </a:cubicBezTo>
                    <a:cubicBezTo>
                      <a:pt x="6944" y="4545"/>
                      <a:pt x="7164" y="4489"/>
                      <a:pt x="7379" y="4412"/>
                    </a:cubicBezTo>
                    <a:cubicBezTo>
                      <a:pt x="7212" y="4393"/>
                      <a:pt x="7045" y="4383"/>
                      <a:pt x="6878" y="4383"/>
                    </a:cubicBezTo>
                    <a:cubicBezTo>
                      <a:pt x="6820" y="4383"/>
                      <a:pt x="6762" y="4384"/>
                      <a:pt x="6704" y="4387"/>
                    </a:cubicBezTo>
                    <a:cubicBezTo>
                      <a:pt x="6612" y="4372"/>
                      <a:pt x="6513" y="4367"/>
                      <a:pt x="6411" y="4367"/>
                    </a:cubicBezTo>
                    <a:cubicBezTo>
                      <a:pt x="6298" y="4367"/>
                      <a:pt x="6180" y="4374"/>
                      <a:pt x="6065" y="4382"/>
                    </a:cubicBezTo>
                    <a:cubicBezTo>
                      <a:pt x="5860" y="4392"/>
                      <a:pt x="5666" y="4407"/>
                      <a:pt x="5461" y="4433"/>
                    </a:cubicBezTo>
                    <a:cubicBezTo>
                      <a:pt x="5451" y="4162"/>
                      <a:pt x="5364" y="3911"/>
                      <a:pt x="5211" y="3697"/>
                    </a:cubicBezTo>
                    <a:cubicBezTo>
                      <a:pt x="5247" y="3671"/>
                      <a:pt x="5293" y="3640"/>
                      <a:pt x="5333" y="3615"/>
                    </a:cubicBezTo>
                    <a:cubicBezTo>
                      <a:pt x="5604" y="3436"/>
                      <a:pt x="5886" y="3262"/>
                      <a:pt x="6177" y="3109"/>
                    </a:cubicBezTo>
                    <a:cubicBezTo>
                      <a:pt x="6463" y="2950"/>
                      <a:pt x="6755" y="2807"/>
                      <a:pt x="7056" y="2669"/>
                    </a:cubicBezTo>
                    <a:cubicBezTo>
                      <a:pt x="7358" y="2531"/>
                      <a:pt x="7665" y="2403"/>
                      <a:pt x="7977" y="2275"/>
                    </a:cubicBezTo>
                    <a:lnTo>
                      <a:pt x="7977" y="2275"/>
                    </a:lnTo>
                    <a:cubicBezTo>
                      <a:pt x="7639" y="2301"/>
                      <a:pt x="7307" y="2372"/>
                      <a:pt x="6985" y="2475"/>
                    </a:cubicBezTo>
                    <a:cubicBezTo>
                      <a:pt x="6663" y="2577"/>
                      <a:pt x="6356" y="2720"/>
                      <a:pt x="6054" y="2878"/>
                    </a:cubicBezTo>
                    <a:cubicBezTo>
                      <a:pt x="5758" y="3042"/>
                      <a:pt x="5471" y="3231"/>
                      <a:pt x="5216" y="3446"/>
                    </a:cubicBezTo>
                    <a:cubicBezTo>
                      <a:pt x="5180" y="3477"/>
                      <a:pt x="5134" y="3518"/>
                      <a:pt x="5093" y="3553"/>
                    </a:cubicBezTo>
                    <a:cubicBezTo>
                      <a:pt x="5083" y="3543"/>
                      <a:pt x="5078" y="3528"/>
                      <a:pt x="5062" y="3523"/>
                    </a:cubicBezTo>
                    <a:cubicBezTo>
                      <a:pt x="4812" y="3277"/>
                      <a:pt x="4483" y="3160"/>
                      <a:pt x="4158" y="3160"/>
                    </a:cubicBezTo>
                    <a:cubicBezTo>
                      <a:pt x="4151" y="3160"/>
                      <a:pt x="4144" y="3160"/>
                      <a:pt x="4137" y="3160"/>
                    </a:cubicBezTo>
                    <a:cubicBezTo>
                      <a:pt x="4198" y="2981"/>
                      <a:pt x="4250" y="2786"/>
                      <a:pt x="4290" y="2602"/>
                    </a:cubicBezTo>
                    <a:cubicBezTo>
                      <a:pt x="4347" y="2316"/>
                      <a:pt x="4372" y="2014"/>
                      <a:pt x="4372" y="1723"/>
                    </a:cubicBezTo>
                    <a:cubicBezTo>
                      <a:pt x="4367" y="1426"/>
                      <a:pt x="4342" y="1125"/>
                      <a:pt x="4285" y="839"/>
                    </a:cubicBezTo>
                    <a:cubicBezTo>
                      <a:pt x="4224" y="552"/>
                      <a:pt x="4137" y="266"/>
                      <a:pt x="4009" y="0"/>
                    </a:cubicBezTo>
                    <a:close/>
                  </a:path>
                </a:pathLst>
              </a:custGeom>
              <a:solidFill>
                <a:schemeClr val="lt2"/>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 name="Google Shape;742;p14">
            <a:extLst>
              <a:ext uri="{FF2B5EF4-FFF2-40B4-BE49-F238E27FC236}">
                <a16:creationId xmlns:a16="http://schemas.microsoft.com/office/drawing/2014/main" id="{8DF5CCB7-19ED-48D0-9914-6C361326A1C9}"/>
              </a:ext>
            </a:extLst>
          </p:cNvPr>
          <p:cNvGrpSpPr/>
          <p:nvPr/>
        </p:nvGrpSpPr>
        <p:grpSpPr>
          <a:xfrm>
            <a:off x="6378101" y="1990883"/>
            <a:ext cx="2198058" cy="3463547"/>
            <a:chOff x="5518398" y="1813651"/>
            <a:chExt cx="2198058" cy="3463547"/>
          </a:xfrm>
        </p:grpSpPr>
        <p:sp>
          <p:nvSpPr>
            <p:cNvPr id="88" name="Google Shape;743;p14">
              <a:extLst>
                <a:ext uri="{FF2B5EF4-FFF2-40B4-BE49-F238E27FC236}">
                  <a16:creationId xmlns:a16="http://schemas.microsoft.com/office/drawing/2014/main" id="{A4433089-9236-4116-B591-8B3968D67E83}"/>
                </a:ext>
              </a:extLst>
            </p:cNvPr>
            <p:cNvSpPr/>
            <p:nvPr/>
          </p:nvSpPr>
          <p:spPr>
            <a:xfrm rot="-693259">
              <a:off x="6764080" y="2877064"/>
              <a:ext cx="278204" cy="2396557"/>
            </a:xfrm>
            <a:custGeom>
              <a:avLst/>
              <a:gdLst/>
              <a:ahLst/>
              <a:cxnLst/>
              <a:rect l="l" t="t" r="r" b="b"/>
              <a:pathLst>
                <a:path w="2123" h="18289" fill="none" extrusionOk="0">
                  <a:moveTo>
                    <a:pt x="2123" y="18289"/>
                  </a:moveTo>
                  <a:cubicBezTo>
                    <a:pt x="2031" y="17098"/>
                    <a:pt x="1852" y="16014"/>
                    <a:pt x="1616" y="15293"/>
                  </a:cubicBezTo>
                  <a:cubicBezTo>
                    <a:pt x="798" y="12808"/>
                    <a:pt x="210" y="10231"/>
                    <a:pt x="77" y="7624"/>
                  </a:cubicBezTo>
                  <a:cubicBezTo>
                    <a:pt x="1" y="6090"/>
                    <a:pt x="103" y="4531"/>
                    <a:pt x="440" y="3038"/>
                  </a:cubicBezTo>
                  <a:cubicBezTo>
                    <a:pt x="461" y="2935"/>
                    <a:pt x="486" y="2833"/>
                    <a:pt x="512" y="2731"/>
                  </a:cubicBezTo>
                  <a:cubicBezTo>
                    <a:pt x="517" y="2705"/>
                    <a:pt x="522" y="2680"/>
                    <a:pt x="532" y="2659"/>
                  </a:cubicBezTo>
                  <a:cubicBezTo>
                    <a:pt x="548" y="2603"/>
                    <a:pt x="563" y="2537"/>
                    <a:pt x="573" y="2480"/>
                  </a:cubicBezTo>
                  <a:lnTo>
                    <a:pt x="594" y="2404"/>
                  </a:lnTo>
                  <a:lnTo>
                    <a:pt x="594" y="2404"/>
                  </a:lnTo>
                  <a:cubicBezTo>
                    <a:pt x="701" y="2005"/>
                    <a:pt x="829" y="1616"/>
                    <a:pt x="977" y="1233"/>
                  </a:cubicBezTo>
                  <a:cubicBezTo>
                    <a:pt x="982" y="1207"/>
                    <a:pt x="998" y="1182"/>
                    <a:pt x="1003" y="1156"/>
                  </a:cubicBezTo>
                  <a:lnTo>
                    <a:pt x="1100" y="906"/>
                  </a:lnTo>
                  <a:cubicBezTo>
                    <a:pt x="1136" y="803"/>
                    <a:pt x="1182" y="701"/>
                    <a:pt x="1228" y="609"/>
                  </a:cubicBezTo>
                  <a:cubicBezTo>
                    <a:pt x="1253" y="543"/>
                    <a:pt x="1284" y="481"/>
                    <a:pt x="1310" y="420"/>
                  </a:cubicBezTo>
                  <a:cubicBezTo>
                    <a:pt x="1330" y="384"/>
                    <a:pt x="1340" y="354"/>
                    <a:pt x="1361" y="313"/>
                  </a:cubicBezTo>
                  <a:cubicBezTo>
                    <a:pt x="1361" y="308"/>
                    <a:pt x="1366" y="297"/>
                    <a:pt x="1366" y="292"/>
                  </a:cubicBezTo>
                  <a:cubicBezTo>
                    <a:pt x="1407" y="215"/>
                    <a:pt x="1437" y="139"/>
                    <a:pt x="1483" y="62"/>
                  </a:cubicBezTo>
                  <a:cubicBezTo>
                    <a:pt x="1489" y="47"/>
                    <a:pt x="1504" y="26"/>
                    <a:pt x="1509" y="6"/>
                  </a:cubicBezTo>
                  <a:lnTo>
                    <a:pt x="1509" y="1"/>
                  </a:lnTo>
                </a:path>
              </a:pathLst>
            </a:custGeom>
            <a:noFill/>
            <a:ln w="28575" cap="flat" cmpd="sng">
              <a:solidFill>
                <a:schemeClr val="accent4"/>
              </a:solidFill>
              <a:prstDash val="solid"/>
              <a:miter lim="511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44;p14">
              <a:extLst>
                <a:ext uri="{FF2B5EF4-FFF2-40B4-BE49-F238E27FC236}">
                  <a16:creationId xmlns:a16="http://schemas.microsoft.com/office/drawing/2014/main" id="{232ED929-B796-42DB-BBF8-2D4CCA0E37A8}"/>
                </a:ext>
              </a:extLst>
            </p:cNvPr>
            <p:cNvSpPr/>
            <p:nvPr/>
          </p:nvSpPr>
          <p:spPr>
            <a:xfrm rot="-693259">
              <a:off x="5870679" y="2083411"/>
              <a:ext cx="639883" cy="765918"/>
            </a:xfrm>
            <a:custGeom>
              <a:avLst/>
              <a:gdLst/>
              <a:ahLst/>
              <a:cxnLst/>
              <a:rect l="l" t="t" r="r" b="b"/>
              <a:pathLst>
                <a:path w="4883" h="5845" extrusionOk="0">
                  <a:moveTo>
                    <a:pt x="3027" y="2087"/>
                  </a:moveTo>
                  <a:cubicBezTo>
                    <a:pt x="4249" y="3600"/>
                    <a:pt x="4883" y="5119"/>
                    <a:pt x="4428" y="5476"/>
                  </a:cubicBezTo>
                  <a:cubicBezTo>
                    <a:pt x="3978" y="5845"/>
                    <a:pt x="2623" y="4909"/>
                    <a:pt x="1396" y="3396"/>
                  </a:cubicBezTo>
                  <a:cubicBezTo>
                    <a:pt x="169" y="1882"/>
                    <a:pt x="0" y="1"/>
                    <a:pt x="0" y="1"/>
                  </a:cubicBezTo>
                  <a:cubicBezTo>
                    <a:pt x="0" y="1"/>
                    <a:pt x="1800" y="568"/>
                    <a:pt x="3027" y="2087"/>
                  </a:cubicBezTo>
                  <a:close/>
                </a:path>
              </a:pathLst>
            </a:custGeom>
            <a:solidFill>
              <a:schemeClr val="accent6"/>
            </a:solidFill>
            <a:ln>
              <a:noFill/>
            </a:ln>
            <a:effectLst>
              <a:outerShdw blurRad="100013"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45;p14">
              <a:extLst>
                <a:ext uri="{FF2B5EF4-FFF2-40B4-BE49-F238E27FC236}">
                  <a16:creationId xmlns:a16="http://schemas.microsoft.com/office/drawing/2014/main" id="{3E4CED38-7F8C-4B0C-923D-F232B78206B7}"/>
                </a:ext>
              </a:extLst>
            </p:cNvPr>
            <p:cNvSpPr/>
            <p:nvPr/>
          </p:nvSpPr>
          <p:spPr>
            <a:xfrm rot="-693259">
              <a:off x="5841396" y="2109959"/>
              <a:ext cx="407544" cy="457716"/>
            </a:xfrm>
            <a:custGeom>
              <a:avLst/>
              <a:gdLst/>
              <a:ahLst/>
              <a:cxnLst/>
              <a:rect l="l" t="t" r="r" b="b"/>
              <a:pathLst>
                <a:path w="3110" h="3493" extrusionOk="0">
                  <a:moveTo>
                    <a:pt x="3057" y="2116"/>
                  </a:moveTo>
                  <a:lnTo>
                    <a:pt x="3110" y="2179"/>
                  </a:lnTo>
                  <a:cubicBezTo>
                    <a:pt x="3092" y="2158"/>
                    <a:pt x="3075" y="2137"/>
                    <a:pt x="3057" y="2116"/>
                  </a:cubicBezTo>
                  <a:close/>
                  <a:moveTo>
                    <a:pt x="1" y="1"/>
                  </a:moveTo>
                  <a:cubicBezTo>
                    <a:pt x="1" y="1"/>
                    <a:pt x="185" y="1882"/>
                    <a:pt x="1402" y="3396"/>
                  </a:cubicBezTo>
                  <a:cubicBezTo>
                    <a:pt x="1420" y="3411"/>
                    <a:pt x="1435" y="3426"/>
                    <a:pt x="1449" y="3442"/>
                  </a:cubicBezTo>
                  <a:lnTo>
                    <a:pt x="1449" y="3442"/>
                  </a:lnTo>
                  <a:cubicBezTo>
                    <a:pt x="346" y="2019"/>
                    <a:pt x="216" y="256"/>
                    <a:pt x="216" y="256"/>
                  </a:cubicBezTo>
                  <a:lnTo>
                    <a:pt x="216" y="256"/>
                  </a:lnTo>
                  <a:cubicBezTo>
                    <a:pt x="216" y="256"/>
                    <a:pt x="1898" y="748"/>
                    <a:pt x="3057" y="2116"/>
                  </a:cubicBezTo>
                  <a:lnTo>
                    <a:pt x="3057" y="2116"/>
                  </a:lnTo>
                  <a:lnTo>
                    <a:pt x="3033" y="2087"/>
                  </a:lnTo>
                  <a:cubicBezTo>
                    <a:pt x="1806" y="568"/>
                    <a:pt x="1" y="1"/>
                    <a:pt x="1" y="1"/>
                  </a:cubicBezTo>
                  <a:close/>
                  <a:moveTo>
                    <a:pt x="1449" y="3442"/>
                  </a:moveTo>
                  <a:cubicBezTo>
                    <a:pt x="1462" y="3459"/>
                    <a:pt x="1475" y="3476"/>
                    <a:pt x="1489" y="3493"/>
                  </a:cubicBezTo>
                  <a:cubicBezTo>
                    <a:pt x="1476" y="3475"/>
                    <a:pt x="1463" y="3458"/>
                    <a:pt x="1449" y="344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46;p14">
              <a:extLst>
                <a:ext uri="{FF2B5EF4-FFF2-40B4-BE49-F238E27FC236}">
                  <a16:creationId xmlns:a16="http://schemas.microsoft.com/office/drawing/2014/main" id="{F2567D51-6650-4BF4-810E-B5161B76BCDC}"/>
                </a:ext>
              </a:extLst>
            </p:cNvPr>
            <p:cNvSpPr/>
            <p:nvPr/>
          </p:nvSpPr>
          <p:spPr>
            <a:xfrm rot="-693259">
              <a:off x="6140396" y="1880679"/>
              <a:ext cx="418814" cy="902591"/>
            </a:xfrm>
            <a:custGeom>
              <a:avLst/>
              <a:gdLst/>
              <a:ahLst/>
              <a:cxnLst/>
              <a:rect l="l" t="t" r="r" b="b"/>
              <a:pathLst>
                <a:path w="3196" h="6888" extrusionOk="0">
                  <a:moveTo>
                    <a:pt x="2577" y="3042"/>
                  </a:moveTo>
                  <a:cubicBezTo>
                    <a:pt x="3165" y="4893"/>
                    <a:pt x="3196" y="6545"/>
                    <a:pt x="2649" y="6719"/>
                  </a:cubicBezTo>
                  <a:cubicBezTo>
                    <a:pt x="2097" y="6887"/>
                    <a:pt x="1176" y="5527"/>
                    <a:pt x="588" y="3676"/>
                  </a:cubicBezTo>
                  <a:cubicBezTo>
                    <a:pt x="0" y="1821"/>
                    <a:pt x="522" y="0"/>
                    <a:pt x="522" y="0"/>
                  </a:cubicBezTo>
                  <a:cubicBezTo>
                    <a:pt x="522" y="0"/>
                    <a:pt x="1989" y="1187"/>
                    <a:pt x="2577" y="3042"/>
                  </a:cubicBezTo>
                  <a:close/>
                </a:path>
              </a:pathLst>
            </a:custGeom>
            <a:solidFill>
              <a:schemeClr val="accent6"/>
            </a:solidFill>
            <a:ln>
              <a:noFill/>
            </a:ln>
            <a:effectLst>
              <a:outerShdw blurRad="100013"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47;p14">
              <a:extLst>
                <a:ext uri="{FF2B5EF4-FFF2-40B4-BE49-F238E27FC236}">
                  <a16:creationId xmlns:a16="http://schemas.microsoft.com/office/drawing/2014/main" id="{247BEEB0-F6FC-4CD9-97BB-6C50315F31B9}"/>
                </a:ext>
              </a:extLst>
            </p:cNvPr>
            <p:cNvSpPr/>
            <p:nvPr/>
          </p:nvSpPr>
          <p:spPr>
            <a:xfrm rot="-693259">
              <a:off x="6100426" y="1891717"/>
              <a:ext cx="343202" cy="497159"/>
            </a:xfrm>
            <a:custGeom>
              <a:avLst/>
              <a:gdLst/>
              <a:ahLst/>
              <a:cxnLst/>
              <a:rect l="l" t="t" r="r" b="b"/>
              <a:pathLst>
                <a:path w="2619" h="3794" extrusionOk="0">
                  <a:moveTo>
                    <a:pt x="2604" y="3127"/>
                  </a:moveTo>
                  <a:lnTo>
                    <a:pt x="2604" y="3127"/>
                  </a:lnTo>
                  <a:cubicBezTo>
                    <a:pt x="2608" y="3141"/>
                    <a:pt x="2613" y="3156"/>
                    <a:pt x="2618" y="3170"/>
                  </a:cubicBezTo>
                  <a:cubicBezTo>
                    <a:pt x="2613" y="3156"/>
                    <a:pt x="2609" y="3141"/>
                    <a:pt x="2604" y="3127"/>
                  </a:cubicBezTo>
                  <a:close/>
                  <a:moveTo>
                    <a:pt x="522" y="0"/>
                  </a:moveTo>
                  <a:lnTo>
                    <a:pt x="522" y="0"/>
                  </a:lnTo>
                  <a:cubicBezTo>
                    <a:pt x="522" y="1"/>
                    <a:pt x="0" y="1821"/>
                    <a:pt x="588" y="3671"/>
                  </a:cubicBezTo>
                  <a:cubicBezTo>
                    <a:pt x="604" y="3717"/>
                    <a:pt x="614" y="3758"/>
                    <a:pt x="629" y="3794"/>
                  </a:cubicBezTo>
                  <a:cubicBezTo>
                    <a:pt x="87" y="2045"/>
                    <a:pt x="624" y="317"/>
                    <a:pt x="624" y="317"/>
                  </a:cubicBezTo>
                  <a:lnTo>
                    <a:pt x="624" y="317"/>
                  </a:lnTo>
                  <a:cubicBezTo>
                    <a:pt x="624" y="317"/>
                    <a:pt x="2022" y="1404"/>
                    <a:pt x="2604" y="3127"/>
                  </a:cubicBezTo>
                  <a:lnTo>
                    <a:pt x="2604" y="3127"/>
                  </a:lnTo>
                  <a:cubicBezTo>
                    <a:pt x="2595" y="3099"/>
                    <a:pt x="2587" y="3071"/>
                    <a:pt x="2577" y="3047"/>
                  </a:cubicBezTo>
                  <a:cubicBezTo>
                    <a:pt x="1989" y="1192"/>
                    <a:pt x="522" y="0"/>
                    <a:pt x="5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48;p14">
              <a:extLst>
                <a:ext uri="{FF2B5EF4-FFF2-40B4-BE49-F238E27FC236}">
                  <a16:creationId xmlns:a16="http://schemas.microsoft.com/office/drawing/2014/main" id="{48CCAA09-1D31-4C53-8998-28187D76C05E}"/>
                </a:ext>
              </a:extLst>
            </p:cNvPr>
            <p:cNvSpPr/>
            <p:nvPr/>
          </p:nvSpPr>
          <p:spPr>
            <a:xfrm rot="-693259">
              <a:off x="6518947" y="1976934"/>
              <a:ext cx="640014" cy="765132"/>
            </a:xfrm>
            <a:custGeom>
              <a:avLst/>
              <a:gdLst/>
              <a:ahLst/>
              <a:cxnLst/>
              <a:rect l="l" t="t" r="r" b="b"/>
              <a:pathLst>
                <a:path w="4884" h="5839" extrusionOk="0">
                  <a:moveTo>
                    <a:pt x="1851" y="2081"/>
                  </a:moveTo>
                  <a:cubicBezTo>
                    <a:pt x="629" y="3594"/>
                    <a:pt x="1" y="5118"/>
                    <a:pt x="450" y="5476"/>
                  </a:cubicBezTo>
                  <a:cubicBezTo>
                    <a:pt x="900" y="5839"/>
                    <a:pt x="2255" y="4903"/>
                    <a:pt x="3482" y="3390"/>
                  </a:cubicBezTo>
                  <a:cubicBezTo>
                    <a:pt x="4704" y="1876"/>
                    <a:pt x="4883" y="0"/>
                    <a:pt x="4883" y="0"/>
                  </a:cubicBezTo>
                  <a:cubicBezTo>
                    <a:pt x="4883" y="0"/>
                    <a:pt x="3073" y="568"/>
                    <a:pt x="1851" y="2081"/>
                  </a:cubicBezTo>
                  <a:close/>
                </a:path>
              </a:pathLst>
            </a:custGeom>
            <a:solidFill>
              <a:schemeClr val="accent6"/>
            </a:solidFill>
            <a:ln>
              <a:noFill/>
            </a:ln>
            <a:effectLst>
              <a:outerShdw blurRad="100013"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49;p14">
              <a:extLst>
                <a:ext uri="{FF2B5EF4-FFF2-40B4-BE49-F238E27FC236}">
                  <a16:creationId xmlns:a16="http://schemas.microsoft.com/office/drawing/2014/main" id="{515862BF-0D70-4A15-92CF-99C3800A79D5}"/>
                </a:ext>
              </a:extLst>
            </p:cNvPr>
            <p:cNvSpPr/>
            <p:nvPr/>
          </p:nvSpPr>
          <p:spPr>
            <a:xfrm rot="-693259">
              <a:off x="6718198" y="1956773"/>
              <a:ext cx="407544" cy="456930"/>
            </a:xfrm>
            <a:custGeom>
              <a:avLst/>
              <a:gdLst/>
              <a:ahLst/>
              <a:cxnLst/>
              <a:rect l="l" t="t" r="r" b="b"/>
              <a:pathLst>
                <a:path w="3110" h="3487" extrusionOk="0">
                  <a:moveTo>
                    <a:pt x="3109" y="0"/>
                  </a:moveTo>
                  <a:lnTo>
                    <a:pt x="3109" y="0"/>
                  </a:lnTo>
                  <a:cubicBezTo>
                    <a:pt x="3109" y="0"/>
                    <a:pt x="1299" y="568"/>
                    <a:pt x="77" y="2081"/>
                  </a:cubicBezTo>
                  <a:lnTo>
                    <a:pt x="1" y="2178"/>
                  </a:lnTo>
                  <a:cubicBezTo>
                    <a:pt x="1166" y="757"/>
                    <a:pt x="2894" y="256"/>
                    <a:pt x="2894" y="256"/>
                  </a:cubicBezTo>
                  <a:lnTo>
                    <a:pt x="2894" y="256"/>
                  </a:lnTo>
                  <a:cubicBezTo>
                    <a:pt x="2894" y="256"/>
                    <a:pt x="2762" y="2055"/>
                    <a:pt x="1627" y="3487"/>
                  </a:cubicBezTo>
                  <a:cubicBezTo>
                    <a:pt x="1652" y="3456"/>
                    <a:pt x="1678" y="3426"/>
                    <a:pt x="1708" y="3390"/>
                  </a:cubicBezTo>
                  <a:cubicBezTo>
                    <a:pt x="2930" y="1876"/>
                    <a:pt x="3109" y="0"/>
                    <a:pt x="3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50;p14">
              <a:extLst>
                <a:ext uri="{FF2B5EF4-FFF2-40B4-BE49-F238E27FC236}">
                  <a16:creationId xmlns:a16="http://schemas.microsoft.com/office/drawing/2014/main" id="{3AA64291-7649-409B-8AC7-D9F04942FAEF}"/>
                </a:ext>
              </a:extLst>
            </p:cNvPr>
            <p:cNvSpPr/>
            <p:nvPr/>
          </p:nvSpPr>
          <p:spPr>
            <a:xfrm rot="-693259">
              <a:off x="6429040" y="1847019"/>
              <a:ext cx="418158" cy="903246"/>
            </a:xfrm>
            <a:custGeom>
              <a:avLst/>
              <a:gdLst/>
              <a:ahLst/>
              <a:cxnLst/>
              <a:rect l="l" t="t" r="r" b="b"/>
              <a:pathLst>
                <a:path w="3191" h="6893" extrusionOk="0">
                  <a:moveTo>
                    <a:pt x="619" y="3043"/>
                  </a:moveTo>
                  <a:cubicBezTo>
                    <a:pt x="31" y="4899"/>
                    <a:pt x="0" y="6545"/>
                    <a:pt x="547" y="6719"/>
                  </a:cubicBezTo>
                  <a:cubicBezTo>
                    <a:pt x="1099" y="6893"/>
                    <a:pt x="2020" y="5533"/>
                    <a:pt x="2608" y="3677"/>
                  </a:cubicBezTo>
                  <a:cubicBezTo>
                    <a:pt x="3191" y="1826"/>
                    <a:pt x="2674" y="1"/>
                    <a:pt x="2674" y="1"/>
                  </a:cubicBezTo>
                  <a:cubicBezTo>
                    <a:pt x="2674" y="1"/>
                    <a:pt x="1207" y="1192"/>
                    <a:pt x="619" y="3043"/>
                  </a:cubicBezTo>
                  <a:close/>
                </a:path>
              </a:pathLst>
            </a:custGeom>
            <a:solidFill>
              <a:schemeClr val="accent6"/>
            </a:solidFill>
            <a:ln>
              <a:noFill/>
            </a:ln>
            <a:effectLst>
              <a:outerShdw blurRad="100013"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51;p14">
              <a:extLst>
                <a:ext uri="{FF2B5EF4-FFF2-40B4-BE49-F238E27FC236}">
                  <a16:creationId xmlns:a16="http://schemas.microsoft.com/office/drawing/2014/main" id="{5B5BBDEC-EF15-43D2-879E-BD9264C522A2}"/>
                </a:ext>
              </a:extLst>
            </p:cNvPr>
            <p:cNvSpPr/>
            <p:nvPr/>
          </p:nvSpPr>
          <p:spPr>
            <a:xfrm rot="-693259">
              <a:off x="6463164" y="1842911"/>
              <a:ext cx="342547" cy="497945"/>
            </a:xfrm>
            <a:custGeom>
              <a:avLst/>
              <a:gdLst/>
              <a:ahLst/>
              <a:cxnLst/>
              <a:rect l="l" t="t" r="r" b="b"/>
              <a:pathLst>
                <a:path w="2614" h="3800" extrusionOk="0">
                  <a:moveTo>
                    <a:pt x="25" y="3098"/>
                  </a:moveTo>
                  <a:lnTo>
                    <a:pt x="25" y="3098"/>
                  </a:lnTo>
                  <a:cubicBezTo>
                    <a:pt x="17" y="3122"/>
                    <a:pt x="9" y="3146"/>
                    <a:pt x="1" y="3170"/>
                  </a:cubicBezTo>
                  <a:cubicBezTo>
                    <a:pt x="10" y="3149"/>
                    <a:pt x="17" y="3124"/>
                    <a:pt x="25" y="3098"/>
                  </a:cubicBezTo>
                  <a:close/>
                  <a:moveTo>
                    <a:pt x="2097" y="0"/>
                  </a:moveTo>
                  <a:cubicBezTo>
                    <a:pt x="2097" y="1"/>
                    <a:pt x="630" y="1197"/>
                    <a:pt x="42" y="3048"/>
                  </a:cubicBezTo>
                  <a:cubicBezTo>
                    <a:pt x="36" y="3064"/>
                    <a:pt x="30" y="3081"/>
                    <a:pt x="25" y="3098"/>
                  </a:cubicBezTo>
                  <a:lnTo>
                    <a:pt x="25" y="3098"/>
                  </a:lnTo>
                  <a:cubicBezTo>
                    <a:pt x="613" y="1397"/>
                    <a:pt x="1995" y="323"/>
                    <a:pt x="1995" y="323"/>
                  </a:cubicBezTo>
                  <a:lnTo>
                    <a:pt x="1995" y="323"/>
                  </a:lnTo>
                  <a:cubicBezTo>
                    <a:pt x="1995" y="323"/>
                    <a:pt x="2522" y="2014"/>
                    <a:pt x="2005" y="3750"/>
                  </a:cubicBezTo>
                  <a:lnTo>
                    <a:pt x="2005" y="3750"/>
                  </a:lnTo>
                  <a:cubicBezTo>
                    <a:pt x="2013" y="3727"/>
                    <a:pt x="2022" y="3704"/>
                    <a:pt x="2031" y="3677"/>
                  </a:cubicBezTo>
                  <a:cubicBezTo>
                    <a:pt x="2613" y="1821"/>
                    <a:pt x="2097" y="1"/>
                    <a:pt x="2097" y="0"/>
                  </a:cubicBezTo>
                  <a:close/>
                  <a:moveTo>
                    <a:pt x="2005" y="3750"/>
                  </a:moveTo>
                  <a:cubicBezTo>
                    <a:pt x="1999" y="3767"/>
                    <a:pt x="1994" y="3782"/>
                    <a:pt x="1990" y="3799"/>
                  </a:cubicBezTo>
                  <a:cubicBezTo>
                    <a:pt x="1995" y="3783"/>
                    <a:pt x="2000" y="3767"/>
                    <a:pt x="2005" y="375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52;p14">
              <a:extLst>
                <a:ext uri="{FF2B5EF4-FFF2-40B4-BE49-F238E27FC236}">
                  <a16:creationId xmlns:a16="http://schemas.microsoft.com/office/drawing/2014/main" id="{09BE05E5-BC3B-4C03-81E1-9A9A07706599}"/>
                </a:ext>
              </a:extLst>
            </p:cNvPr>
            <p:cNvSpPr/>
            <p:nvPr/>
          </p:nvSpPr>
          <p:spPr>
            <a:xfrm rot="-693259">
              <a:off x="6440294" y="2576808"/>
              <a:ext cx="463761" cy="934826"/>
            </a:xfrm>
            <a:custGeom>
              <a:avLst/>
              <a:gdLst/>
              <a:ahLst/>
              <a:cxnLst/>
              <a:rect l="l" t="t" r="r" b="b"/>
              <a:pathLst>
                <a:path w="3539" h="7134" extrusionOk="0">
                  <a:moveTo>
                    <a:pt x="2849" y="3299"/>
                  </a:moveTo>
                  <a:cubicBezTo>
                    <a:pt x="2158" y="1387"/>
                    <a:pt x="1141" y="1"/>
                    <a:pt x="573" y="205"/>
                  </a:cubicBezTo>
                  <a:cubicBezTo>
                    <a:pt x="1" y="410"/>
                    <a:pt x="103" y="2128"/>
                    <a:pt x="793" y="4040"/>
                  </a:cubicBezTo>
                  <a:cubicBezTo>
                    <a:pt x="1484" y="5947"/>
                    <a:pt x="3068" y="7133"/>
                    <a:pt x="3068" y="7133"/>
                  </a:cubicBezTo>
                  <a:cubicBezTo>
                    <a:pt x="3068" y="7133"/>
                    <a:pt x="3539" y="5206"/>
                    <a:pt x="2849" y="3299"/>
                  </a:cubicBezTo>
                  <a:close/>
                </a:path>
              </a:pathLst>
            </a:custGeom>
            <a:solidFill>
              <a:schemeClr val="accent6"/>
            </a:solidFill>
            <a:ln>
              <a:noFill/>
            </a:ln>
            <a:effectLst>
              <a:outerShdw blurRad="100013"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53;p14">
              <a:extLst>
                <a:ext uri="{FF2B5EF4-FFF2-40B4-BE49-F238E27FC236}">
                  <a16:creationId xmlns:a16="http://schemas.microsoft.com/office/drawing/2014/main" id="{0F924F82-6ACB-4AD6-92BB-C6F928FE1332}"/>
                </a:ext>
              </a:extLst>
            </p:cNvPr>
            <p:cNvSpPr/>
            <p:nvPr/>
          </p:nvSpPr>
          <p:spPr>
            <a:xfrm rot="-693259">
              <a:off x="6579363" y="2978785"/>
              <a:ext cx="365217" cy="517339"/>
            </a:xfrm>
            <a:custGeom>
              <a:avLst/>
              <a:gdLst/>
              <a:ahLst/>
              <a:cxnLst/>
              <a:rect l="l" t="t" r="r" b="b"/>
              <a:pathLst>
                <a:path w="2787" h="3948" extrusionOk="0">
                  <a:moveTo>
                    <a:pt x="2051" y="1"/>
                  </a:moveTo>
                  <a:cubicBezTo>
                    <a:pt x="2054" y="13"/>
                    <a:pt x="2059" y="26"/>
                    <a:pt x="2064" y="39"/>
                  </a:cubicBezTo>
                  <a:lnTo>
                    <a:pt x="2064" y="39"/>
                  </a:lnTo>
                  <a:cubicBezTo>
                    <a:pt x="2059" y="26"/>
                    <a:pt x="2055" y="14"/>
                    <a:pt x="2051" y="1"/>
                  </a:cubicBezTo>
                  <a:close/>
                  <a:moveTo>
                    <a:pt x="2064" y="39"/>
                  </a:moveTo>
                  <a:cubicBezTo>
                    <a:pt x="2683" y="1836"/>
                    <a:pt x="2204" y="3631"/>
                    <a:pt x="2204" y="3631"/>
                  </a:cubicBezTo>
                  <a:cubicBezTo>
                    <a:pt x="2204" y="3631"/>
                    <a:pt x="665" y="2537"/>
                    <a:pt x="0" y="737"/>
                  </a:cubicBezTo>
                  <a:lnTo>
                    <a:pt x="0" y="737"/>
                  </a:lnTo>
                  <a:cubicBezTo>
                    <a:pt x="11" y="773"/>
                    <a:pt x="26" y="819"/>
                    <a:pt x="41" y="855"/>
                  </a:cubicBezTo>
                  <a:cubicBezTo>
                    <a:pt x="732" y="2767"/>
                    <a:pt x="2316" y="3948"/>
                    <a:pt x="2316" y="3948"/>
                  </a:cubicBezTo>
                  <a:cubicBezTo>
                    <a:pt x="2316" y="3948"/>
                    <a:pt x="2787" y="2031"/>
                    <a:pt x="2097" y="124"/>
                  </a:cubicBezTo>
                  <a:cubicBezTo>
                    <a:pt x="2086" y="93"/>
                    <a:pt x="2074" y="65"/>
                    <a:pt x="2064" y="3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54;p14">
              <a:extLst>
                <a:ext uri="{FF2B5EF4-FFF2-40B4-BE49-F238E27FC236}">
                  <a16:creationId xmlns:a16="http://schemas.microsoft.com/office/drawing/2014/main" id="{5741469A-3217-4AB3-A50C-74B5B0ADFD44}"/>
                </a:ext>
              </a:extLst>
            </p:cNvPr>
            <p:cNvSpPr/>
            <p:nvPr/>
          </p:nvSpPr>
          <p:spPr>
            <a:xfrm rot="-693259">
              <a:off x="6608097" y="2677633"/>
              <a:ext cx="934075" cy="466496"/>
            </a:xfrm>
            <a:custGeom>
              <a:avLst/>
              <a:gdLst/>
              <a:ahLst/>
              <a:cxnLst/>
              <a:rect l="l" t="t" r="r" b="b"/>
              <a:pathLst>
                <a:path w="7128" h="3560" extrusionOk="0">
                  <a:moveTo>
                    <a:pt x="4044" y="809"/>
                  </a:moveTo>
                  <a:cubicBezTo>
                    <a:pt x="2132" y="108"/>
                    <a:pt x="419" y="1"/>
                    <a:pt x="210" y="558"/>
                  </a:cubicBezTo>
                  <a:cubicBezTo>
                    <a:pt x="0" y="1131"/>
                    <a:pt x="1381" y="2153"/>
                    <a:pt x="3293" y="2854"/>
                  </a:cubicBezTo>
                  <a:cubicBezTo>
                    <a:pt x="5200" y="3559"/>
                    <a:pt x="7127" y="3104"/>
                    <a:pt x="7127" y="3104"/>
                  </a:cubicBezTo>
                  <a:cubicBezTo>
                    <a:pt x="7127" y="3104"/>
                    <a:pt x="5956" y="1514"/>
                    <a:pt x="4044" y="809"/>
                  </a:cubicBezTo>
                  <a:close/>
                </a:path>
              </a:pathLst>
            </a:custGeom>
            <a:solidFill>
              <a:schemeClr val="accent6"/>
            </a:solidFill>
            <a:ln>
              <a:noFill/>
            </a:ln>
            <a:effectLst>
              <a:outerShdw blurRad="100013"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55;p14">
              <a:extLst>
                <a:ext uri="{FF2B5EF4-FFF2-40B4-BE49-F238E27FC236}">
                  <a16:creationId xmlns:a16="http://schemas.microsoft.com/office/drawing/2014/main" id="{B7FB41BB-EA40-4BC9-B685-E6BC62FC70E7}"/>
                </a:ext>
              </a:extLst>
            </p:cNvPr>
            <p:cNvSpPr/>
            <p:nvPr/>
          </p:nvSpPr>
          <p:spPr>
            <a:xfrm rot="-693259">
              <a:off x="6476412" y="2337795"/>
              <a:ext cx="1201403" cy="507380"/>
            </a:xfrm>
            <a:custGeom>
              <a:avLst/>
              <a:gdLst/>
              <a:ahLst/>
              <a:cxnLst/>
              <a:rect l="l" t="t" r="r" b="b"/>
              <a:pathLst>
                <a:path w="9168" h="3872" extrusionOk="0">
                  <a:moveTo>
                    <a:pt x="4352" y="604"/>
                  </a:moveTo>
                  <a:cubicBezTo>
                    <a:pt x="1867" y="1202"/>
                    <a:pt x="1" y="2286"/>
                    <a:pt x="175" y="3028"/>
                  </a:cubicBezTo>
                  <a:cubicBezTo>
                    <a:pt x="354" y="3769"/>
                    <a:pt x="2511" y="3871"/>
                    <a:pt x="4996" y="3273"/>
                  </a:cubicBezTo>
                  <a:cubicBezTo>
                    <a:pt x="7481" y="2675"/>
                    <a:pt x="9168" y="855"/>
                    <a:pt x="9168" y="855"/>
                  </a:cubicBezTo>
                  <a:cubicBezTo>
                    <a:pt x="9168" y="855"/>
                    <a:pt x="6831" y="1"/>
                    <a:pt x="4352" y="604"/>
                  </a:cubicBezTo>
                  <a:close/>
                </a:path>
              </a:pathLst>
            </a:custGeom>
            <a:solidFill>
              <a:schemeClr val="accent6"/>
            </a:solidFill>
            <a:ln>
              <a:noFill/>
            </a:ln>
            <a:effectLst>
              <a:outerShdw blurRad="100013"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56;p14">
              <a:extLst>
                <a:ext uri="{FF2B5EF4-FFF2-40B4-BE49-F238E27FC236}">
                  <a16:creationId xmlns:a16="http://schemas.microsoft.com/office/drawing/2014/main" id="{46109948-FC27-48BE-ADD0-FFF75E390096}"/>
                </a:ext>
              </a:extLst>
            </p:cNvPr>
            <p:cNvSpPr/>
            <p:nvPr/>
          </p:nvSpPr>
          <p:spPr>
            <a:xfrm rot="-693259">
              <a:off x="6433380" y="2173841"/>
              <a:ext cx="950193" cy="693585"/>
            </a:xfrm>
            <a:custGeom>
              <a:avLst/>
              <a:gdLst/>
              <a:ahLst/>
              <a:cxnLst/>
              <a:rect l="l" t="t" r="r" b="b"/>
              <a:pathLst>
                <a:path w="7251" h="5293" extrusionOk="0">
                  <a:moveTo>
                    <a:pt x="3119" y="1346"/>
                  </a:moveTo>
                  <a:cubicBezTo>
                    <a:pt x="1228" y="2649"/>
                    <a:pt x="0" y="4168"/>
                    <a:pt x="389" y="4730"/>
                  </a:cubicBezTo>
                  <a:cubicBezTo>
                    <a:pt x="783" y="5293"/>
                    <a:pt x="2628" y="4684"/>
                    <a:pt x="4520" y="3380"/>
                  </a:cubicBezTo>
                  <a:cubicBezTo>
                    <a:pt x="6412" y="2077"/>
                    <a:pt x="7250" y="1"/>
                    <a:pt x="7250" y="1"/>
                  </a:cubicBezTo>
                  <a:cubicBezTo>
                    <a:pt x="7250" y="1"/>
                    <a:pt x="5011" y="42"/>
                    <a:pt x="3119" y="1346"/>
                  </a:cubicBezTo>
                  <a:close/>
                </a:path>
              </a:pathLst>
            </a:custGeom>
            <a:solidFill>
              <a:schemeClr val="accent6"/>
            </a:solidFill>
            <a:ln>
              <a:noFill/>
            </a:ln>
            <a:effectLst>
              <a:outerShdw blurRad="100013"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57;p14">
              <a:extLst>
                <a:ext uri="{FF2B5EF4-FFF2-40B4-BE49-F238E27FC236}">
                  <a16:creationId xmlns:a16="http://schemas.microsoft.com/office/drawing/2014/main" id="{6E9C273D-321F-436A-A3B5-C9BEAD6EAE89}"/>
                </a:ext>
              </a:extLst>
            </p:cNvPr>
            <p:cNvSpPr/>
            <p:nvPr/>
          </p:nvSpPr>
          <p:spPr>
            <a:xfrm rot="-693259">
              <a:off x="6797799" y="2135658"/>
              <a:ext cx="557588" cy="454440"/>
            </a:xfrm>
            <a:custGeom>
              <a:avLst/>
              <a:gdLst/>
              <a:ahLst/>
              <a:cxnLst/>
              <a:rect l="l" t="t" r="r" b="b"/>
              <a:pathLst>
                <a:path w="4255" h="3468" extrusionOk="0">
                  <a:moveTo>
                    <a:pt x="44" y="1413"/>
                  </a:moveTo>
                  <a:lnTo>
                    <a:pt x="44" y="1413"/>
                  </a:lnTo>
                  <a:cubicBezTo>
                    <a:pt x="30" y="1423"/>
                    <a:pt x="15" y="1433"/>
                    <a:pt x="1" y="1442"/>
                  </a:cubicBezTo>
                  <a:cubicBezTo>
                    <a:pt x="15" y="1434"/>
                    <a:pt x="29" y="1424"/>
                    <a:pt x="44" y="1413"/>
                  </a:cubicBezTo>
                  <a:close/>
                  <a:moveTo>
                    <a:pt x="4254" y="1"/>
                  </a:moveTo>
                  <a:lnTo>
                    <a:pt x="4254" y="1"/>
                  </a:lnTo>
                  <a:cubicBezTo>
                    <a:pt x="4254" y="1"/>
                    <a:pt x="2015" y="52"/>
                    <a:pt x="123" y="1356"/>
                  </a:cubicBezTo>
                  <a:cubicBezTo>
                    <a:pt x="100" y="1372"/>
                    <a:pt x="72" y="1393"/>
                    <a:pt x="44" y="1413"/>
                  </a:cubicBezTo>
                  <a:lnTo>
                    <a:pt x="44" y="1413"/>
                  </a:lnTo>
                  <a:cubicBezTo>
                    <a:pt x="1820" y="231"/>
                    <a:pt x="3897" y="226"/>
                    <a:pt x="3932" y="226"/>
                  </a:cubicBezTo>
                  <a:cubicBezTo>
                    <a:pt x="3932" y="226"/>
                    <a:pt x="3932" y="226"/>
                    <a:pt x="3932" y="226"/>
                  </a:cubicBezTo>
                  <a:cubicBezTo>
                    <a:pt x="3932" y="226"/>
                    <a:pt x="3181" y="2220"/>
                    <a:pt x="1401" y="3467"/>
                  </a:cubicBezTo>
                  <a:cubicBezTo>
                    <a:pt x="1442" y="3442"/>
                    <a:pt x="1483" y="3411"/>
                    <a:pt x="1524" y="3385"/>
                  </a:cubicBezTo>
                  <a:cubicBezTo>
                    <a:pt x="3421" y="2082"/>
                    <a:pt x="4254" y="1"/>
                    <a:pt x="42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58;p14">
              <a:extLst>
                <a:ext uri="{FF2B5EF4-FFF2-40B4-BE49-F238E27FC236}">
                  <a16:creationId xmlns:a16="http://schemas.microsoft.com/office/drawing/2014/main" id="{5AFDF940-7C0F-464E-B232-F65E44EA07A4}"/>
                </a:ext>
              </a:extLst>
            </p:cNvPr>
            <p:cNvSpPr/>
            <p:nvPr/>
          </p:nvSpPr>
          <p:spPr>
            <a:xfrm rot="-693259">
              <a:off x="6082329" y="2772308"/>
              <a:ext cx="692825" cy="670784"/>
            </a:xfrm>
            <a:custGeom>
              <a:avLst/>
              <a:gdLst/>
              <a:ahLst/>
              <a:cxnLst/>
              <a:rect l="l" t="t" r="r" b="b"/>
              <a:pathLst>
                <a:path w="5287" h="5119" extrusionOk="0">
                  <a:moveTo>
                    <a:pt x="1754" y="2035"/>
                  </a:moveTo>
                  <a:cubicBezTo>
                    <a:pt x="3104" y="726"/>
                    <a:pt x="4510" y="0"/>
                    <a:pt x="4903" y="399"/>
                  </a:cubicBezTo>
                  <a:cubicBezTo>
                    <a:pt x="5287" y="798"/>
                    <a:pt x="4505" y="2178"/>
                    <a:pt x="3150" y="3482"/>
                  </a:cubicBezTo>
                  <a:cubicBezTo>
                    <a:pt x="1795" y="4786"/>
                    <a:pt x="0" y="5118"/>
                    <a:pt x="0" y="5118"/>
                  </a:cubicBezTo>
                  <a:cubicBezTo>
                    <a:pt x="0" y="5118"/>
                    <a:pt x="404" y="3329"/>
                    <a:pt x="1754" y="2035"/>
                  </a:cubicBezTo>
                  <a:close/>
                </a:path>
              </a:pathLst>
            </a:custGeom>
            <a:solidFill>
              <a:schemeClr val="accent6"/>
            </a:solidFill>
            <a:ln>
              <a:noFill/>
            </a:ln>
            <a:effectLst>
              <a:outerShdw blurRad="100013"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59;p14">
              <a:extLst>
                <a:ext uri="{FF2B5EF4-FFF2-40B4-BE49-F238E27FC236}">
                  <a16:creationId xmlns:a16="http://schemas.microsoft.com/office/drawing/2014/main" id="{EF791CAA-AD14-464C-A833-42CD86C9DF84}"/>
                </a:ext>
              </a:extLst>
            </p:cNvPr>
            <p:cNvSpPr/>
            <p:nvPr/>
          </p:nvSpPr>
          <p:spPr>
            <a:xfrm rot="-693259">
              <a:off x="6109835" y="3051313"/>
              <a:ext cx="424842" cy="415522"/>
            </a:xfrm>
            <a:custGeom>
              <a:avLst/>
              <a:gdLst/>
              <a:ahLst/>
              <a:cxnLst/>
              <a:rect l="l" t="t" r="r" b="b"/>
              <a:pathLst>
                <a:path w="3242" h="3171" extrusionOk="0">
                  <a:moveTo>
                    <a:pt x="3242" y="1452"/>
                  </a:moveTo>
                  <a:lnTo>
                    <a:pt x="3242" y="1452"/>
                  </a:lnTo>
                  <a:cubicBezTo>
                    <a:pt x="3230" y="1463"/>
                    <a:pt x="3219" y="1474"/>
                    <a:pt x="3208" y="1484"/>
                  </a:cubicBezTo>
                  <a:lnTo>
                    <a:pt x="3208" y="1484"/>
                  </a:lnTo>
                  <a:cubicBezTo>
                    <a:pt x="3220" y="1473"/>
                    <a:pt x="3232" y="1462"/>
                    <a:pt x="3242" y="1452"/>
                  </a:cubicBezTo>
                  <a:close/>
                  <a:moveTo>
                    <a:pt x="3208" y="1484"/>
                  </a:moveTo>
                  <a:cubicBezTo>
                    <a:pt x="3189" y="1501"/>
                    <a:pt x="3168" y="1519"/>
                    <a:pt x="3150" y="1534"/>
                  </a:cubicBezTo>
                  <a:cubicBezTo>
                    <a:pt x="3132" y="1551"/>
                    <a:pt x="3115" y="1568"/>
                    <a:pt x="3097" y="1584"/>
                  </a:cubicBezTo>
                  <a:lnTo>
                    <a:pt x="3097" y="1584"/>
                  </a:lnTo>
                  <a:cubicBezTo>
                    <a:pt x="3134" y="1551"/>
                    <a:pt x="3171" y="1518"/>
                    <a:pt x="3208" y="1484"/>
                  </a:cubicBezTo>
                  <a:close/>
                  <a:moveTo>
                    <a:pt x="1846" y="0"/>
                  </a:moveTo>
                  <a:cubicBezTo>
                    <a:pt x="1815" y="26"/>
                    <a:pt x="1790" y="56"/>
                    <a:pt x="1759" y="82"/>
                  </a:cubicBezTo>
                  <a:cubicBezTo>
                    <a:pt x="409" y="1386"/>
                    <a:pt x="0" y="3170"/>
                    <a:pt x="0" y="3170"/>
                  </a:cubicBezTo>
                  <a:cubicBezTo>
                    <a:pt x="0" y="3170"/>
                    <a:pt x="1749" y="2846"/>
                    <a:pt x="3097" y="1584"/>
                  </a:cubicBezTo>
                  <a:lnTo>
                    <a:pt x="3097" y="1584"/>
                  </a:lnTo>
                  <a:cubicBezTo>
                    <a:pt x="1828" y="2694"/>
                    <a:pt x="235" y="2945"/>
                    <a:pt x="235" y="2945"/>
                  </a:cubicBezTo>
                  <a:cubicBezTo>
                    <a:pt x="235" y="2945"/>
                    <a:pt x="583" y="1243"/>
                    <a:pt x="1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60;p14">
              <a:extLst>
                <a:ext uri="{FF2B5EF4-FFF2-40B4-BE49-F238E27FC236}">
                  <a16:creationId xmlns:a16="http://schemas.microsoft.com/office/drawing/2014/main" id="{88F3835B-9298-4084-8023-938D41199B56}"/>
                </a:ext>
              </a:extLst>
            </p:cNvPr>
            <p:cNvSpPr/>
            <p:nvPr/>
          </p:nvSpPr>
          <p:spPr>
            <a:xfrm rot="-693259">
              <a:off x="5802461" y="2891387"/>
              <a:ext cx="865801" cy="434260"/>
            </a:xfrm>
            <a:custGeom>
              <a:avLst/>
              <a:gdLst/>
              <a:ahLst/>
              <a:cxnLst/>
              <a:rect l="l" t="t" r="r" b="b"/>
              <a:pathLst>
                <a:path w="6607" h="3314" extrusionOk="0">
                  <a:moveTo>
                    <a:pt x="2854" y="758"/>
                  </a:moveTo>
                  <a:cubicBezTo>
                    <a:pt x="4628" y="103"/>
                    <a:pt x="6223" y="1"/>
                    <a:pt x="6417" y="528"/>
                  </a:cubicBezTo>
                  <a:cubicBezTo>
                    <a:pt x="6606" y="1049"/>
                    <a:pt x="5328" y="2010"/>
                    <a:pt x="3559" y="2660"/>
                  </a:cubicBezTo>
                  <a:cubicBezTo>
                    <a:pt x="1790" y="3314"/>
                    <a:pt x="1" y="2890"/>
                    <a:pt x="1" y="2890"/>
                  </a:cubicBezTo>
                  <a:cubicBezTo>
                    <a:pt x="1" y="2890"/>
                    <a:pt x="1080" y="1412"/>
                    <a:pt x="2854" y="758"/>
                  </a:cubicBezTo>
                  <a:close/>
                </a:path>
              </a:pathLst>
            </a:custGeom>
            <a:solidFill>
              <a:schemeClr val="accent6"/>
            </a:solidFill>
            <a:ln>
              <a:noFill/>
            </a:ln>
            <a:effectLst>
              <a:outerShdw blurRad="100013"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761;p14">
              <a:extLst>
                <a:ext uri="{FF2B5EF4-FFF2-40B4-BE49-F238E27FC236}">
                  <a16:creationId xmlns:a16="http://schemas.microsoft.com/office/drawing/2014/main" id="{DACB28E1-D892-4C79-9606-049FD5352099}"/>
                </a:ext>
              </a:extLst>
            </p:cNvPr>
            <p:cNvSpPr/>
            <p:nvPr/>
          </p:nvSpPr>
          <p:spPr>
            <a:xfrm rot="-693259">
              <a:off x="5811962" y="3023162"/>
              <a:ext cx="481190" cy="302567"/>
            </a:xfrm>
            <a:custGeom>
              <a:avLst/>
              <a:gdLst/>
              <a:ahLst/>
              <a:cxnLst/>
              <a:rect l="l" t="t" r="r" b="b"/>
              <a:pathLst>
                <a:path w="3672" h="2309" extrusionOk="0">
                  <a:moveTo>
                    <a:pt x="2971" y="1"/>
                  </a:moveTo>
                  <a:lnTo>
                    <a:pt x="2854" y="42"/>
                  </a:lnTo>
                  <a:cubicBezTo>
                    <a:pt x="1080" y="691"/>
                    <a:pt x="1" y="2174"/>
                    <a:pt x="1" y="2174"/>
                  </a:cubicBezTo>
                  <a:cubicBezTo>
                    <a:pt x="1" y="2174"/>
                    <a:pt x="571" y="2309"/>
                    <a:pt x="1386" y="2309"/>
                  </a:cubicBezTo>
                  <a:cubicBezTo>
                    <a:pt x="2015" y="2309"/>
                    <a:pt x="2789" y="2228"/>
                    <a:pt x="3559" y="1944"/>
                  </a:cubicBezTo>
                  <a:cubicBezTo>
                    <a:pt x="3595" y="1933"/>
                    <a:pt x="3636" y="1913"/>
                    <a:pt x="3672" y="1898"/>
                  </a:cubicBezTo>
                  <a:lnTo>
                    <a:pt x="3672" y="1898"/>
                  </a:lnTo>
                  <a:cubicBezTo>
                    <a:pt x="2986" y="2146"/>
                    <a:pt x="2297" y="2220"/>
                    <a:pt x="1722" y="2220"/>
                  </a:cubicBezTo>
                  <a:cubicBezTo>
                    <a:pt x="890" y="2220"/>
                    <a:pt x="297" y="2066"/>
                    <a:pt x="297" y="2066"/>
                  </a:cubicBezTo>
                  <a:cubicBezTo>
                    <a:pt x="297" y="2066"/>
                    <a:pt x="1305" y="630"/>
                    <a:pt x="29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762;p14">
              <a:extLst>
                <a:ext uri="{FF2B5EF4-FFF2-40B4-BE49-F238E27FC236}">
                  <a16:creationId xmlns:a16="http://schemas.microsoft.com/office/drawing/2014/main" id="{97D289B4-9F4C-4385-9D52-2C1643B0C3E4}"/>
                </a:ext>
              </a:extLst>
            </p:cNvPr>
            <p:cNvSpPr/>
            <p:nvPr/>
          </p:nvSpPr>
          <p:spPr>
            <a:xfrm rot="-693259">
              <a:off x="5553923" y="2643900"/>
              <a:ext cx="1104955" cy="466496"/>
            </a:xfrm>
            <a:custGeom>
              <a:avLst/>
              <a:gdLst/>
              <a:ahLst/>
              <a:cxnLst/>
              <a:rect l="l" t="t" r="r" b="b"/>
              <a:pathLst>
                <a:path w="8432" h="3560" extrusionOk="0">
                  <a:moveTo>
                    <a:pt x="4428" y="558"/>
                  </a:moveTo>
                  <a:cubicBezTo>
                    <a:pt x="6713" y="1105"/>
                    <a:pt x="8431" y="2102"/>
                    <a:pt x="8262" y="2782"/>
                  </a:cubicBezTo>
                  <a:cubicBezTo>
                    <a:pt x="8099" y="3457"/>
                    <a:pt x="6115" y="3559"/>
                    <a:pt x="3835" y="3002"/>
                  </a:cubicBezTo>
                  <a:cubicBezTo>
                    <a:pt x="1555" y="2455"/>
                    <a:pt x="0" y="778"/>
                    <a:pt x="0" y="778"/>
                  </a:cubicBezTo>
                  <a:cubicBezTo>
                    <a:pt x="0" y="778"/>
                    <a:pt x="2148" y="1"/>
                    <a:pt x="4428" y="558"/>
                  </a:cubicBezTo>
                  <a:close/>
                </a:path>
              </a:pathLst>
            </a:custGeom>
            <a:solidFill>
              <a:schemeClr val="accent6"/>
            </a:solidFill>
            <a:ln>
              <a:noFill/>
            </a:ln>
            <a:effectLst>
              <a:outerShdw blurRad="100013"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763;p14">
              <a:extLst>
                <a:ext uri="{FF2B5EF4-FFF2-40B4-BE49-F238E27FC236}">
                  <a16:creationId xmlns:a16="http://schemas.microsoft.com/office/drawing/2014/main" id="{365747A9-50A0-497D-8F12-7757BCEFA6AE}"/>
                </a:ext>
              </a:extLst>
            </p:cNvPr>
            <p:cNvSpPr/>
            <p:nvPr/>
          </p:nvSpPr>
          <p:spPr>
            <a:xfrm rot="-693259">
              <a:off x="5556955" y="2741616"/>
              <a:ext cx="599784" cy="351837"/>
            </a:xfrm>
            <a:custGeom>
              <a:avLst/>
              <a:gdLst/>
              <a:ahLst/>
              <a:cxnLst/>
              <a:rect l="l" t="t" r="r" b="b"/>
              <a:pathLst>
                <a:path w="4577" h="2685" extrusionOk="0">
                  <a:moveTo>
                    <a:pt x="4557" y="231"/>
                  </a:moveTo>
                  <a:cubicBezTo>
                    <a:pt x="4563" y="233"/>
                    <a:pt x="4570" y="234"/>
                    <a:pt x="4576" y="236"/>
                  </a:cubicBezTo>
                  <a:cubicBezTo>
                    <a:pt x="4570" y="234"/>
                    <a:pt x="4563" y="233"/>
                    <a:pt x="4557" y="231"/>
                  </a:cubicBezTo>
                  <a:close/>
                  <a:moveTo>
                    <a:pt x="2703" y="1"/>
                  </a:moveTo>
                  <a:cubicBezTo>
                    <a:pt x="1172" y="1"/>
                    <a:pt x="0" y="430"/>
                    <a:pt x="0" y="430"/>
                  </a:cubicBezTo>
                  <a:cubicBezTo>
                    <a:pt x="0" y="430"/>
                    <a:pt x="1560" y="2102"/>
                    <a:pt x="3840" y="2654"/>
                  </a:cubicBezTo>
                  <a:cubicBezTo>
                    <a:pt x="3875" y="2661"/>
                    <a:pt x="3908" y="2666"/>
                    <a:pt x="3942" y="2673"/>
                  </a:cubicBezTo>
                  <a:lnTo>
                    <a:pt x="3942" y="2673"/>
                  </a:lnTo>
                  <a:cubicBezTo>
                    <a:pt x="1815" y="2124"/>
                    <a:pt x="389" y="517"/>
                    <a:pt x="389" y="517"/>
                  </a:cubicBezTo>
                  <a:cubicBezTo>
                    <a:pt x="389" y="517"/>
                    <a:pt x="1551" y="66"/>
                    <a:pt x="3052" y="66"/>
                  </a:cubicBezTo>
                  <a:cubicBezTo>
                    <a:pt x="3528" y="66"/>
                    <a:pt x="4038" y="112"/>
                    <a:pt x="4557" y="231"/>
                  </a:cubicBezTo>
                  <a:lnTo>
                    <a:pt x="4557" y="231"/>
                  </a:lnTo>
                  <a:cubicBezTo>
                    <a:pt x="4516" y="221"/>
                    <a:pt x="4472" y="209"/>
                    <a:pt x="4428" y="200"/>
                  </a:cubicBezTo>
                  <a:cubicBezTo>
                    <a:pt x="3832" y="54"/>
                    <a:pt x="3245" y="1"/>
                    <a:pt x="2703" y="1"/>
                  </a:cubicBezTo>
                  <a:close/>
                  <a:moveTo>
                    <a:pt x="3942" y="2673"/>
                  </a:moveTo>
                  <a:lnTo>
                    <a:pt x="3942" y="2673"/>
                  </a:lnTo>
                  <a:cubicBezTo>
                    <a:pt x="3957" y="2677"/>
                    <a:pt x="3973" y="2681"/>
                    <a:pt x="3988" y="2685"/>
                  </a:cubicBezTo>
                  <a:cubicBezTo>
                    <a:pt x="3972" y="2680"/>
                    <a:pt x="3957" y="2676"/>
                    <a:pt x="3942" y="267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764;p14">
              <a:extLst>
                <a:ext uri="{FF2B5EF4-FFF2-40B4-BE49-F238E27FC236}">
                  <a16:creationId xmlns:a16="http://schemas.microsoft.com/office/drawing/2014/main" id="{503161BB-FEC2-444C-AD0B-9D849AE40D6A}"/>
                </a:ext>
              </a:extLst>
            </p:cNvPr>
            <p:cNvSpPr/>
            <p:nvPr/>
          </p:nvSpPr>
          <p:spPr>
            <a:xfrm rot="-693259">
              <a:off x="5701018" y="2334537"/>
              <a:ext cx="950193" cy="693585"/>
            </a:xfrm>
            <a:custGeom>
              <a:avLst/>
              <a:gdLst/>
              <a:ahLst/>
              <a:cxnLst/>
              <a:rect l="l" t="t" r="r" b="b"/>
              <a:pathLst>
                <a:path w="7251" h="5293" extrusionOk="0">
                  <a:moveTo>
                    <a:pt x="4131" y="1350"/>
                  </a:moveTo>
                  <a:cubicBezTo>
                    <a:pt x="6023" y="2654"/>
                    <a:pt x="7250" y="4168"/>
                    <a:pt x="6857" y="4730"/>
                  </a:cubicBezTo>
                  <a:cubicBezTo>
                    <a:pt x="6468" y="5292"/>
                    <a:pt x="4622" y="4684"/>
                    <a:pt x="2731" y="3380"/>
                  </a:cubicBezTo>
                  <a:cubicBezTo>
                    <a:pt x="839" y="2076"/>
                    <a:pt x="0" y="1"/>
                    <a:pt x="0" y="1"/>
                  </a:cubicBezTo>
                  <a:cubicBezTo>
                    <a:pt x="0" y="1"/>
                    <a:pt x="2240" y="47"/>
                    <a:pt x="4131" y="1350"/>
                  </a:cubicBezTo>
                  <a:close/>
                </a:path>
              </a:pathLst>
            </a:custGeom>
            <a:solidFill>
              <a:schemeClr val="accent6"/>
            </a:solidFill>
            <a:ln>
              <a:noFill/>
            </a:ln>
            <a:effectLst>
              <a:outerShdw blurRad="100013"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765;p14">
              <a:extLst>
                <a:ext uri="{FF2B5EF4-FFF2-40B4-BE49-F238E27FC236}">
                  <a16:creationId xmlns:a16="http://schemas.microsoft.com/office/drawing/2014/main" id="{8A1F3CA3-1650-4045-8A2A-D6F9810CFBB5}"/>
                </a:ext>
              </a:extLst>
            </p:cNvPr>
            <p:cNvSpPr/>
            <p:nvPr/>
          </p:nvSpPr>
          <p:spPr>
            <a:xfrm rot="-693259">
              <a:off x="5680835" y="2375645"/>
              <a:ext cx="557588" cy="453654"/>
            </a:xfrm>
            <a:custGeom>
              <a:avLst/>
              <a:gdLst/>
              <a:ahLst/>
              <a:cxnLst/>
              <a:rect l="l" t="t" r="r" b="b"/>
              <a:pathLst>
                <a:path w="4255" h="3462" extrusionOk="0">
                  <a:moveTo>
                    <a:pt x="4142" y="1363"/>
                  </a:moveTo>
                  <a:cubicBezTo>
                    <a:pt x="4176" y="1387"/>
                    <a:pt x="4217" y="1414"/>
                    <a:pt x="4254" y="1437"/>
                  </a:cubicBezTo>
                  <a:cubicBezTo>
                    <a:pt x="4217" y="1412"/>
                    <a:pt x="4180" y="1387"/>
                    <a:pt x="4142" y="1363"/>
                  </a:cubicBezTo>
                  <a:close/>
                  <a:moveTo>
                    <a:pt x="0" y="1"/>
                  </a:moveTo>
                  <a:cubicBezTo>
                    <a:pt x="0" y="1"/>
                    <a:pt x="834" y="2076"/>
                    <a:pt x="2731" y="3380"/>
                  </a:cubicBezTo>
                  <a:cubicBezTo>
                    <a:pt x="2766" y="3406"/>
                    <a:pt x="2812" y="3436"/>
                    <a:pt x="2853" y="3462"/>
                  </a:cubicBezTo>
                  <a:cubicBezTo>
                    <a:pt x="1074" y="2214"/>
                    <a:pt x="322" y="220"/>
                    <a:pt x="322" y="220"/>
                  </a:cubicBezTo>
                  <a:cubicBezTo>
                    <a:pt x="322" y="220"/>
                    <a:pt x="323" y="220"/>
                    <a:pt x="323" y="220"/>
                  </a:cubicBezTo>
                  <a:cubicBezTo>
                    <a:pt x="357" y="220"/>
                    <a:pt x="2382" y="225"/>
                    <a:pt x="4142" y="1363"/>
                  </a:cubicBezTo>
                  <a:lnTo>
                    <a:pt x="4142" y="1363"/>
                  </a:lnTo>
                  <a:cubicBezTo>
                    <a:pt x="4139" y="1361"/>
                    <a:pt x="4135" y="1358"/>
                    <a:pt x="4131" y="1355"/>
                  </a:cubicBezTo>
                  <a:cubicBezTo>
                    <a:pt x="2240" y="52"/>
                    <a:pt x="1"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766;p14">
              <a:extLst>
                <a:ext uri="{FF2B5EF4-FFF2-40B4-BE49-F238E27FC236}">
                  <a16:creationId xmlns:a16="http://schemas.microsoft.com/office/drawing/2014/main" id="{6B7B86FB-0C9A-4946-87BC-371077DCD1F6}"/>
                </a:ext>
              </a:extLst>
            </p:cNvPr>
            <p:cNvSpPr/>
            <p:nvPr/>
          </p:nvSpPr>
          <p:spPr>
            <a:xfrm rot="-693259">
              <a:off x="6091671" y="2059889"/>
              <a:ext cx="479880" cy="877825"/>
            </a:xfrm>
            <a:custGeom>
              <a:avLst/>
              <a:gdLst/>
              <a:ahLst/>
              <a:cxnLst/>
              <a:rect l="l" t="t" r="r" b="b"/>
              <a:pathLst>
                <a:path w="3662" h="6699" extrusionOk="0">
                  <a:moveTo>
                    <a:pt x="2690" y="2823"/>
                  </a:moveTo>
                  <a:cubicBezTo>
                    <a:pt x="3462" y="4602"/>
                    <a:pt x="3661" y="6238"/>
                    <a:pt x="3130" y="6468"/>
                  </a:cubicBezTo>
                  <a:cubicBezTo>
                    <a:pt x="2603" y="6698"/>
                    <a:pt x="1545" y="5440"/>
                    <a:pt x="773" y="3651"/>
                  </a:cubicBezTo>
                  <a:cubicBezTo>
                    <a:pt x="1" y="1867"/>
                    <a:pt x="333" y="0"/>
                    <a:pt x="333" y="0"/>
                  </a:cubicBezTo>
                  <a:cubicBezTo>
                    <a:pt x="333" y="0"/>
                    <a:pt x="1918" y="1038"/>
                    <a:pt x="2690" y="2823"/>
                  </a:cubicBezTo>
                  <a:close/>
                </a:path>
              </a:pathLst>
            </a:custGeom>
            <a:solidFill>
              <a:schemeClr val="accent6"/>
            </a:solidFill>
            <a:ln>
              <a:noFill/>
            </a:ln>
            <a:effectLst>
              <a:outerShdw blurRad="100013"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767;p14">
              <a:extLst>
                <a:ext uri="{FF2B5EF4-FFF2-40B4-BE49-F238E27FC236}">
                  <a16:creationId xmlns:a16="http://schemas.microsoft.com/office/drawing/2014/main" id="{5C8B660E-5369-4082-B4C8-99B84A57AB0D}"/>
                </a:ext>
              </a:extLst>
            </p:cNvPr>
            <p:cNvSpPr/>
            <p:nvPr/>
          </p:nvSpPr>
          <p:spPr>
            <a:xfrm rot="-693259">
              <a:off x="6055088" y="2075788"/>
              <a:ext cx="358665" cy="493883"/>
            </a:xfrm>
            <a:custGeom>
              <a:avLst/>
              <a:gdLst/>
              <a:ahLst/>
              <a:cxnLst/>
              <a:rect l="l" t="t" r="r" b="b"/>
              <a:pathLst>
                <a:path w="2737" h="3769" extrusionOk="0">
                  <a:moveTo>
                    <a:pt x="2708" y="2872"/>
                  </a:moveTo>
                  <a:lnTo>
                    <a:pt x="2708" y="2872"/>
                  </a:lnTo>
                  <a:cubicBezTo>
                    <a:pt x="2717" y="2894"/>
                    <a:pt x="2725" y="2915"/>
                    <a:pt x="2736" y="2935"/>
                  </a:cubicBezTo>
                  <a:cubicBezTo>
                    <a:pt x="2727" y="2914"/>
                    <a:pt x="2717" y="2893"/>
                    <a:pt x="2708" y="2872"/>
                  </a:cubicBezTo>
                  <a:close/>
                  <a:moveTo>
                    <a:pt x="328" y="0"/>
                  </a:moveTo>
                  <a:lnTo>
                    <a:pt x="328" y="0"/>
                  </a:lnTo>
                  <a:cubicBezTo>
                    <a:pt x="328" y="1"/>
                    <a:pt x="1" y="1867"/>
                    <a:pt x="773" y="3651"/>
                  </a:cubicBezTo>
                  <a:cubicBezTo>
                    <a:pt x="779" y="3664"/>
                    <a:pt x="785" y="3676"/>
                    <a:pt x="791" y="3688"/>
                  </a:cubicBezTo>
                  <a:lnTo>
                    <a:pt x="791" y="3688"/>
                  </a:lnTo>
                  <a:cubicBezTo>
                    <a:pt x="119" y="2025"/>
                    <a:pt x="461" y="307"/>
                    <a:pt x="461" y="307"/>
                  </a:cubicBezTo>
                  <a:lnTo>
                    <a:pt x="461" y="307"/>
                  </a:lnTo>
                  <a:cubicBezTo>
                    <a:pt x="461" y="307"/>
                    <a:pt x="1957" y="1230"/>
                    <a:pt x="2708" y="2872"/>
                  </a:cubicBezTo>
                  <a:lnTo>
                    <a:pt x="2708" y="2872"/>
                  </a:lnTo>
                  <a:cubicBezTo>
                    <a:pt x="2701" y="2855"/>
                    <a:pt x="2694" y="2838"/>
                    <a:pt x="2685" y="2823"/>
                  </a:cubicBezTo>
                  <a:cubicBezTo>
                    <a:pt x="1913" y="1038"/>
                    <a:pt x="328" y="1"/>
                    <a:pt x="328" y="0"/>
                  </a:cubicBezTo>
                  <a:close/>
                  <a:moveTo>
                    <a:pt x="791" y="3688"/>
                  </a:moveTo>
                  <a:lnTo>
                    <a:pt x="791" y="3688"/>
                  </a:lnTo>
                  <a:cubicBezTo>
                    <a:pt x="802" y="3715"/>
                    <a:pt x="813" y="3742"/>
                    <a:pt x="824" y="3768"/>
                  </a:cubicBezTo>
                  <a:cubicBezTo>
                    <a:pt x="813" y="3740"/>
                    <a:pt x="803" y="3715"/>
                    <a:pt x="791" y="368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768;p14">
              <a:extLst>
                <a:ext uri="{FF2B5EF4-FFF2-40B4-BE49-F238E27FC236}">
                  <a16:creationId xmlns:a16="http://schemas.microsoft.com/office/drawing/2014/main" id="{16D49C48-9AFA-4102-B1AF-41A582AEE16B}"/>
                </a:ext>
              </a:extLst>
            </p:cNvPr>
            <p:cNvSpPr/>
            <p:nvPr/>
          </p:nvSpPr>
          <p:spPr>
            <a:xfrm rot="-693259">
              <a:off x="6427594" y="2013813"/>
              <a:ext cx="479880" cy="877694"/>
            </a:xfrm>
            <a:custGeom>
              <a:avLst/>
              <a:gdLst/>
              <a:ahLst/>
              <a:cxnLst/>
              <a:rect l="l" t="t" r="r" b="b"/>
              <a:pathLst>
                <a:path w="3662" h="6698" extrusionOk="0">
                  <a:moveTo>
                    <a:pt x="972" y="2817"/>
                  </a:moveTo>
                  <a:cubicBezTo>
                    <a:pt x="200" y="4602"/>
                    <a:pt x="1" y="6238"/>
                    <a:pt x="532" y="6468"/>
                  </a:cubicBezTo>
                  <a:cubicBezTo>
                    <a:pt x="1059" y="6698"/>
                    <a:pt x="2117" y="5440"/>
                    <a:pt x="2889" y="3651"/>
                  </a:cubicBezTo>
                  <a:cubicBezTo>
                    <a:pt x="3661" y="1866"/>
                    <a:pt x="3329" y="0"/>
                    <a:pt x="3329" y="0"/>
                  </a:cubicBezTo>
                  <a:cubicBezTo>
                    <a:pt x="3329" y="0"/>
                    <a:pt x="1744" y="1033"/>
                    <a:pt x="972" y="2817"/>
                  </a:cubicBezTo>
                  <a:close/>
                </a:path>
              </a:pathLst>
            </a:custGeom>
            <a:solidFill>
              <a:schemeClr val="accent6"/>
            </a:solidFill>
            <a:ln>
              <a:noFill/>
            </a:ln>
            <a:effectLst>
              <a:outerShdw blurRad="100013"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769;p14">
              <a:extLst>
                <a:ext uri="{FF2B5EF4-FFF2-40B4-BE49-F238E27FC236}">
                  <a16:creationId xmlns:a16="http://schemas.microsoft.com/office/drawing/2014/main" id="{9FD5B1ED-84C3-4BB6-9570-14BB6708DBE3}"/>
                </a:ext>
              </a:extLst>
            </p:cNvPr>
            <p:cNvSpPr/>
            <p:nvPr/>
          </p:nvSpPr>
          <p:spPr>
            <a:xfrm rot="-693259">
              <a:off x="6508435" y="2005699"/>
              <a:ext cx="358665" cy="493228"/>
            </a:xfrm>
            <a:custGeom>
              <a:avLst/>
              <a:gdLst/>
              <a:ahLst/>
              <a:cxnLst/>
              <a:rect l="l" t="t" r="r" b="b"/>
              <a:pathLst>
                <a:path w="2737" h="3764" extrusionOk="0">
                  <a:moveTo>
                    <a:pt x="16" y="2901"/>
                  </a:moveTo>
                  <a:cubicBezTo>
                    <a:pt x="11" y="2912"/>
                    <a:pt x="6" y="2924"/>
                    <a:pt x="1" y="2935"/>
                  </a:cubicBezTo>
                  <a:cubicBezTo>
                    <a:pt x="7" y="2924"/>
                    <a:pt x="11" y="2912"/>
                    <a:pt x="16" y="2901"/>
                  </a:cubicBezTo>
                  <a:close/>
                  <a:moveTo>
                    <a:pt x="2404" y="0"/>
                  </a:moveTo>
                  <a:lnTo>
                    <a:pt x="2404" y="0"/>
                  </a:lnTo>
                  <a:cubicBezTo>
                    <a:pt x="2404" y="0"/>
                    <a:pt x="824" y="1033"/>
                    <a:pt x="52" y="2817"/>
                  </a:cubicBezTo>
                  <a:cubicBezTo>
                    <a:pt x="37" y="2843"/>
                    <a:pt x="28" y="2872"/>
                    <a:pt x="16" y="2901"/>
                  </a:cubicBezTo>
                  <a:lnTo>
                    <a:pt x="16" y="2901"/>
                  </a:lnTo>
                  <a:cubicBezTo>
                    <a:pt x="763" y="1240"/>
                    <a:pt x="2276" y="307"/>
                    <a:pt x="2276" y="307"/>
                  </a:cubicBezTo>
                  <a:lnTo>
                    <a:pt x="2276" y="307"/>
                  </a:lnTo>
                  <a:cubicBezTo>
                    <a:pt x="2276" y="307"/>
                    <a:pt x="2623" y="2045"/>
                    <a:pt x="1932" y="3719"/>
                  </a:cubicBezTo>
                  <a:lnTo>
                    <a:pt x="1932" y="3719"/>
                  </a:lnTo>
                  <a:cubicBezTo>
                    <a:pt x="1941" y="3696"/>
                    <a:pt x="1952" y="3672"/>
                    <a:pt x="1964" y="3651"/>
                  </a:cubicBezTo>
                  <a:cubicBezTo>
                    <a:pt x="2736" y="1866"/>
                    <a:pt x="2404" y="0"/>
                    <a:pt x="2404" y="0"/>
                  </a:cubicBezTo>
                  <a:close/>
                  <a:moveTo>
                    <a:pt x="1932" y="3719"/>
                  </a:moveTo>
                  <a:cubicBezTo>
                    <a:pt x="1927" y="3729"/>
                    <a:pt x="1923" y="3740"/>
                    <a:pt x="1919" y="3750"/>
                  </a:cubicBezTo>
                  <a:lnTo>
                    <a:pt x="1919" y="3750"/>
                  </a:lnTo>
                  <a:cubicBezTo>
                    <a:pt x="1923" y="3740"/>
                    <a:pt x="1927" y="3729"/>
                    <a:pt x="1932" y="3719"/>
                  </a:cubicBezTo>
                  <a:close/>
                  <a:moveTo>
                    <a:pt x="1919" y="3750"/>
                  </a:moveTo>
                  <a:cubicBezTo>
                    <a:pt x="1917" y="3754"/>
                    <a:pt x="1915" y="3759"/>
                    <a:pt x="1913" y="3763"/>
                  </a:cubicBezTo>
                  <a:cubicBezTo>
                    <a:pt x="1915" y="3759"/>
                    <a:pt x="1917" y="3754"/>
                    <a:pt x="1919" y="375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770;p14">
              <a:extLst>
                <a:ext uri="{FF2B5EF4-FFF2-40B4-BE49-F238E27FC236}">
                  <a16:creationId xmlns:a16="http://schemas.microsoft.com/office/drawing/2014/main" id="{D9FCFDE2-81DC-455A-8CF1-17FF4A977295}"/>
                </a:ext>
              </a:extLst>
            </p:cNvPr>
            <p:cNvSpPr/>
            <p:nvPr/>
          </p:nvSpPr>
          <p:spPr>
            <a:xfrm rot="-693259">
              <a:off x="6401304" y="2023697"/>
              <a:ext cx="272832" cy="922640"/>
            </a:xfrm>
            <a:custGeom>
              <a:avLst/>
              <a:gdLst/>
              <a:ahLst/>
              <a:cxnLst/>
              <a:rect l="l" t="t" r="r" b="b"/>
              <a:pathLst>
                <a:path w="2082" h="7041" extrusionOk="0">
                  <a:moveTo>
                    <a:pt x="2081" y="3523"/>
                  </a:moveTo>
                  <a:cubicBezTo>
                    <a:pt x="2081" y="5466"/>
                    <a:pt x="1616" y="7040"/>
                    <a:pt x="1044" y="7040"/>
                  </a:cubicBezTo>
                  <a:cubicBezTo>
                    <a:pt x="466" y="7040"/>
                    <a:pt x="1" y="5461"/>
                    <a:pt x="1" y="3523"/>
                  </a:cubicBezTo>
                  <a:cubicBezTo>
                    <a:pt x="1" y="1575"/>
                    <a:pt x="1044" y="0"/>
                    <a:pt x="1044" y="0"/>
                  </a:cubicBezTo>
                  <a:cubicBezTo>
                    <a:pt x="1044" y="0"/>
                    <a:pt x="2081" y="1580"/>
                    <a:pt x="2081" y="3523"/>
                  </a:cubicBezTo>
                  <a:close/>
                </a:path>
              </a:pathLst>
            </a:custGeom>
            <a:solidFill>
              <a:schemeClr val="accent6"/>
            </a:solidFill>
            <a:ln>
              <a:noFill/>
            </a:ln>
            <a:effectLst>
              <a:outerShdw blurRad="100013"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771;p14">
              <a:extLst>
                <a:ext uri="{FF2B5EF4-FFF2-40B4-BE49-F238E27FC236}">
                  <a16:creationId xmlns:a16="http://schemas.microsoft.com/office/drawing/2014/main" id="{7ABF4457-858A-40CD-A940-7555CD371AF3}"/>
                </a:ext>
              </a:extLst>
            </p:cNvPr>
            <p:cNvSpPr/>
            <p:nvPr/>
          </p:nvSpPr>
          <p:spPr>
            <a:xfrm rot="-693259">
              <a:off x="6356815" y="2028198"/>
              <a:ext cx="272832" cy="478420"/>
            </a:xfrm>
            <a:custGeom>
              <a:avLst/>
              <a:gdLst/>
              <a:ahLst/>
              <a:cxnLst/>
              <a:rect l="l" t="t" r="r" b="b"/>
              <a:pathLst>
                <a:path w="2082" h="3651" extrusionOk="0">
                  <a:moveTo>
                    <a:pt x="1044" y="0"/>
                  </a:moveTo>
                  <a:cubicBezTo>
                    <a:pt x="1044" y="0"/>
                    <a:pt x="1" y="1570"/>
                    <a:pt x="1" y="3523"/>
                  </a:cubicBezTo>
                  <a:lnTo>
                    <a:pt x="1" y="3651"/>
                  </a:lnTo>
                  <a:cubicBezTo>
                    <a:pt x="11" y="1815"/>
                    <a:pt x="1044" y="333"/>
                    <a:pt x="1044" y="333"/>
                  </a:cubicBezTo>
                  <a:cubicBezTo>
                    <a:pt x="1044" y="333"/>
                    <a:pt x="2071" y="1815"/>
                    <a:pt x="2081" y="3651"/>
                  </a:cubicBezTo>
                  <a:lnTo>
                    <a:pt x="2081" y="3523"/>
                  </a:lnTo>
                  <a:cubicBezTo>
                    <a:pt x="2081" y="1580"/>
                    <a:pt x="1044" y="0"/>
                    <a:pt x="10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nodeType="withEffect">
                                  <p:stCondLst>
                                    <p:cond delay="1000"/>
                                  </p:stCondLst>
                                  <p:childTnLst>
                                    <p:animMotion origin="layout" path="M 1.66667E-6 4.5679E-6 L 0.03073 -0.02655 " pathEditMode="relative" rAng="0" ptsTypes="AA">
                                      <p:cBhvr>
                                        <p:cTn id="6" dur="4000" fill="hold"/>
                                        <p:tgtEl>
                                          <p:spTgt spid="87"/>
                                        </p:tgtEl>
                                        <p:attrNameLst>
                                          <p:attrName>ppt_x</p:attrName>
                                          <p:attrName>ppt_y</p:attrName>
                                        </p:attrNameLst>
                                      </p:cBhvr>
                                      <p:rCtr x="1528" y="-1327"/>
                                    </p:animMotion>
                                  </p:childTnLst>
                                </p:cTn>
                              </p:par>
                              <p:par>
                                <p:cTn id="7" presetID="42" presetClass="path" presetSubtype="0" repeatCount="indefinite" accel="50000" decel="50000" fill="hold" nodeType="withEffect">
                                  <p:stCondLst>
                                    <p:cond delay="300"/>
                                  </p:stCondLst>
                                  <p:childTnLst>
                                    <p:animMotion origin="layout" path="M 4.44444E-6 -2.34568E-6 L 0.00208 0.01945 " pathEditMode="relative" rAng="0" ptsTypes="AA">
                                      <p:cBhvr>
                                        <p:cTn id="8" dur="5000" fill="hold"/>
                                        <p:tgtEl>
                                          <p:spTgt spid="64"/>
                                        </p:tgtEl>
                                        <p:attrNameLst>
                                          <p:attrName>ppt_x</p:attrName>
                                          <p:attrName>ppt_y</p:attrName>
                                        </p:attrNameLst>
                                      </p:cBhvr>
                                      <p:rCtr x="104" y="957"/>
                                    </p:animMotion>
                                  </p:childTnLst>
                                </p:cTn>
                              </p:par>
                              <p:par>
                                <p:cTn id="9" presetID="49" presetClass="path" presetSubtype="0" repeatCount="indefinite" accel="50000" decel="50000" fill="hold" grpId="0" nodeType="withEffect">
                                  <p:stCondLst>
                                    <p:cond delay="0"/>
                                  </p:stCondLst>
                                  <p:childTnLst>
                                    <p:animMotion origin="layout" path="M 5.55556E-7 7.40741E-7 L 0.0066 0.01173 " pathEditMode="relative" rAng="0" ptsTypes="AA">
                                      <p:cBhvr>
                                        <p:cTn id="10" dur="6000" fill="hold"/>
                                        <p:tgtEl>
                                          <p:spTgt spid="79"/>
                                        </p:tgtEl>
                                        <p:attrNameLst>
                                          <p:attrName>ppt_x</p:attrName>
                                          <p:attrName>ppt_y</p:attrName>
                                        </p:attrNameLst>
                                      </p:cBhvr>
                                      <p:rCtr x="330" y="586"/>
                                    </p:animMotion>
                                  </p:childTnLst>
                                </p:cTn>
                              </p:par>
                              <p:par>
                                <p:cTn id="11" presetID="49" presetClass="path" presetSubtype="0" repeatCount="indefinite" accel="50000" decel="50000" fill="hold" grpId="0" nodeType="withEffect">
                                  <p:stCondLst>
                                    <p:cond delay="700"/>
                                  </p:stCondLst>
                                  <p:childTnLst>
                                    <p:animMotion origin="layout" path="M 0.02865 0.04012 L 0.0349 0.01852 " pathEditMode="relative" rAng="0" ptsTypes="AA">
                                      <p:cBhvr>
                                        <p:cTn id="12" dur="6000" fill="hold"/>
                                        <p:tgtEl>
                                          <p:spTgt spid="80"/>
                                        </p:tgtEl>
                                        <p:attrNameLst>
                                          <p:attrName>ppt_x</p:attrName>
                                          <p:attrName>ppt_y</p:attrName>
                                        </p:attrNameLst>
                                      </p:cBhvr>
                                      <p:rCtr x="313" y="-1080"/>
                                    </p:animMotion>
                                  </p:childTnLst>
                                </p:cTn>
                              </p:par>
                              <p:par>
                                <p:cTn id="13" presetID="49" presetClass="path" presetSubtype="0" repeatCount="indefinite" accel="50000" decel="50000" fill="hold" grpId="0" nodeType="withEffect">
                                  <p:stCondLst>
                                    <p:cond delay="1800"/>
                                  </p:stCondLst>
                                  <p:childTnLst>
                                    <p:animMotion origin="layout" path="M 0.01788 0.03766 L -8.33333E-7 -1.23457E-6 " pathEditMode="relative" rAng="0" ptsTypes="AA">
                                      <p:cBhvr>
                                        <p:cTn id="14" dur="6000" fill="hold"/>
                                        <p:tgtEl>
                                          <p:spTgt spid="81"/>
                                        </p:tgtEl>
                                        <p:attrNameLst>
                                          <p:attrName>ppt_x</p:attrName>
                                          <p:attrName>ppt_y</p:attrName>
                                        </p:attrNameLst>
                                      </p:cBhvr>
                                      <p:rCtr x="-903" y="-1883"/>
                                    </p:animMotion>
                                  </p:childTnLst>
                                </p:cTn>
                              </p:par>
                              <p:par>
                                <p:cTn id="15" presetID="42" presetClass="path" presetSubtype="0" repeatCount="indefinite" accel="50000" decel="50000" fill="hold" nodeType="withEffect">
                                  <p:stCondLst>
                                    <p:cond delay="700"/>
                                  </p:stCondLst>
                                  <p:childTnLst>
                                    <p:animMotion origin="layout" path="M 1.66667E-6 4.5679E-6 L 0.03073 -0.02655 " pathEditMode="relative" rAng="0" ptsTypes="AA">
                                      <p:cBhvr>
                                        <p:cTn id="16" dur="4000" fill="hold"/>
                                        <p:tgtEl>
                                          <p:spTgt spid="367"/>
                                        </p:tgtEl>
                                        <p:attrNameLst>
                                          <p:attrName>ppt_x</p:attrName>
                                          <p:attrName>ppt_y</p:attrName>
                                        </p:attrNameLst>
                                      </p:cBhvr>
                                      <p:rCtr x="1528" y="-13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1"/>
        </a:solidFill>
        <a:effectLst/>
      </p:bgPr>
    </p:bg>
    <p:spTree>
      <p:nvGrpSpPr>
        <p:cNvPr id="1" name="Shape 419"/>
        <p:cNvGrpSpPr/>
        <p:nvPr/>
      </p:nvGrpSpPr>
      <p:grpSpPr>
        <a:xfrm>
          <a:off x="0" y="0"/>
          <a:ext cx="0" cy="0"/>
          <a:chOff x="0" y="0"/>
          <a:chExt cx="0" cy="0"/>
        </a:xfrm>
      </p:grpSpPr>
      <p:sp>
        <p:nvSpPr>
          <p:cNvPr id="420" name="Google Shape;420;p8"/>
          <p:cNvSpPr txBox="1">
            <a:spLocks noGrp="1"/>
          </p:cNvSpPr>
          <p:nvPr>
            <p:ph type="title"/>
          </p:nvPr>
        </p:nvSpPr>
        <p:spPr>
          <a:xfrm>
            <a:off x="1388100" y="1750350"/>
            <a:ext cx="6367800" cy="16428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4800"/>
              <a:buNone/>
              <a:defRPr sz="6500">
                <a:latin typeface="UVN Sang Song Nang" panose="03030802040007090B04" pitchFamily="66" charset="0"/>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421" name="Google Shape;421;p8"/>
          <p:cNvPicPr preferRelativeResize="0"/>
          <p:nvPr/>
        </p:nvPicPr>
        <p:blipFill>
          <a:blip r:embed="rId2">
            <a:alphaModFix amt="23000"/>
          </a:blip>
          <a:stretch>
            <a:fillRect/>
          </a:stretch>
        </p:blipFill>
        <p:spPr>
          <a:xfrm flipH="1">
            <a:off x="0" y="0"/>
            <a:ext cx="9143997" cy="5143499"/>
          </a:xfrm>
          <a:prstGeom prst="rect">
            <a:avLst/>
          </a:prstGeom>
          <a:noFill/>
          <a:ln>
            <a:noFill/>
          </a:ln>
        </p:spPr>
      </p:pic>
      <p:grpSp>
        <p:nvGrpSpPr>
          <p:cNvPr id="422" name="Google Shape;422;p8"/>
          <p:cNvGrpSpPr/>
          <p:nvPr/>
        </p:nvGrpSpPr>
        <p:grpSpPr>
          <a:xfrm>
            <a:off x="-198885" y="3492182"/>
            <a:ext cx="2519036" cy="1203110"/>
            <a:chOff x="2052965" y="3649007"/>
            <a:chExt cx="2519036" cy="1203110"/>
          </a:xfrm>
        </p:grpSpPr>
        <p:grpSp>
          <p:nvGrpSpPr>
            <p:cNvPr id="423" name="Google Shape;423;p8"/>
            <p:cNvGrpSpPr/>
            <p:nvPr/>
          </p:nvGrpSpPr>
          <p:grpSpPr>
            <a:xfrm flipH="1">
              <a:off x="2052965" y="3649007"/>
              <a:ext cx="2284207" cy="1203110"/>
              <a:chOff x="4192225" y="4546238"/>
              <a:chExt cx="1156854" cy="569681"/>
            </a:xfrm>
          </p:grpSpPr>
          <p:sp>
            <p:nvSpPr>
              <p:cNvPr id="424" name="Google Shape;424;p8"/>
              <p:cNvSpPr/>
              <p:nvPr/>
            </p:nvSpPr>
            <p:spPr>
              <a:xfrm>
                <a:off x="4192225" y="4546238"/>
                <a:ext cx="1156854" cy="550521"/>
              </a:xfrm>
              <a:custGeom>
                <a:avLst/>
                <a:gdLst/>
                <a:ahLst/>
                <a:cxnLst/>
                <a:rect l="l" t="t" r="r" b="b"/>
                <a:pathLst>
                  <a:path w="18862" h="8976" extrusionOk="0">
                    <a:moveTo>
                      <a:pt x="1" y="4343"/>
                    </a:moveTo>
                    <a:cubicBezTo>
                      <a:pt x="2" y="4344"/>
                      <a:pt x="4" y="4345"/>
                      <a:pt x="6" y="4346"/>
                    </a:cubicBezTo>
                    <a:lnTo>
                      <a:pt x="6" y="4346"/>
                    </a:lnTo>
                    <a:cubicBezTo>
                      <a:pt x="4" y="4345"/>
                      <a:pt x="2" y="4344"/>
                      <a:pt x="1" y="4343"/>
                    </a:cubicBezTo>
                    <a:close/>
                    <a:moveTo>
                      <a:pt x="17310" y="1"/>
                    </a:moveTo>
                    <a:cubicBezTo>
                      <a:pt x="16587" y="1"/>
                      <a:pt x="16195" y="402"/>
                      <a:pt x="15605" y="872"/>
                    </a:cubicBezTo>
                    <a:cubicBezTo>
                      <a:pt x="14787" y="1516"/>
                      <a:pt x="13918" y="2094"/>
                      <a:pt x="12997" y="2590"/>
                    </a:cubicBezTo>
                    <a:cubicBezTo>
                      <a:pt x="11126" y="3607"/>
                      <a:pt x="9081" y="4292"/>
                      <a:pt x="6980" y="4625"/>
                    </a:cubicBezTo>
                    <a:cubicBezTo>
                      <a:pt x="5963" y="4783"/>
                      <a:pt x="4734" y="4923"/>
                      <a:pt x="3513" y="4923"/>
                    </a:cubicBezTo>
                    <a:cubicBezTo>
                      <a:pt x="2256" y="4923"/>
                      <a:pt x="1007" y="4775"/>
                      <a:pt x="6" y="4346"/>
                    </a:cubicBezTo>
                    <a:lnTo>
                      <a:pt x="6" y="4346"/>
                    </a:lnTo>
                    <a:cubicBezTo>
                      <a:pt x="1630" y="5042"/>
                      <a:pt x="3385" y="5339"/>
                      <a:pt x="5157" y="5339"/>
                    </a:cubicBezTo>
                    <a:cubicBezTo>
                      <a:pt x="6279" y="5339"/>
                      <a:pt x="7408" y="5220"/>
                      <a:pt x="8513" y="5008"/>
                    </a:cubicBezTo>
                    <a:lnTo>
                      <a:pt x="8513" y="5008"/>
                    </a:lnTo>
                    <a:cubicBezTo>
                      <a:pt x="8161" y="5422"/>
                      <a:pt x="7777" y="5816"/>
                      <a:pt x="7373" y="6184"/>
                    </a:cubicBezTo>
                    <a:cubicBezTo>
                      <a:pt x="6427" y="7033"/>
                      <a:pt x="5354" y="7733"/>
                      <a:pt x="4203" y="8265"/>
                    </a:cubicBezTo>
                    <a:cubicBezTo>
                      <a:pt x="3564" y="8561"/>
                      <a:pt x="2894" y="8807"/>
                      <a:pt x="2204" y="8976"/>
                    </a:cubicBezTo>
                    <a:cubicBezTo>
                      <a:pt x="4219" y="8495"/>
                      <a:pt x="6156" y="7697"/>
                      <a:pt x="7925" y="6629"/>
                    </a:cubicBezTo>
                    <a:cubicBezTo>
                      <a:pt x="8421" y="6327"/>
                      <a:pt x="8907" y="6005"/>
                      <a:pt x="9311" y="5581"/>
                    </a:cubicBezTo>
                    <a:cubicBezTo>
                      <a:pt x="9567" y="5320"/>
                      <a:pt x="9786" y="5013"/>
                      <a:pt x="9930" y="4681"/>
                    </a:cubicBezTo>
                    <a:cubicBezTo>
                      <a:pt x="12225" y="4067"/>
                      <a:pt x="14408" y="3106"/>
                      <a:pt x="16545" y="2079"/>
                    </a:cubicBezTo>
                    <a:cubicBezTo>
                      <a:pt x="16954" y="1879"/>
                      <a:pt x="18856" y="1266"/>
                      <a:pt x="18856" y="749"/>
                    </a:cubicBezTo>
                    <a:cubicBezTo>
                      <a:pt x="18862" y="264"/>
                      <a:pt x="17875" y="54"/>
                      <a:pt x="17537" y="13"/>
                    </a:cubicBezTo>
                    <a:cubicBezTo>
                      <a:pt x="17458" y="5"/>
                      <a:pt x="17382" y="1"/>
                      <a:pt x="17310" y="1"/>
                    </a:cubicBezTo>
                    <a:close/>
                  </a:path>
                </a:pathLst>
              </a:custGeom>
              <a:solidFill>
                <a:schemeClr val="dk1"/>
              </a:solidFill>
              <a:ln>
                <a:noFill/>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8"/>
              <p:cNvSpPr/>
              <p:nvPr/>
            </p:nvSpPr>
            <p:spPr>
              <a:xfrm>
                <a:off x="4529323" y="4996076"/>
                <a:ext cx="154374" cy="119844"/>
              </a:xfrm>
              <a:custGeom>
                <a:avLst/>
                <a:gdLst/>
                <a:ahLst/>
                <a:cxnLst/>
                <a:rect l="l" t="t" r="r" b="b"/>
                <a:pathLst>
                  <a:path w="2517" h="1954" extrusionOk="0">
                    <a:moveTo>
                      <a:pt x="972" y="0"/>
                    </a:moveTo>
                    <a:cubicBezTo>
                      <a:pt x="972" y="0"/>
                      <a:pt x="384" y="287"/>
                      <a:pt x="190" y="823"/>
                    </a:cubicBezTo>
                    <a:cubicBezTo>
                      <a:pt x="1" y="1365"/>
                      <a:pt x="282" y="1953"/>
                      <a:pt x="282" y="1953"/>
                    </a:cubicBezTo>
                    <a:cubicBezTo>
                      <a:pt x="282" y="1953"/>
                      <a:pt x="870" y="1667"/>
                      <a:pt x="1059" y="1130"/>
                    </a:cubicBezTo>
                    <a:cubicBezTo>
                      <a:pt x="1126" y="946"/>
                      <a:pt x="1136" y="757"/>
                      <a:pt x="1126" y="593"/>
                    </a:cubicBezTo>
                    <a:lnTo>
                      <a:pt x="1126" y="593"/>
                    </a:lnTo>
                    <a:cubicBezTo>
                      <a:pt x="1197" y="747"/>
                      <a:pt x="1299" y="905"/>
                      <a:pt x="1438" y="1038"/>
                    </a:cubicBezTo>
                    <a:cubicBezTo>
                      <a:pt x="1808" y="1369"/>
                      <a:pt x="2341" y="1392"/>
                      <a:pt x="2482" y="1392"/>
                    </a:cubicBezTo>
                    <a:cubicBezTo>
                      <a:pt x="2504" y="1392"/>
                      <a:pt x="2516" y="1391"/>
                      <a:pt x="2516" y="1391"/>
                    </a:cubicBezTo>
                    <a:cubicBezTo>
                      <a:pt x="2516" y="1391"/>
                      <a:pt x="2475" y="731"/>
                      <a:pt x="2046" y="353"/>
                    </a:cubicBezTo>
                    <a:cubicBezTo>
                      <a:pt x="1653" y="10"/>
                      <a:pt x="1068" y="5"/>
                      <a:pt x="979" y="5"/>
                    </a:cubicBezTo>
                    <a:cubicBezTo>
                      <a:pt x="976" y="5"/>
                      <a:pt x="974" y="5"/>
                      <a:pt x="972" y="5"/>
                    </a:cubicBezTo>
                    <a:lnTo>
                      <a:pt x="972" y="0"/>
                    </a:lnTo>
                    <a:close/>
                  </a:path>
                </a:pathLst>
              </a:custGeom>
              <a:solidFill>
                <a:schemeClr val="accent4"/>
              </a:solidFill>
              <a:ln>
                <a:noFill/>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8"/>
              <p:cNvSpPr/>
              <p:nvPr/>
            </p:nvSpPr>
            <p:spPr>
              <a:xfrm>
                <a:off x="4405181" y="4739876"/>
                <a:ext cx="159035" cy="112913"/>
              </a:xfrm>
              <a:custGeom>
                <a:avLst/>
                <a:gdLst/>
                <a:ahLst/>
                <a:cxnLst/>
                <a:rect l="l" t="t" r="r" b="b"/>
                <a:pathLst>
                  <a:path w="2593" h="1841" extrusionOk="0">
                    <a:moveTo>
                      <a:pt x="179" y="0"/>
                    </a:moveTo>
                    <a:cubicBezTo>
                      <a:pt x="179" y="0"/>
                      <a:pt x="0" y="639"/>
                      <a:pt x="281" y="1146"/>
                    </a:cubicBezTo>
                    <a:cubicBezTo>
                      <a:pt x="563" y="1657"/>
                      <a:pt x="1202" y="1841"/>
                      <a:pt x="1202" y="1841"/>
                    </a:cubicBezTo>
                    <a:cubicBezTo>
                      <a:pt x="1202" y="1841"/>
                      <a:pt x="1202" y="1836"/>
                      <a:pt x="1207" y="1815"/>
                    </a:cubicBezTo>
                    <a:cubicBezTo>
                      <a:pt x="1330" y="1805"/>
                      <a:pt x="1892" y="1708"/>
                      <a:pt x="2224" y="1314"/>
                    </a:cubicBezTo>
                    <a:cubicBezTo>
                      <a:pt x="2592" y="864"/>
                      <a:pt x="2536" y="205"/>
                      <a:pt x="2536" y="205"/>
                    </a:cubicBezTo>
                    <a:lnTo>
                      <a:pt x="2536" y="205"/>
                    </a:lnTo>
                    <a:cubicBezTo>
                      <a:pt x="2536" y="205"/>
                      <a:pt x="1877" y="271"/>
                      <a:pt x="1498" y="716"/>
                    </a:cubicBezTo>
                    <a:cubicBezTo>
                      <a:pt x="1370" y="869"/>
                      <a:pt x="1294" y="1048"/>
                      <a:pt x="1253" y="1217"/>
                    </a:cubicBezTo>
                    <a:cubicBezTo>
                      <a:pt x="1237" y="1048"/>
                      <a:pt x="1191" y="864"/>
                      <a:pt x="1099" y="701"/>
                    </a:cubicBezTo>
                    <a:cubicBezTo>
                      <a:pt x="818" y="190"/>
                      <a:pt x="179" y="0"/>
                      <a:pt x="179" y="0"/>
                    </a:cubicBezTo>
                    <a:close/>
                  </a:path>
                </a:pathLst>
              </a:custGeom>
              <a:solidFill>
                <a:schemeClr val="accent4"/>
              </a:solidFill>
              <a:ln>
                <a:noFill/>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7" name="Google Shape;427;p8"/>
            <p:cNvGrpSpPr/>
            <p:nvPr/>
          </p:nvGrpSpPr>
          <p:grpSpPr>
            <a:xfrm>
              <a:off x="4034715" y="3980044"/>
              <a:ext cx="537287" cy="496942"/>
              <a:chOff x="314888" y="1788230"/>
              <a:chExt cx="470479" cy="435151"/>
            </a:xfrm>
          </p:grpSpPr>
          <p:sp>
            <p:nvSpPr>
              <p:cNvPr id="428" name="Google Shape;428;p8"/>
              <p:cNvSpPr/>
              <p:nvPr/>
            </p:nvSpPr>
            <p:spPr>
              <a:xfrm rot="-1111104">
                <a:off x="337754" y="1804789"/>
                <a:ext cx="131243" cy="165355"/>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4"/>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347023" y="1802511"/>
                <a:ext cx="438344" cy="420869"/>
              </a:xfrm>
              <a:custGeom>
                <a:avLst/>
                <a:gdLst/>
                <a:ahLst/>
                <a:cxnLst/>
                <a:rect l="l" t="t" r="r" b="b"/>
                <a:pathLst>
                  <a:path w="18412" h="17678" extrusionOk="0">
                    <a:moveTo>
                      <a:pt x="9740" y="8161"/>
                    </a:moveTo>
                    <a:lnTo>
                      <a:pt x="9720" y="8243"/>
                    </a:lnTo>
                    <a:cubicBezTo>
                      <a:pt x="9909" y="8642"/>
                      <a:pt x="10160" y="9010"/>
                      <a:pt x="10456" y="9337"/>
                    </a:cubicBezTo>
                    <a:cubicBezTo>
                      <a:pt x="10139" y="9283"/>
                      <a:pt x="9820" y="9252"/>
                      <a:pt x="9501" y="9252"/>
                    </a:cubicBezTo>
                    <a:cubicBezTo>
                      <a:pt x="9311" y="9252"/>
                      <a:pt x="9122" y="9263"/>
                      <a:pt x="8932" y="9286"/>
                    </a:cubicBezTo>
                    <a:lnTo>
                      <a:pt x="8595" y="9225"/>
                    </a:lnTo>
                    <a:cubicBezTo>
                      <a:pt x="8590" y="9230"/>
                      <a:pt x="8580" y="9230"/>
                      <a:pt x="8575" y="9235"/>
                    </a:cubicBezTo>
                    <a:cubicBezTo>
                      <a:pt x="8447" y="8892"/>
                      <a:pt x="8283" y="8565"/>
                      <a:pt x="8084" y="8263"/>
                    </a:cubicBezTo>
                    <a:lnTo>
                      <a:pt x="8084" y="8263"/>
                    </a:lnTo>
                    <a:cubicBezTo>
                      <a:pt x="8299" y="8299"/>
                      <a:pt x="8517" y="8320"/>
                      <a:pt x="8736" y="8320"/>
                    </a:cubicBezTo>
                    <a:cubicBezTo>
                      <a:pt x="8798" y="8320"/>
                      <a:pt x="8860" y="8318"/>
                      <a:pt x="8922" y="8315"/>
                    </a:cubicBezTo>
                    <a:lnTo>
                      <a:pt x="9255" y="8412"/>
                    </a:lnTo>
                    <a:cubicBezTo>
                      <a:pt x="9418" y="8335"/>
                      <a:pt x="9577" y="8253"/>
                      <a:pt x="9740" y="8161"/>
                    </a:cubicBezTo>
                    <a:close/>
                    <a:moveTo>
                      <a:pt x="10023" y="1"/>
                    </a:moveTo>
                    <a:cubicBezTo>
                      <a:pt x="9613" y="1"/>
                      <a:pt x="9206" y="116"/>
                      <a:pt x="8876" y="359"/>
                    </a:cubicBezTo>
                    <a:cubicBezTo>
                      <a:pt x="8258" y="814"/>
                      <a:pt x="7864" y="1632"/>
                      <a:pt x="7112" y="1806"/>
                    </a:cubicBezTo>
                    <a:cubicBezTo>
                      <a:pt x="7013" y="1829"/>
                      <a:pt x="6913" y="1840"/>
                      <a:pt x="6813" y="1840"/>
                    </a:cubicBezTo>
                    <a:cubicBezTo>
                      <a:pt x="6071" y="1840"/>
                      <a:pt x="5325" y="1276"/>
                      <a:pt x="4607" y="1276"/>
                    </a:cubicBezTo>
                    <a:cubicBezTo>
                      <a:pt x="4464" y="1276"/>
                      <a:pt x="4323" y="1298"/>
                      <a:pt x="4183" y="1351"/>
                    </a:cubicBezTo>
                    <a:cubicBezTo>
                      <a:pt x="3764" y="1510"/>
                      <a:pt x="3482" y="1934"/>
                      <a:pt x="3385" y="2374"/>
                    </a:cubicBezTo>
                    <a:cubicBezTo>
                      <a:pt x="3288" y="2813"/>
                      <a:pt x="3360" y="3274"/>
                      <a:pt x="3467" y="3708"/>
                    </a:cubicBezTo>
                    <a:cubicBezTo>
                      <a:pt x="3666" y="4506"/>
                      <a:pt x="4004" y="5273"/>
                      <a:pt x="4474" y="5947"/>
                    </a:cubicBezTo>
                    <a:cubicBezTo>
                      <a:pt x="4050" y="5864"/>
                      <a:pt x="3623" y="5825"/>
                      <a:pt x="3196" y="5825"/>
                    </a:cubicBezTo>
                    <a:cubicBezTo>
                      <a:pt x="2995" y="5825"/>
                      <a:pt x="2794" y="5834"/>
                      <a:pt x="2593" y="5850"/>
                    </a:cubicBezTo>
                    <a:cubicBezTo>
                      <a:pt x="2133" y="5886"/>
                      <a:pt x="1667" y="5978"/>
                      <a:pt x="1263" y="6208"/>
                    </a:cubicBezTo>
                    <a:cubicBezTo>
                      <a:pt x="343" y="6745"/>
                      <a:pt x="1" y="8074"/>
                      <a:pt x="548" y="8989"/>
                    </a:cubicBezTo>
                    <a:cubicBezTo>
                      <a:pt x="946" y="9644"/>
                      <a:pt x="1724" y="10104"/>
                      <a:pt x="1831" y="10871"/>
                    </a:cubicBezTo>
                    <a:cubicBezTo>
                      <a:pt x="1974" y="11868"/>
                      <a:pt x="849" y="12778"/>
                      <a:pt x="1125" y="13749"/>
                    </a:cubicBezTo>
                    <a:cubicBezTo>
                      <a:pt x="1243" y="14184"/>
                      <a:pt x="1642" y="14501"/>
                      <a:pt x="2071" y="14629"/>
                    </a:cubicBezTo>
                    <a:cubicBezTo>
                      <a:pt x="2291" y="14700"/>
                      <a:pt x="2524" y="14728"/>
                      <a:pt x="2758" y="14728"/>
                    </a:cubicBezTo>
                    <a:cubicBezTo>
                      <a:pt x="2975" y="14728"/>
                      <a:pt x="3194" y="14704"/>
                      <a:pt x="3406" y="14670"/>
                    </a:cubicBezTo>
                    <a:cubicBezTo>
                      <a:pt x="4336" y="14521"/>
                      <a:pt x="5246" y="14189"/>
                      <a:pt x="6034" y="13678"/>
                    </a:cubicBezTo>
                    <a:lnTo>
                      <a:pt x="6034" y="13678"/>
                    </a:lnTo>
                    <a:cubicBezTo>
                      <a:pt x="6008" y="14383"/>
                      <a:pt x="6095" y="15089"/>
                      <a:pt x="6279" y="15769"/>
                    </a:cubicBezTo>
                    <a:cubicBezTo>
                      <a:pt x="6402" y="16214"/>
                      <a:pt x="6576" y="16659"/>
                      <a:pt x="6877" y="17006"/>
                    </a:cubicBezTo>
                    <a:cubicBezTo>
                      <a:pt x="7258" y="17449"/>
                      <a:pt x="7843" y="17678"/>
                      <a:pt x="8425" y="17678"/>
                    </a:cubicBezTo>
                    <a:cubicBezTo>
                      <a:pt x="8904" y="17678"/>
                      <a:pt x="9382" y="17522"/>
                      <a:pt x="9740" y="17200"/>
                    </a:cubicBezTo>
                    <a:cubicBezTo>
                      <a:pt x="10313" y="16689"/>
                      <a:pt x="10620" y="15840"/>
                      <a:pt x="11351" y="15590"/>
                    </a:cubicBezTo>
                    <a:cubicBezTo>
                      <a:pt x="11495" y="15541"/>
                      <a:pt x="11643" y="15521"/>
                      <a:pt x="11793" y="15521"/>
                    </a:cubicBezTo>
                    <a:cubicBezTo>
                      <a:pt x="12432" y="15521"/>
                      <a:pt x="13111" y="15880"/>
                      <a:pt x="13737" y="15880"/>
                    </a:cubicBezTo>
                    <a:cubicBezTo>
                      <a:pt x="13933" y="15880"/>
                      <a:pt x="14123" y="15845"/>
                      <a:pt x="14306" y="15754"/>
                    </a:cubicBezTo>
                    <a:cubicBezTo>
                      <a:pt x="14710" y="15559"/>
                      <a:pt x="14955" y="15109"/>
                      <a:pt x="15006" y="14665"/>
                    </a:cubicBezTo>
                    <a:cubicBezTo>
                      <a:pt x="15058" y="14215"/>
                      <a:pt x="14945" y="13770"/>
                      <a:pt x="14792" y="13340"/>
                    </a:cubicBezTo>
                    <a:cubicBezTo>
                      <a:pt x="14485" y="12476"/>
                      <a:pt x="14015" y="11663"/>
                      <a:pt x="13386" y="10999"/>
                    </a:cubicBezTo>
                    <a:lnTo>
                      <a:pt x="13386" y="10999"/>
                    </a:lnTo>
                    <a:cubicBezTo>
                      <a:pt x="13812" y="11085"/>
                      <a:pt x="14249" y="11127"/>
                      <a:pt x="14686" y="11127"/>
                    </a:cubicBezTo>
                    <a:cubicBezTo>
                      <a:pt x="15155" y="11127"/>
                      <a:pt x="15625" y="11079"/>
                      <a:pt x="16085" y="10983"/>
                    </a:cubicBezTo>
                    <a:cubicBezTo>
                      <a:pt x="16540" y="10886"/>
                      <a:pt x="16990" y="10743"/>
                      <a:pt x="17358" y="10472"/>
                    </a:cubicBezTo>
                    <a:cubicBezTo>
                      <a:pt x="18227" y="9838"/>
                      <a:pt x="18411" y="8478"/>
                      <a:pt x="17752" y="7635"/>
                    </a:cubicBezTo>
                    <a:cubicBezTo>
                      <a:pt x="17282" y="7026"/>
                      <a:pt x="16448" y="6663"/>
                      <a:pt x="16259" y="5912"/>
                    </a:cubicBezTo>
                    <a:cubicBezTo>
                      <a:pt x="16003" y="4935"/>
                      <a:pt x="17011" y="3907"/>
                      <a:pt x="16622" y="2972"/>
                    </a:cubicBezTo>
                    <a:cubicBezTo>
                      <a:pt x="16448" y="2558"/>
                      <a:pt x="16019" y="2287"/>
                      <a:pt x="15579" y="2205"/>
                    </a:cubicBezTo>
                    <a:cubicBezTo>
                      <a:pt x="15456" y="2182"/>
                      <a:pt x="15332" y="2172"/>
                      <a:pt x="15207" y="2172"/>
                    </a:cubicBezTo>
                    <a:cubicBezTo>
                      <a:pt x="14884" y="2172"/>
                      <a:pt x="14558" y="2239"/>
                      <a:pt x="14245" y="2328"/>
                    </a:cubicBezTo>
                    <a:cubicBezTo>
                      <a:pt x="13554" y="2522"/>
                      <a:pt x="12885" y="2818"/>
                      <a:pt x="12286" y="3222"/>
                    </a:cubicBezTo>
                    <a:cubicBezTo>
                      <a:pt x="12281" y="2854"/>
                      <a:pt x="12246" y="2481"/>
                      <a:pt x="12179" y="2118"/>
                    </a:cubicBezTo>
                    <a:cubicBezTo>
                      <a:pt x="12097" y="1663"/>
                      <a:pt x="11969" y="1203"/>
                      <a:pt x="11709" y="825"/>
                    </a:cubicBezTo>
                    <a:cubicBezTo>
                      <a:pt x="11332" y="291"/>
                      <a:pt x="10673" y="1"/>
                      <a:pt x="10023" y="1"/>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8"/>
              <p:cNvSpPr/>
              <p:nvPr/>
            </p:nvSpPr>
            <p:spPr>
              <a:xfrm>
                <a:off x="405095" y="1850844"/>
                <a:ext cx="317711" cy="311878"/>
              </a:xfrm>
              <a:custGeom>
                <a:avLst/>
                <a:gdLst/>
                <a:ahLst/>
                <a:cxnLst/>
                <a:rect l="l" t="t" r="r" b="b"/>
                <a:pathLst>
                  <a:path w="13345" h="13100" extrusionOk="0">
                    <a:moveTo>
                      <a:pt x="7087" y="5671"/>
                    </a:moveTo>
                    <a:cubicBezTo>
                      <a:pt x="7005" y="6039"/>
                      <a:pt x="6974" y="6412"/>
                      <a:pt x="7005" y="6786"/>
                    </a:cubicBezTo>
                    <a:lnTo>
                      <a:pt x="6949" y="7031"/>
                    </a:lnTo>
                    <a:cubicBezTo>
                      <a:pt x="6949" y="7041"/>
                      <a:pt x="6954" y="7046"/>
                      <a:pt x="6954" y="7052"/>
                    </a:cubicBezTo>
                    <a:cubicBezTo>
                      <a:pt x="6703" y="7128"/>
                      <a:pt x="6463" y="7246"/>
                      <a:pt x="6233" y="7384"/>
                    </a:cubicBezTo>
                    <a:cubicBezTo>
                      <a:pt x="6269" y="7179"/>
                      <a:pt x="6289" y="6975"/>
                      <a:pt x="6294" y="6770"/>
                    </a:cubicBezTo>
                    <a:lnTo>
                      <a:pt x="6371" y="6530"/>
                    </a:lnTo>
                    <a:cubicBezTo>
                      <a:pt x="6320" y="6407"/>
                      <a:pt x="6263" y="6285"/>
                      <a:pt x="6202" y="6167"/>
                    </a:cubicBezTo>
                    <a:lnTo>
                      <a:pt x="6202" y="6167"/>
                    </a:lnTo>
                    <a:lnTo>
                      <a:pt x="6263" y="6182"/>
                    </a:lnTo>
                    <a:cubicBezTo>
                      <a:pt x="6565" y="6055"/>
                      <a:pt x="6841" y="5876"/>
                      <a:pt x="7087" y="5671"/>
                    </a:cubicBezTo>
                    <a:close/>
                    <a:moveTo>
                      <a:pt x="6865" y="0"/>
                    </a:moveTo>
                    <a:cubicBezTo>
                      <a:pt x="6568" y="0"/>
                      <a:pt x="6272" y="83"/>
                      <a:pt x="6028" y="257"/>
                    </a:cubicBezTo>
                    <a:cubicBezTo>
                      <a:pt x="5568" y="594"/>
                      <a:pt x="5282" y="1192"/>
                      <a:pt x="4724" y="1315"/>
                    </a:cubicBezTo>
                    <a:cubicBezTo>
                      <a:pt x="4656" y="1330"/>
                      <a:pt x="4587" y="1337"/>
                      <a:pt x="4518" y="1337"/>
                    </a:cubicBezTo>
                    <a:cubicBezTo>
                      <a:pt x="3971" y="1337"/>
                      <a:pt x="3417" y="913"/>
                      <a:pt x="2885" y="913"/>
                    </a:cubicBezTo>
                    <a:cubicBezTo>
                      <a:pt x="2782" y="913"/>
                      <a:pt x="2679" y="929"/>
                      <a:pt x="2577" y="967"/>
                    </a:cubicBezTo>
                    <a:cubicBezTo>
                      <a:pt x="2265" y="1085"/>
                      <a:pt x="2061" y="1392"/>
                      <a:pt x="1984" y="1719"/>
                    </a:cubicBezTo>
                    <a:cubicBezTo>
                      <a:pt x="1912" y="2041"/>
                      <a:pt x="1958" y="2373"/>
                      <a:pt x="2035" y="2701"/>
                    </a:cubicBezTo>
                    <a:cubicBezTo>
                      <a:pt x="2153" y="3217"/>
                      <a:pt x="2368" y="3708"/>
                      <a:pt x="2638" y="4163"/>
                    </a:cubicBezTo>
                    <a:cubicBezTo>
                      <a:pt x="2605" y="4162"/>
                      <a:pt x="2571" y="4162"/>
                      <a:pt x="2537" y="4162"/>
                    </a:cubicBezTo>
                    <a:cubicBezTo>
                      <a:pt x="2298" y="4162"/>
                      <a:pt x="2057" y="4178"/>
                      <a:pt x="1815" y="4209"/>
                    </a:cubicBezTo>
                    <a:cubicBezTo>
                      <a:pt x="1478" y="4255"/>
                      <a:pt x="1140" y="4337"/>
                      <a:pt x="859" y="4521"/>
                    </a:cubicBezTo>
                    <a:cubicBezTo>
                      <a:pt x="200" y="4950"/>
                      <a:pt x="0" y="5942"/>
                      <a:pt x="435" y="6591"/>
                    </a:cubicBezTo>
                    <a:cubicBezTo>
                      <a:pt x="757" y="7062"/>
                      <a:pt x="1345" y="7374"/>
                      <a:pt x="1452" y="7921"/>
                    </a:cubicBezTo>
                    <a:cubicBezTo>
                      <a:pt x="1590" y="8652"/>
                      <a:pt x="798" y="9362"/>
                      <a:pt x="1043" y="10063"/>
                    </a:cubicBezTo>
                    <a:cubicBezTo>
                      <a:pt x="1151" y="10375"/>
                      <a:pt x="1452" y="10595"/>
                      <a:pt x="1769" y="10676"/>
                    </a:cubicBezTo>
                    <a:cubicBezTo>
                      <a:pt x="1900" y="10710"/>
                      <a:pt x="2033" y="10723"/>
                      <a:pt x="2166" y="10723"/>
                    </a:cubicBezTo>
                    <a:cubicBezTo>
                      <a:pt x="2363" y="10723"/>
                      <a:pt x="2561" y="10693"/>
                      <a:pt x="2756" y="10651"/>
                    </a:cubicBezTo>
                    <a:cubicBezTo>
                      <a:pt x="3349" y="10528"/>
                      <a:pt x="3917" y="10298"/>
                      <a:pt x="4428" y="9966"/>
                    </a:cubicBezTo>
                    <a:lnTo>
                      <a:pt x="4428" y="9966"/>
                    </a:lnTo>
                    <a:cubicBezTo>
                      <a:pt x="4326" y="10421"/>
                      <a:pt x="4290" y="10886"/>
                      <a:pt x="4310" y="11346"/>
                    </a:cubicBezTo>
                    <a:cubicBezTo>
                      <a:pt x="4326" y="11684"/>
                      <a:pt x="4377" y="12031"/>
                      <a:pt x="4540" y="12333"/>
                    </a:cubicBezTo>
                    <a:cubicBezTo>
                      <a:pt x="4797" y="12814"/>
                      <a:pt x="5345" y="13099"/>
                      <a:pt x="5887" y="13099"/>
                    </a:cubicBezTo>
                    <a:cubicBezTo>
                      <a:pt x="6122" y="13099"/>
                      <a:pt x="6356" y="13046"/>
                      <a:pt x="6565" y="12931"/>
                    </a:cubicBezTo>
                    <a:cubicBezTo>
                      <a:pt x="7061" y="12660"/>
                      <a:pt x="7419" y="12093"/>
                      <a:pt x="7981" y="12036"/>
                    </a:cubicBezTo>
                    <a:cubicBezTo>
                      <a:pt x="8013" y="12033"/>
                      <a:pt x="8045" y="12032"/>
                      <a:pt x="8076" y="12032"/>
                    </a:cubicBezTo>
                    <a:cubicBezTo>
                      <a:pt x="8705" y="12032"/>
                      <a:pt x="9268" y="12663"/>
                      <a:pt x="9879" y="12663"/>
                    </a:cubicBezTo>
                    <a:cubicBezTo>
                      <a:pt x="9944" y="12663"/>
                      <a:pt x="10011" y="12656"/>
                      <a:pt x="10077" y="12640"/>
                    </a:cubicBezTo>
                    <a:cubicBezTo>
                      <a:pt x="10400" y="12563"/>
                      <a:pt x="10650" y="12282"/>
                      <a:pt x="10757" y="11965"/>
                    </a:cubicBezTo>
                    <a:cubicBezTo>
                      <a:pt x="10865" y="11653"/>
                      <a:pt x="10860" y="11316"/>
                      <a:pt x="10819" y="10983"/>
                    </a:cubicBezTo>
                    <a:cubicBezTo>
                      <a:pt x="10737" y="10293"/>
                      <a:pt x="10522" y="9618"/>
                      <a:pt x="10164" y="9020"/>
                    </a:cubicBezTo>
                    <a:lnTo>
                      <a:pt x="10164" y="9020"/>
                    </a:lnTo>
                    <a:cubicBezTo>
                      <a:pt x="10288" y="9030"/>
                      <a:pt x="10411" y="9034"/>
                      <a:pt x="10535" y="9034"/>
                    </a:cubicBezTo>
                    <a:cubicBezTo>
                      <a:pt x="10929" y="9034"/>
                      <a:pt x="11323" y="8986"/>
                      <a:pt x="11708" y="8892"/>
                    </a:cubicBezTo>
                    <a:cubicBezTo>
                      <a:pt x="12041" y="8815"/>
                      <a:pt x="12368" y="8703"/>
                      <a:pt x="12634" y="8483"/>
                    </a:cubicBezTo>
                    <a:cubicBezTo>
                      <a:pt x="13237" y="8008"/>
                      <a:pt x="13345" y="7000"/>
                      <a:pt x="12849" y="6397"/>
                    </a:cubicBezTo>
                    <a:cubicBezTo>
                      <a:pt x="12491" y="5963"/>
                      <a:pt x="11867" y="5712"/>
                      <a:pt x="11708" y="5165"/>
                    </a:cubicBezTo>
                    <a:cubicBezTo>
                      <a:pt x="11499" y="4459"/>
                      <a:pt x="12215" y="3672"/>
                      <a:pt x="11913" y="3002"/>
                    </a:cubicBezTo>
                    <a:cubicBezTo>
                      <a:pt x="11780" y="2701"/>
                      <a:pt x="11453" y="2506"/>
                      <a:pt x="11126" y="2465"/>
                    </a:cubicBezTo>
                    <a:cubicBezTo>
                      <a:pt x="11051" y="2455"/>
                      <a:pt x="10976" y="2450"/>
                      <a:pt x="10901" y="2450"/>
                    </a:cubicBezTo>
                    <a:cubicBezTo>
                      <a:pt x="10651" y="2450"/>
                      <a:pt x="10397" y="2504"/>
                      <a:pt x="10149" y="2583"/>
                    </a:cubicBezTo>
                    <a:cubicBezTo>
                      <a:pt x="9505" y="2793"/>
                      <a:pt x="8896" y="3115"/>
                      <a:pt x="8390" y="3560"/>
                    </a:cubicBezTo>
                    <a:cubicBezTo>
                      <a:pt x="8554" y="2910"/>
                      <a:pt x="8564" y="2230"/>
                      <a:pt x="8457" y="1571"/>
                    </a:cubicBezTo>
                    <a:cubicBezTo>
                      <a:pt x="8401" y="1238"/>
                      <a:pt x="8308" y="896"/>
                      <a:pt x="8109" y="620"/>
                    </a:cubicBezTo>
                    <a:cubicBezTo>
                      <a:pt x="7834" y="218"/>
                      <a:pt x="7348" y="0"/>
                      <a:pt x="6865" y="0"/>
                    </a:cubicBezTo>
                    <a:close/>
                  </a:path>
                </a:pathLst>
              </a:custGeom>
              <a:solidFill>
                <a:schemeClr val="accent6"/>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8"/>
              <p:cNvSpPr/>
              <p:nvPr/>
            </p:nvSpPr>
            <p:spPr>
              <a:xfrm>
                <a:off x="462905" y="1903699"/>
                <a:ext cx="189912" cy="180532"/>
              </a:xfrm>
              <a:custGeom>
                <a:avLst/>
                <a:gdLst/>
                <a:ahLst/>
                <a:cxnLst/>
                <a:rect l="l" t="t" r="r" b="b"/>
                <a:pathLst>
                  <a:path w="7977" h="7583" extrusionOk="0">
                    <a:moveTo>
                      <a:pt x="4009" y="0"/>
                    </a:moveTo>
                    <a:lnTo>
                      <a:pt x="4009" y="0"/>
                    </a:lnTo>
                    <a:cubicBezTo>
                      <a:pt x="4035" y="297"/>
                      <a:pt x="4065" y="583"/>
                      <a:pt x="4086" y="869"/>
                    </a:cubicBezTo>
                    <a:cubicBezTo>
                      <a:pt x="4106" y="1161"/>
                      <a:pt x="4117" y="1442"/>
                      <a:pt x="4117" y="1728"/>
                    </a:cubicBezTo>
                    <a:cubicBezTo>
                      <a:pt x="4122" y="2014"/>
                      <a:pt x="4111" y="2296"/>
                      <a:pt x="4091" y="2582"/>
                    </a:cubicBezTo>
                    <a:cubicBezTo>
                      <a:pt x="4081" y="2781"/>
                      <a:pt x="4065" y="2976"/>
                      <a:pt x="4045" y="3170"/>
                    </a:cubicBezTo>
                    <a:cubicBezTo>
                      <a:pt x="3979" y="3180"/>
                      <a:pt x="3907" y="3190"/>
                      <a:pt x="3835" y="3211"/>
                    </a:cubicBezTo>
                    <a:cubicBezTo>
                      <a:pt x="3830" y="3190"/>
                      <a:pt x="3815" y="3170"/>
                      <a:pt x="3810" y="3144"/>
                    </a:cubicBezTo>
                    <a:cubicBezTo>
                      <a:pt x="3728" y="2960"/>
                      <a:pt x="3646" y="2776"/>
                      <a:pt x="3554" y="2592"/>
                    </a:cubicBezTo>
                    <a:cubicBezTo>
                      <a:pt x="3467" y="2403"/>
                      <a:pt x="3380" y="2224"/>
                      <a:pt x="3288" y="2040"/>
                    </a:cubicBezTo>
                    <a:cubicBezTo>
                      <a:pt x="3196" y="1856"/>
                      <a:pt x="3099" y="1677"/>
                      <a:pt x="2987" y="1498"/>
                    </a:cubicBezTo>
                    <a:lnTo>
                      <a:pt x="2987" y="1498"/>
                    </a:lnTo>
                    <a:cubicBezTo>
                      <a:pt x="2997" y="1708"/>
                      <a:pt x="3038" y="1917"/>
                      <a:pt x="3094" y="2117"/>
                    </a:cubicBezTo>
                    <a:cubicBezTo>
                      <a:pt x="3150" y="2321"/>
                      <a:pt x="3227" y="2515"/>
                      <a:pt x="3319" y="2705"/>
                    </a:cubicBezTo>
                    <a:cubicBezTo>
                      <a:pt x="3406" y="2889"/>
                      <a:pt x="3508" y="3078"/>
                      <a:pt x="3631" y="3247"/>
                    </a:cubicBezTo>
                    <a:cubicBezTo>
                      <a:pt x="3636" y="3257"/>
                      <a:pt x="3646" y="3262"/>
                      <a:pt x="3651" y="3272"/>
                    </a:cubicBezTo>
                    <a:cubicBezTo>
                      <a:pt x="3498" y="3339"/>
                      <a:pt x="3350" y="3441"/>
                      <a:pt x="3222" y="3569"/>
                    </a:cubicBezTo>
                    <a:cubicBezTo>
                      <a:pt x="3048" y="3748"/>
                      <a:pt x="2936" y="3973"/>
                      <a:pt x="2884" y="4203"/>
                    </a:cubicBezTo>
                    <a:cubicBezTo>
                      <a:pt x="2767" y="4177"/>
                      <a:pt x="2649" y="4152"/>
                      <a:pt x="2527" y="4131"/>
                    </a:cubicBezTo>
                    <a:cubicBezTo>
                      <a:pt x="2245" y="4085"/>
                      <a:pt x="1969" y="4054"/>
                      <a:pt x="1688" y="4034"/>
                    </a:cubicBezTo>
                    <a:cubicBezTo>
                      <a:pt x="1492" y="4027"/>
                      <a:pt x="1297" y="4017"/>
                      <a:pt x="1101" y="4017"/>
                    </a:cubicBezTo>
                    <a:cubicBezTo>
                      <a:pt x="1015" y="4017"/>
                      <a:pt x="930" y="4019"/>
                      <a:pt x="844" y="4024"/>
                    </a:cubicBezTo>
                    <a:cubicBezTo>
                      <a:pt x="563" y="4029"/>
                      <a:pt x="282" y="4054"/>
                      <a:pt x="1" y="4106"/>
                    </a:cubicBezTo>
                    <a:cubicBezTo>
                      <a:pt x="282" y="4162"/>
                      <a:pt x="558" y="4192"/>
                      <a:pt x="839" y="4223"/>
                    </a:cubicBezTo>
                    <a:cubicBezTo>
                      <a:pt x="1121" y="4259"/>
                      <a:pt x="1397" y="4274"/>
                      <a:pt x="1678" y="4295"/>
                    </a:cubicBezTo>
                    <a:cubicBezTo>
                      <a:pt x="1959" y="4310"/>
                      <a:pt x="2230" y="4330"/>
                      <a:pt x="2511" y="4336"/>
                    </a:cubicBezTo>
                    <a:cubicBezTo>
                      <a:pt x="2629" y="4336"/>
                      <a:pt x="2752" y="4341"/>
                      <a:pt x="2864" y="4341"/>
                    </a:cubicBezTo>
                    <a:cubicBezTo>
                      <a:pt x="2838" y="4561"/>
                      <a:pt x="2869" y="4775"/>
                      <a:pt x="2956" y="4980"/>
                    </a:cubicBezTo>
                    <a:cubicBezTo>
                      <a:pt x="2879" y="5026"/>
                      <a:pt x="2808" y="5072"/>
                      <a:pt x="2731" y="5123"/>
                    </a:cubicBezTo>
                    <a:cubicBezTo>
                      <a:pt x="2573" y="5225"/>
                      <a:pt x="2409" y="5327"/>
                      <a:pt x="2256" y="5440"/>
                    </a:cubicBezTo>
                    <a:cubicBezTo>
                      <a:pt x="2102" y="5547"/>
                      <a:pt x="1944" y="5665"/>
                      <a:pt x="1795" y="5798"/>
                    </a:cubicBezTo>
                    <a:cubicBezTo>
                      <a:pt x="1995" y="5762"/>
                      <a:pt x="2179" y="5696"/>
                      <a:pt x="2358" y="5619"/>
                    </a:cubicBezTo>
                    <a:cubicBezTo>
                      <a:pt x="2537" y="5542"/>
                      <a:pt x="2711" y="5445"/>
                      <a:pt x="2869" y="5343"/>
                    </a:cubicBezTo>
                    <a:cubicBezTo>
                      <a:pt x="2936" y="5302"/>
                      <a:pt x="3002" y="5256"/>
                      <a:pt x="3069" y="5205"/>
                    </a:cubicBezTo>
                    <a:cubicBezTo>
                      <a:pt x="3120" y="5281"/>
                      <a:pt x="3176" y="5358"/>
                      <a:pt x="3247" y="5419"/>
                    </a:cubicBezTo>
                    <a:cubicBezTo>
                      <a:pt x="3488" y="5660"/>
                      <a:pt x="3815" y="5793"/>
                      <a:pt x="4152" y="5793"/>
                    </a:cubicBezTo>
                    <a:lnTo>
                      <a:pt x="4198" y="5793"/>
                    </a:lnTo>
                    <a:cubicBezTo>
                      <a:pt x="4178" y="5869"/>
                      <a:pt x="4163" y="5946"/>
                      <a:pt x="4147" y="6028"/>
                    </a:cubicBezTo>
                    <a:cubicBezTo>
                      <a:pt x="4117" y="6202"/>
                      <a:pt x="4117" y="6381"/>
                      <a:pt x="4117" y="6560"/>
                    </a:cubicBezTo>
                    <a:cubicBezTo>
                      <a:pt x="4127" y="6739"/>
                      <a:pt x="4147" y="6912"/>
                      <a:pt x="4193" y="7081"/>
                    </a:cubicBezTo>
                    <a:cubicBezTo>
                      <a:pt x="4239" y="7255"/>
                      <a:pt x="4296" y="7424"/>
                      <a:pt x="4393" y="7582"/>
                    </a:cubicBezTo>
                    <a:cubicBezTo>
                      <a:pt x="4403" y="7403"/>
                      <a:pt x="4403" y="7229"/>
                      <a:pt x="4398" y="7056"/>
                    </a:cubicBezTo>
                    <a:cubicBezTo>
                      <a:pt x="4398" y="6887"/>
                      <a:pt x="4382" y="6718"/>
                      <a:pt x="4377" y="6544"/>
                    </a:cubicBezTo>
                    <a:cubicBezTo>
                      <a:pt x="4367" y="6381"/>
                      <a:pt x="4357" y="6207"/>
                      <a:pt x="4347" y="6033"/>
                    </a:cubicBezTo>
                    <a:cubicBezTo>
                      <a:pt x="4342" y="5951"/>
                      <a:pt x="4331" y="5864"/>
                      <a:pt x="4326" y="5777"/>
                    </a:cubicBezTo>
                    <a:cubicBezTo>
                      <a:pt x="4485" y="5752"/>
                      <a:pt x="4648" y="5701"/>
                      <a:pt x="4786" y="5624"/>
                    </a:cubicBezTo>
                    <a:cubicBezTo>
                      <a:pt x="4812" y="5685"/>
                      <a:pt x="4838" y="5747"/>
                      <a:pt x="4868" y="5803"/>
                    </a:cubicBezTo>
                    <a:cubicBezTo>
                      <a:pt x="4965" y="6007"/>
                      <a:pt x="5073" y="6207"/>
                      <a:pt x="5190" y="6406"/>
                    </a:cubicBezTo>
                    <a:cubicBezTo>
                      <a:pt x="5303" y="6595"/>
                      <a:pt x="5425" y="6795"/>
                      <a:pt x="5553" y="6979"/>
                    </a:cubicBezTo>
                    <a:cubicBezTo>
                      <a:pt x="5681" y="7163"/>
                      <a:pt x="5824" y="7352"/>
                      <a:pt x="5983" y="7516"/>
                    </a:cubicBezTo>
                    <a:cubicBezTo>
                      <a:pt x="5916" y="7291"/>
                      <a:pt x="5829" y="7081"/>
                      <a:pt x="5727" y="6877"/>
                    </a:cubicBezTo>
                    <a:cubicBezTo>
                      <a:pt x="5630" y="6672"/>
                      <a:pt x="5523" y="6478"/>
                      <a:pt x="5405" y="6278"/>
                    </a:cubicBezTo>
                    <a:cubicBezTo>
                      <a:pt x="5293" y="6084"/>
                      <a:pt x="5170" y="5885"/>
                      <a:pt x="5037" y="5701"/>
                    </a:cubicBezTo>
                    <a:cubicBezTo>
                      <a:pt x="5001" y="5644"/>
                      <a:pt x="4960" y="5593"/>
                      <a:pt x="4914" y="5537"/>
                    </a:cubicBezTo>
                    <a:cubicBezTo>
                      <a:pt x="4976" y="5491"/>
                      <a:pt x="5022" y="5445"/>
                      <a:pt x="5073" y="5394"/>
                    </a:cubicBezTo>
                    <a:cubicBezTo>
                      <a:pt x="5272" y="5189"/>
                      <a:pt x="5395" y="4934"/>
                      <a:pt x="5425" y="4658"/>
                    </a:cubicBezTo>
                    <a:cubicBezTo>
                      <a:pt x="5530" y="4665"/>
                      <a:pt x="5636" y="4669"/>
                      <a:pt x="5742" y="4669"/>
                    </a:cubicBezTo>
                    <a:cubicBezTo>
                      <a:pt x="5849" y="4669"/>
                      <a:pt x="5955" y="4665"/>
                      <a:pt x="6059" y="4658"/>
                    </a:cubicBezTo>
                    <a:cubicBezTo>
                      <a:pt x="6284" y="4647"/>
                      <a:pt x="6509" y="4622"/>
                      <a:pt x="6724" y="4581"/>
                    </a:cubicBezTo>
                    <a:cubicBezTo>
                      <a:pt x="6944" y="4545"/>
                      <a:pt x="7164" y="4489"/>
                      <a:pt x="7379" y="4412"/>
                    </a:cubicBezTo>
                    <a:cubicBezTo>
                      <a:pt x="7212" y="4393"/>
                      <a:pt x="7045" y="4383"/>
                      <a:pt x="6878" y="4383"/>
                    </a:cubicBezTo>
                    <a:cubicBezTo>
                      <a:pt x="6820" y="4383"/>
                      <a:pt x="6762" y="4384"/>
                      <a:pt x="6704" y="4387"/>
                    </a:cubicBezTo>
                    <a:cubicBezTo>
                      <a:pt x="6612" y="4372"/>
                      <a:pt x="6513" y="4367"/>
                      <a:pt x="6411" y="4367"/>
                    </a:cubicBezTo>
                    <a:cubicBezTo>
                      <a:pt x="6298" y="4367"/>
                      <a:pt x="6180" y="4374"/>
                      <a:pt x="6065" y="4382"/>
                    </a:cubicBezTo>
                    <a:cubicBezTo>
                      <a:pt x="5860" y="4392"/>
                      <a:pt x="5666" y="4407"/>
                      <a:pt x="5461" y="4433"/>
                    </a:cubicBezTo>
                    <a:cubicBezTo>
                      <a:pt x="5451" y="4162"/>
                      <a:pt x="5364" y="3911"/>
                      <a:pt x="5211" y="3697"/>
                    </a:cubicBezTo>
                    <a:cubicBezTo>
                      <a:pt x="5247" y="3671"/>
                      <a:pt x="5293" y="3640"/>
                      <a:pt x="5333" y="3615"/>
                    </a:cubicBezTo>
                    <a:cubicBezTo>
                      <a:pt x="5604" y="3436"/>
                      <a:pt x="5886" y="3262"/>
                      <a:pt x="6177" y="3109"/>
                    </a:cubicBezTo>
                    <a:cubicBezTo>
                      <a:pt x="6463" y="2950"/>
                      <a:pt x="6755" y="2807"/>
                      <a:pt x="7056" y="2669"/>
                    </a:cubicBezTo>
                    <a:cubicBezTo>
                      <a:pt x="7358" y="2531"/>
                      <a:pt x="7665" y="2403"/>
                      <a:pt x="7977" y="2275"/>
                    </a:cubicBezTo>
                    <a:lnTo>
                      <a:pt x="7977" y="2275"/>
                    </a:lnTo>
                    <a:cubicBezTo>
                      <a:pt x="7639" y="2301"/>
                      <a:pt x="7307" y="2372"/>
                      <a:pt x="6985" y="2475"/>
                    </a:cubicBezTo>
                    <a:cubicBezTo>
                      <a:pt x="6663" y="2577"/>
                      <a:pt x="6356" y="2720"/>
                      <a:pt x="6054" y="2878"/>
                    </a:cubicBezTo>
                    <a:cubicBezTo>
                      <a:pt x="5758" y="3042"/>
                      <a:pt x="5471" y="3231"/>
                      <a:pt x="5216" y="3446"/>
                    </a:cubicBezTo>
                    <a:cubicBezTo>
                      <a:pt x="5180" y="3477"/>
                      <a:pt x="5134" y="3518"/>
                      <a:pt x="5093" y="3553"/>
                    </a:cubicBezTo>
                    <a:cubicBezTo>
                      <a:pt x="5083" y="3543"/>
                      <a:pt x="5078" y="3528"/>
                      <a:pt x="5062" y="3523"/>
                    </a:cubicBezTo>
                    <a:cubicBezTo>
                      <a:pt x="4812" y="3277"/>
                      <a:pt x="4483" y="3160"/>
                      <a:pt x="4158" y="3160"/>
                    </a:cubicBezTo>
                    <a:cubicBezTo>
                      <a:pt x="4151" y="3160"/>
                      <a:pt x="4144" y="3160"/>
                      <a:pt x="4137" y="3160"/>
                    </a:cubicBezTo>
                    <a:cubicBezTo>
                      <a:pt x="4198" y="2981"/>
                      <a:pt x="4250" y="2786"/>
                      <a:pt x="4290" y="2602"/>
                    </a:cubicBezTo>
                    <a:cubicBezTo>
                      <a:pt x="4347" y="2316"/>
                      <a:pt x="4372" y="2014"/>
                      <a:pt x="4372" y="1723"/>
                    </a:cubicBezTo>
                    <a:cubicBezTo>
                      <a:pt x="4367" y="1426"/>
                      <a:pt x="4342" y="1125"/>
                      <a:pt x="4285" y="839"/>
                    </a:cubicBezTo>
                    <a:cubicBezTo>
                      <a:pt x="4224" y="552"/>
                      <a:pt x="4137" y="266"/>
                      <a:pt x="4009" y="0"/>
                    </a:cubicBezTo>
                    <a:close/>
                  </a:path>
                </a:pathLst>
              </a:custGeom>
              <a:solidFill>
                <a:schemeClr val="lt2"/>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 name="Google Shape;432;p8"/>
            <p:cNvGrpSpPr/>
            <p:nvPr/>
          </p:nvGrpSpPr>
          <p:grpSpPr>
            <a:xfrm>
              <a:off x="2817840" y="4074119"/>
              <a:ext cx="537287" cy="496942"/>
              <a:chOff x="314888" y="1788230"/>
              <a:chExt cx="470479" cy="435151"/>
            </a:xfrm>
          </p:grpSpPr>
          <p:sp>
            <p:nvSpPr>
              <p:cNvPr id="433" name="Google Shape;433;p8"/>
              <p:cNvSpPr/>
              <p:nvPr/>
            </p:nvSpPr>
            <p:spPr>
              <a:xfrm rot="-1111104">
                <a:off x="337754" y="1804789"/>
                <a:ext cx="131243" cy="165355"/>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4"/>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8"/>
              <p:cNvSpPr/>
              <p:nvPr/>
            </p:nvSpPr>
            <p:spPr>
              <a:xfrm>
                <a:off x="347023" y="1802511"/>
                <a:ext cx="438344" cy="420869"/>
              </a:xfrm>
              <a:custGeom>
                <a:avLst/>
                <a:gdLst/>
                <a:ahLst/>
                <a:cxnLst/>
                <a:rect l="l" t="t" r="r" b="b"/>
                <a:pathLst>
                  <a:path w="18412" h="17678" extrusionOk="0">
                    <a:moveTo>
                      <a:pt x="9740" y="8161"/>
                    </a:moveTo>
                    <a:lnTo>
                      <a:pt x="9720" y="8243"/>
                    </a:lnTo>
                    <a:cubicBezTo>
                      <a:pt x="9909" y="8642"/>
                      <a:pt x="10160" y="9010"/>
                      <a:pt x="10456" y="9337"/>
                    </a:cubicBezTo>
                    <a:cubicBezTo>
                      <a:pt x="10139" y="9283"/>
                      <a:pt x="9820" y="9252"/>
                      <a:pt x="9501" y="9252"/>
                    </a:cubicBezTo>
                    <a:cubicBezTo>
                      <a:pt x="9311" y="9252"/>
                      <a:pt x="9122" y="9263"/>
                      <a:pt x="8932" y="9286"/>
                    </a:cubicBezTo>
                    <a:lnTo>
                      <a:pt x="8595" y="9225"/>
                    </a:lnTo>
                    <a:cubicBezTo>
                      <a:pt x="8590" y="9230"/>
                      <a:pt x="8580" y="9230"/>
                      <a:pt x="8575" y="9235"/>
                    </a:cubicBezTo>
                    <a:cubicBezTo>
                      <a:pt x="8447" y="8892"/>
                      <a:pt x="8283" y="8565"/>
                      <a:pt x="8084" y="8263"/>
                    </a:cubicBezTo>
                    <a:lnTo>
                      <a:pt x="8084" y="8263"/>
                    </a:lnTo>
                    <a:cubicBezTo>
                      <a:pt x="8299" y="8299"/>
                      <a:pt x="8517" y="8320"/>
                      <a:pt x="8736" y="8320"/>
                    </a:cubicBezTo>
                    <a:cubicBezTo>
                      <a:pt x="8798" y="8320"/>
                      <a:pt x="8860" y="8318"/>
                      <a:pt x="8922" y="8315"/>
                    </a:cubicBezTo>
                    <a:lnTo>
                      <a:pt x="9255" y="8412"/>
                    </a:lnTo>
                    <a:cubicBezTo>
                      <a:pt x="9418" y="8335"/>
                      <a:pt x="9577" y="8253"/>
                      <a:pt x="9740" y="8161"/>
                    </a:cubicBezTo>
                    <a:close/>
                    <a:moveTo>
                      <a:pt x="10023" y="1"/>
                    </a:moveTo>
                    <a:cubicBezTo>
                      <a:pt x="9613" y="1"/>
                      <a:pt x="9206" y="116"/>
                      <a:pt x="8876" y="359"/>
                    </a:cubicBezTo>
                    <a:cubicBezTo>
                      <a:pt x="8258" y="814"/>
                      <a:pt x="7864" y="1632"/>
                      <a:pt x="7112" y="1806"/>
                    </a:cubicBezTo>
                    <a:cubicBezTo>
                      <a:pt x="7013" y="1829"/>
                      <a:pt x="6913" y="1840"/>
                      <a:pt x="6813" y="1840"/>
                    </a:cubicBezTo>
                    <a:cubicBezTo>
                      <a:pt x="6071" y="1840"/>
                      <a:pt x="5325" y="1276"/>
                      <a:pt x="4607" y="1276"/>
                    </a:cubicBezTo>
                    <a:cubicBezTo>
                      <a:pt x="4464" y="1276"/>
                      <a:pt x="4323" y="1298"/>
                      <a:pt x="4183" y="1351"/>
                    </a:cubicBezTo>
                    <a:cubicBezTo>
                      <a:pt x="3764" y="1510"/>
                      <a:pt x="3482" y="1934"/>
                      <a:pt x="3385" y="2374"/>
                    </a:cubicBezTo>
                    <a:cubicBezTo>
                      <a:pt x="3288" y="2813"/>
                      <a:pt x="3360" y="3274"/>
                      <a:pt x="3467" y="3708"/>
                    </a:cubicBezTo>
                    <a:cubicBezTo>
                      <a:pt x="3666" y="4506"/>
                      <a:pt x="4004" y="5273"/>
                      <a:pt x="4474" y="5947"/>
                    </a:cubicBezTo>
                    <a:cubicBezTo>
                      <a:pt x="4050" y="5864"/>
                      <a:pt x="3623" y="5825"/>
                      <a:pt x="3196" y="5825"/>
                    </a:cubicBezTo>
                    <a:cubicBezTo>
                      <a:pt x="2995" y="5825"/>
                      <a:pt x="2794" y="5834"/>
                      <a:pt x="2593" y="5850"/>
                    </a:cubicBezTo>
                    <a:cubicBezTo>
                      <a:pt x="2133" y="5886"/>
                      <a:pt x="1667" y="5978"/>
                      <a:pt x="1263" y="6208"/>
                    </a:cubicBezTo>
                    <a:cubicBezTo>
                      <a:pt x="343" y="6745"/>
                      <a:pt x="1" y="8074"/>
                      <a:pt x="548" y="8989"/>
                    </a:cubicBezTo>
                    <a:cubicBezTo>
                      <a:pt x="946" y="9644"/>
                      <a:pt x="1724" y="10104"/>
                      <a:pt x="1831" y="10871"/>
                    </a:cubicBezTo>
                    <a:cubicBezTo>
                      <a:pt x="1974" y="11868"/>
                      <a:pt x="849" y="12778"/>
                      <a:pt x="1125" y="13749"/>
                    </a:cubicBezTo>
                    <a:cubicBezTo>
                      <a:pt x="1243" y="14184"/>
                      <a:pt x="1642" y="14501"/>
                      <a:pt x="2071" y="14629"/>
                    </a:cubicBezTo>
                    <a:cubicBezTo>
                      <a:pt x="2291" y="14700"/>
                      <a:pt x="2524" y="14728"/>
                      <a:pt x="2758" y="14728"/>
                    </a:cubicBezTo>
                    <a:cubicBezTo>
                      <a:pt x="2975" y="14728"/>
                      <a:pt x="3194" y="14704"/>
                      <a:pt x="3406" y="14670"/>
                    </a:cubicBezTo>
                    <a:cubicBezTo>
                      <a:pt x="4336" y="14521"/>
                      <a:pt x="5246" y="14189"/>
                      <a:pt x="6034" y="13678"/>
                    </a:cubicBezTo>
                    <a:lnTo>
                      <a:pt x="6034" y="13678"/>
                    </a:lnTo>
                    <a:cubicBezTo>
                      <a:pt x="6008" y="14383"/>
                      <a:pt x="6095" y="15089"/>
                      <a:pt x="6279" y="15769"/>
                    </a:cubicBezTo>
                    <a:cubicBezTo>
                      <a:pt x="6402" y="16214"/>
                      <a:pt x="6576" y="16659"/>
                      <a:pt x="6877" y="17006"/>
                    </a:cubicBezTo>
                    <a:cubicBezTo>
                      <a:pt x="7258" y="17449"/>
                      <a:pt x="7843" y="17678"/>
                      <a:pt x="8425" y="17678"/>
                    </a:cubicBezTo>
                    <a:cubicBezTo>
                      <a:pt x="8904" y="17678"/>
                      <a:pt x="9382" y="17522"/>
                      <a:pt x="9740" y="17200"/>
                    </a:cubicBezTo>
                    <a:cubicBezTo>
                      <a:pt x="10313" y="16689"/>
                      <a:pt x="10620" y="15840"/>
                      <a:pt x="11351" y="15590"/>
                    </a:cubicBezTo>
                    <a:cubicBezTo>
                      <a:pt x="11495" y="15541"/>
                      <a:pt x="11643" y="15521"/>
                      <a:pt x="11793" y="15521"/>
                    </a:cubicBezTo>
                    <a:cubicBezTo>
                      <a:pt x="12432" y="15521"/>
                      <a:pt x="13111" y="15880"/>
                      <a:pt x="13737" y="15880"/>
                    </a:cubicBezTo>
                    <a:cubicBezTo>
                      <a:pt x="13933" y="15880"/>
                      <a:pt x="14123" y="15845"/>
                      <a:pt x="14306" y="15754"/>
                    </a:cubicBezTo>
                    <a:cubicBezTo>
                      <a:pt x="14710" y="15559"/>
                      <a:pt x="14955" y="15109"/>
                      <a:pt x="15006" y="14665"/>
                    </a:cubicBezTo>
                    <a:cubicBezTo>
                      <a:pt x="15058" y="14215"/>
                      <a:pt x="14945" y="13770"/>
                      <a:pt x="14792" y="13340"/>
                    </a:cubicBezTo>
                    <a:cubicBezTo>
                      <a:pt x="14485" y="12476"/>
                      <a:pt x="14015" y="11663"/>
                      <a:pt x="13386" y="10999"/>
                    </a:cubicBezTo>
                    <a:lnTo>
                      <a:pt x="13386" y="10999"/>
                    </a:lnTo>
                    <a:cubicBezTo>
                      <a:pt x="13812" y="11085"/>
                      <a:pt x="14249" y="11127"/>
                      <a:pt x="14686" y="11127"/>
                    </a:cubicBezTo>
                    <a:cubicBezTo>
                      <a:pt x="15155" y="11127"/>
                      <a:pt x="15625" y="11079"/>
                      <a:pt x="16085" y="10983"/>
                    </a:cubicBezTo>
                    <a:cubicBezTo>
                      <a:pt x="16540" y="10886"/>
                      <a:pt x="16990" y="10743"/>
                      <a:pt x="17358" y="10472"/>
                    </a:cubicBezTo>
                    <a:cubicBezTo>
                      <a:pt x="18227" y="9838"/>
                      <a:pt x="18411" y="8478"/>
                      <a:pt x="17752" y="7635"/>
                    </a:cubicBezTo>
                    <a:cubicBezTo>
                      <a:pt x="17282" y="7026"/>
                      <a:pt x="16448" y="6663"/>
                      <a:pt x="16259" y="5912"/>
                    </a:cubicBezTo>
                    <a:cubicBezTo>
                      <a:pt x="16003" y="4935"/>
                      <a:pt x="17011" y="3907"/>
                      <a:pt x="16622" y="2972"/>
                    </a:cubicBezTo>
                    <a:cubicBezTo>
                      <a:pt x="16448" y="2558"/>
                      <a:pt x="16019" y="2287"/>
                      <a:pt x="15579" y="2205"/>
                    </a:cubicBezTo>
                    <a:cubicBezTo>
                      <a:pt x="15456" y="2182"/>
                      <a:pt x="15332" y="2172"/>
                      <a:pt x="15207" y="2172"/>
                    </a:cubicBezTo>
                    <a:cubicBezTo>
                      <a:pt x="14884" y="2172"/>
                      <a:pt x="14558" y="2239"/>
                      <a:pt x="14245" y="2328"/>
                    </a:cubicBezTo>
                    <a:cubicBezTo>
                      <a:pt x="13554" y="2522"/>
                      <a:pt x="12885" y="2818"/>
                      <a:pt x="12286" y="3222"/>
                    </a:cubicBezTo>
                    <a:cubicBezTo>
                      <a:pt x="12281" y="2854"/>
                      <a:pt x="12246" y="2481"/>
                      <a:pt x="12179" y="2118"/>
                    </a:cubicBezTo>
                    <a:cubicBezTo>
                      <a:pt x="12097" y="1663"/>
                      <a:pt x="11969" y="1203"/>
                      <a:pt x="11709" y="825"/>
                    </a:cubicBezTo>
                    <a:cubicBezTo>
                      <a:pt x="11332" y="291"/>
                      <a:pt x="10673" y="1"/>
                      <a:pt x="10023" y="1"/>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8"/>
              <p:cNvSpPr/>
              <p:nvPr/>
            </p:nvSpPr>
            <p:spPr>
              <a:xfrm>
                <a:off x="405095" y="1850844"/>
                <a:ext cx="317711" cy="311878"/>
              </a:xfrm>
              <a:custGeom>
                <a:avLst/>
                <a:gdLst/>
                <a:ahLst/>
                <a:cxnLst/>
                <a:rect l="l" t="t" r="r" b="b"/>
                <a:pathLst>
                  <a:path w="13345" h="13100" extrusionOk="0">
                    <a:moveTo>
                      <a:pt x="7087" y="5671"/>
                    </a:moveTo>
                    <a:cubicBezTo>
                      <a:pt x="7005" y="6039"/>
                      <a:pt x="6974" y="6412"/>
                      <a:pt x="7005" y="6786"/>
                    </a:cubicBezTo>
                    <a:lnTo>
                      <a:pt x="6949" y="7031"/>
                    </a:lnTo>
                    <a:cubicBezTo>
                      <a:pt x="6949" y="7041"/>
                      <a:pt x="6954" y="7046"/>
                      <a:pt x="6954" y="7052"/>
                    </a:cubicBezTo>
                    <a:cubicBezTo>
                      <a:pt x="6703" y="7128"/>
                      <a:pt x="6463" y="7246"/>
                      <a:pt x="6233" y="7384"/>
                    </a:cubicBezTo>
                    <a:cubicBezTo>
                      <a:pt x="6269" y="7179"/>
                      <a:pt x="6289" y="6975"/>
                      <a:pt x="6294" y="6770"/>
                    </a:cubicBezTo>
                    <a:lnTo>
                      <a:pt x="6371" y="6530"/>
                    </a:lnTo>
                    <a:cubicBezTo>
                      <a:pt x="6320" y="6407"/>
                      <a:pt x="6263" y="6285"/>
                      <a:pt x="6202" y="6167"/>
                    </a:cubicBezTo>
                    <a:lnTo>
                      <a:pt x="6202" y="6167"/>
                    </a:lnTo>
                    <a:lnTo>
                      <a:pt x="6263" y="6182"/>
                    </a:lnTo>
                    <a:cubicBezTo>
                      <a:pt x="6565" y="6055"/>
                      <a:pt x="6841" y="5876"/>
                      <a:pt x="7087" y="5671"/>
                    </a:cubicBezTo>
                    <a:close/>
                    <a:moveTo>
                      <a:pt x="6865" y="0"/>
                    </a:moveTo>
                    <a:cubicBezTo>
                      <a:pt x="6568" y="0"/>
                      <a:pt x="6272" y="83"/>
                      <a:pt x="6028" y="257"/>
                    </a:cubicBezTo>
                    <a:cubicBezTo>
                      <a:pt x="5568" y="594"/>
                      <a:pt x="5282" y="1192"/>
                      <a:pt x="4724" y="1315"/>
                    </a:cubicBezTo>
                    <a:cubicBezTo>
                      <a:pt x="4656" y="1330"/>
                      <a:pt x="4587" y="1337"/>
                      <a:pt x="4518" y="1337"/>
                    </a:cubicBezTo>
                    <a:cubicBezTo>
                      <a:pt x="3971" y="1337"/>
                      <a:pt x="3417" y="913"/>
                      <a:pt x="2885" y="913"/>
                    </a:cubicBezTo>
                    <a:cubicBezTo>
                      <a:pt x="2782" y="913"/>
                      <a:pt x="2679" y="929"/>
                      <a:pt x="2577" y="967"/>
                    </a:cubicBezTo>
                    <a:cubicBezTo>
                      <a:pt x="2265" y="1085"/>
                      <a:pt x="2061" y="1392"/>
                      <a:pt x="1984" y="1719"/>
                    </a:cubicBezTo>
                    <a:cubicBezTo>
                      <a:pt x="1912" y="2041"/>
                      <a:pt x="1958" y="2373"/>
                      <a:pt x="2035" y="2701"/>
                    </a:cubicBezTo>
                    <a:cubicBezTo>
                      <a:pt x="2153" y="3217"/>
                      <a:pt x="2368" y="3708"/>
                      <a:pt x="2638" y="4163"/>
                    </a:cubicBezTo>
                    <a:cubicBezTo>
                      <a:pt x="2605" y="4162"/>
                      <a:pt x="2571" y="4162"/>
                      <a:pt x="2537" y="4162"/>
                    </a:cubicBezTo>
                    <a:cubicBezTo>
                      <a:pt x="2298" y="4162"/>
                      <a:pt x="2057" y="4178"/>
                      <a:pt x="1815" y="4209"/>
                    </a:cubicBezTo>
                    <a:cubicBezTo>
                      <a:pt x="1478" y="4255"/>
                      <a:pt x="1140" y="4337"/>
                      <a:pt x="859" y="4521"/>
                    </a:cubicBezTo>
                    <a:cubicBezTo>
                      <a:pt x="200" y="4950"/>
                      <a:pt x="0" y="5942"/>
                      <a:pt x="435" y="6591"/>
                    </a:cubicBezTo>
                    <a:cubicBezTo>
                      <a:pt x="757" y="7062"/>
                      <a:pt x="1345" y="7374"/>
                      <a:pt x="1452" y="7921"/>
                    </a:cubicBezTo>
                    <a:cubicBezTo>
                      <a:pt x="1590" y="8652"/>
                      <a:pt x="798" y="9362"/>
                      <a:pt x="1043" y="10063"/>
                    </a:cubicBezTo>
                    <a:cubicBezTo>
                      <a:pt x="1151" y="10375"/>
                      <a:pt x="1452" y="10595"/>
                      <a:pt x="1769" y="10676"/>
                    </a:cubicBezTo>
                    <a:cubicBezTo>
                      <a:pt x="1900" y="10710"/>
                      <a:pt x="2033" y="10723"/>
                      <a:pt x="2166" y="10723"/>
                    </a:cubicBezTo>
                    <a:cubicBezTo>
                      <a:pt x="2363" y="10723"/>
                      <a:pt x="2561" y="10693"/>
                      <a:pt x="2756" y="10651"/>
                    </a:cubicBezTo>
                    <a:cubicBezTo>
                      <a:pt x="3349" y="10528"/>
                      <a:pt x="3917" y="10298"/>
                      <a:pt x="4428" y="9966"/>
                    </a:cubicBezTo>
                    <a:lnTo>
                      <a:pt x="4428" y="9966"/>
                    </a:lnTo>
                    <a:cubicBezTo>
                      <a:pt x="4326" y="10421"/>
                      <a:pt x="4290" y="10886"/>
                      <a:pt x="4310" y="11346"/>
                    </a:cubicBezTo>
                    <a:cubicBezTo>
                      <a:pt x="4326" y="11684"/>
                      <a:pt x="4377" y="12031"/>
                      <a:pt x="4540" y="12333"/>
                    </a:cubicBezTo>
                    <a:cubicBezTo>
                      <a:pt x="4797" y="12814"/>
                      <a:pt x="5345" y="13099"/>
                      <a:pt x="5887" y="13099"/>
                    </a:cubicBezTo>
                    <a:cubicBezTo>
                      <a:pt x="6122" y="13099"/>
                      <a:pt x="6356" y="13046"/>
                      <a:pt x="6565" y="12931"/>
                    </a:cubicBezTo>
                    <a:cubicBezTo>
                      <a:pt x="7061" y="12660"/>
                      <a:pt x="7419" y="12093"/>
                      <a:pt x="7981" y="12036"/>
                    </a:cubicBezTo>
                    <a:cubicBezTo>
                      <a:pt x="8013" y="12033"/>
                      <a:pt x="8045" y="12032"/>
                      <a:pt x="8076" y="12032"/>
                    </a:cubicBezTo>
                    <a:cubicBezTo>
                      <a:pt x="8705" y="12032"/>
                      <a:pt x="9268" y="12663"/>
                      <a:pt x="9879" y="12663"/>
                    </a:cubicBezTo>
                    <a:cubicBezTo>
                      <a:pt x="9944" y="12663"/>
                      <a:pt x="10011" y="12656"/>
                      <a:pt x="10077" y="12640"/>
                    </a:cubicBezTo>
                    <a:cubicBezTo>
                      <a:pt x="10400" y="12563"/>
                      <a:pt x="10650" y="12282"/>
                      <a:pt x="10757" y="11965"/>
                    </a:cubicBezTo>
                    <a:cubicBezTo>
                      <a:pt x="10865" y="11653"/>
                      <a:pt x="10860" y="11316"/>
                      <a:pt x="10819" y="10983"/>
                    </a:cubicBezTo>
                    <a:cubicBezTo>
                      <a:pt x="10737" y="10293"/>
                      <a:pt x="10522" y="9618"/>
                      <a:pt x="10164" y="9020"/>
                    </a:cubicBezTo>
                    <a:lnTo>
                      <a:pt x="10164" y="9020"/>
                    </a:lnTo>
                    <a:cubicBezTo>
                      <a:pt x="10288" y="9030"/>
                      <a:pt x="10411" y="9034"/>
                      <a:pt x="10535" y="9034"/>
                    </a:cubicBezTo>
                    <a:cubicBezTo>
                      <a:pt x="10929" y="9034"/>
                      <a:pt x="11323" y="8986"/>
                      <a:pt x="11708" y="8892"/>
                    </a:cubicBezTo>
                    <a:cubicBezTo>
                      <a:pt x="12041" y="8815"/>
                      <a:pt x="12368" y="8703"/>
                      <a:pt x="12634" y="8483"/>
                    </a:cubicBezTo>
                    <a:cubicBezTo>
                      <a:pt x="13237" y="8008"/>
                      <a:pt x="13345" y="7000"/>
                      <a:pt x="12849" y="6397"/>
                    </a:cubicBezTo>
                    <a:cubicBezTo>
                      <a:pt x="12491" y="5963"/>
                      <a:pt x="11867" y="5712"/>
                      <a:pt x="11708" y="5165"/>
                    </a:cubicBezTo>
                    <a:cubicBezTo>
                      <a:pt x="11499" y="4459"/>
                      <a:pt x="12215" y="3672"/>
                      <a:pt x="11913" y="3002"/>
                    </a:cubicBezTo>
                    <a:cubicBezTo>
                      <a:pt x="11780" y="2701"/>
                      <a:pt x="11453" y="2506"/>
                      <a:pt x="11126" y="2465"/>
                    </a:cubicBezTo>
                    <a:cubicBezTo>
                      <a:pt x="11051" y="2455"/>
                      <a:pt x="10976" y="2450"/>
                      <a:pt x="10901" y="2450"/>
                    </a:cubicBezTo>
                    <a:cubicBezTo>
                      <a:pt x="10651" y="2450"/>
                      <a:pt x="10397" y="2504"/>
                      <a:pt x="10149" y="2583"/>
                    </a:cubicBezTo>
                    <a:cubicBezTo>
                      <a:pt x="9505" y="2793"/>
                      <a:pt x="8896" y="3115"/>
                      <a:pt x="8390" y="3560"/>
                    </a:cubicBezTo>
                    <a:cubicBezTo>
                      <a:pt x="8554" y="2910"/>
                      <a:pt x="8564" y="2230"/>
                      <a:pt x="8457" y="1571"/>
                    </a:cubicBezTo>
                    <a:cubicBezTo>
                      <a:pt x="8401" y="1238"/>
                      <a:pt x="8308" y="896"/>
                      <a:pt x="8109" y="620"/>
                    </a:cubicBezTo>
                    <a:cubicBezTo>
                      <a:pt x="7834" y="218"/>
                      <a:pt x="7348" y="0"/>
                      <a:pt x="6865" y="0"/>
                    </a:cubicBezTo>
                    <a:close/>
                  </a:path>
                </a:pathLst>
              </a:custGeom>
              <a:solidFill>
                <a:schemeClr val="accent6"/>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8"/>
              <p:cNvSpPr/>
              <p:nvPr/>
            </p:nvSpPr>
            <p:spPr>
              <a:xfrm>
                <a:off x="462905" y="1903699"/>
                <a:ext cx="189912" cy="180532"/>
              </a:xfrm>
              <a:custGeom>
                <a:avLst/>
                <a:gdLst/>
                <a:ahLst/>
                <a:cxnLst/>
                <a:rect l="l" t="t" r="r" b="b"/>
                <a:pathLst>
                  <a:path w="7977" h="7583" extrusionOk="0">
                    <a:moveTo>
                      <a:pt x="4009" y="0"/>
                    </a:moveTo>
                    <a:lnTo>
                      <a:pt x="4009" y="0"/>
                    </a:lnTo>
                    <a:cubicBezTo>
                      <a:pt x="4035" y="297"/>
                      <a:pt x="4065" y="583"/>
                      <a:pt x="4086" y="869"/>
                    </a:cubicBezTo>
                    <a:cubicBezTo>
                      <a:pt x="4106" y="1161"/>
                      <a:pt x="4117" y="1442"/>
                      <a:pt x="4117" y="1728"/>
                    </a:cubicBezTo>
                    <a:cubicBezTo>
                      <a:pt x="4122" y="2014"/>
                      <a:pt x="4111" y="2296"/>
                      <a:pt x="4091" y="2582"/>
                    </a:cubicBezTo>
                    <a:cubicBezTo>
                      <a:pt x="4081" y="2781"/>
                      <a:pt x="4065" y="2976"/>
                      <a:pt x="4045" y="3170"/>
                    </a:cubicBezTo>
                    <a:cubicBezTo>
                      <a:pt x="3979" y="3180"/>
                      <a:pt x="3907" y="3190"/>
                      <a:pt x="3835" y="3211"/>
                    </a:cubicBezTo>
                    <a:cubicBezTo>
                      <a:pt x="3830" y="3190"/>
                      <a:pt x="3815" y="3170"/>
                      <a:pt x="3810" y="3144"/>
                    </a:cubicBezTo>
                    <a:cubicBezTo>
                      <a:pt x="3728" y="2960"/>
                      <a:pt x="3646" y="2776"/>
                      <a:pt x="3554" y="2592"/>
                    </a:cubicBezTo>
                    <a:cubicBezTo>
                      <a:pt x="3467" y="2403"/>
                      <a:pt x="3380" y="2224"/>
                      <a:pt x="3288" y="2040"/>
                    </a:cubicBezTo>
                    <a:cubicBezTo>
                      <a:pt x="3196" y="1856"/>
                      <a:pt x="3099" y="1677"/>
                      <a:pt x="2987" y="1498"/>
                    </a:cubicBezTo>
                    <a:lnTo>
                      <a:pt x="2987" y="1498"/>
                    </a:lnTo>
                    <a:cubicBezTo>
                      <a:pt x="2997" y="1708"/>
                      <a:pt x="3038" y="1917"/>
                      <a:pt x="3094" y="2117"/>
                    </a:cubicBezTo>
                    <a:cubicBezTo>
                      <a:pt x="3150" y="2321"/>
                      <a:pt x="3227" y="2515"/>
                      <a:pt x="3319" y="2705"/>
                    </a:cubicBezTo>
                    <a:cubicBezTo>
                      <a:pt x="3406" y="2889"/>
                      <a:pt x="3508" y="3078"/>
                      <a:pt x="3631" y="3247"/>
                    </a:cubicBezTo>
                    <a:cubicBezTo>
                      <a:pt x="3636" y="3257"/>
                      <a:pt x="3646" y="3262"/>
                      <a:pt x="3651" y="3272"/>
                    </a:cubicBezTo>
                    <a:cubicBezTo>
                      <a:pt x="3498" y="3339"/>
                      <a:pt x="3350" y="3441"/>
                      <a:pt x="3222" y="3569"/>
                    </a:cubicBezTo>
                    <a:cubicBezTo>
                      <a:pt x="3048" y="3748"/>
                      <a:pt x="2936" y="3973"/>
                      <a:pt x="2884" y="4203"/>
                    </a:cubicBezTo>
                    <a:cubicBezTo>
                      <a:pt x="2767" y="4177"/>
                      <a:pt x="2649" y="4152"/>
                      <a:pt x="2527" y="4131"/>
                    </a:cubicBezTo>
                    <a:cubicBezTo>
                      <a:pt x="2245" y="4085"/>
                      <a:pt x="1969" y="4054"/>
                      <a:pt x="1688" y="4034"/>
                    </a:cubicBezTo>
                    <a:cubicBezTo>
                      <a:pt x="1492" y="4027"/>
                      <a:pt x="1297" y="4017"/>
                      <a:pt x="1101" y="4017"/>
                    </a:cubicBezTo>
                    <a:cubicBezTo>
                      <a:pt x="1015" y="4017"/>
                      <a:pt x="930" y="4019"/>
                      <a:pt x="844" y="4024"/>
                    </a:cubicBezTo>
                    <a:cubicBezTo>
                      <a:pt x="563" y="4029"/>
                      <a:pt x="282" y="4054"/>
                      <a:pt x="1" y="4106"/>
                    </a:cubicBezTo>
                    <a:cubicBezTo>
                      <a:pt x="282" y="4162"/>
                      <a:pt x="558" y="4192"/>
                      <a:pt x="839" y="4223"/>
                    </a:cubicBezTo>
                    <a:cubicBezTo>
                      <a:pt x="1121" y="4259"/>
                      <a:pt x="1397" y="4274"/>
                      <a:pt x="1678" y="4295"/>
                    </a:cubicBezTo>
                    <a:cubicBezTo>
                      <a:pt x="1959" y="4310"/>
                      <a:pt x="2230" y="4330"/>
                      <a:pt x="2511" y="4336"/>
                    </a:cubicBezTo>
                    <a:cubicBezTo>
                      <a:pt x="2629" y="4336"/>
                      <a:pt x="2752" y="4341"/>
                      <a:pt x="2864" y="4341"/>
                    </a:cubicBezTo>
                    <a:cubicBezTo>
                      <a:pt x="2838" y="4561"/>
                      <a:pt x="2869" y="4775"/>
                      <a:pt x="2956" y="4980"/>
                    </a:cubicBezTo>
                    <a:cubicBezTo>
                      <a:pt x="2879" y="5026"/>
                      <a:pt x="2808" y="5072"/>
                      <a:pt x="2731" y="5123"/>
                    </a:cubicBezTo>
                    <a:cubicBezTo>
                      <a:pt x="2573" y="5225"/>
                      <a:pt x="2409" y="5327"/>
                      <a:pt x="2256" y="5440"/>
                    </a:cubicBezTo>
                    <a:cubicBezTo>
                      <a:pt x="2102" y="5547"/>
                      <a:pt x="1944" y="5665"/>
                      <a:pt x="1795" y="5798"/>
                    </a:cubicBezTo>
                    <a:cubicBezTo>
                      <a:pt x="1995" y="5762"/>
                      <a:pt x="2179" y="5696"/>
                      <a:pt x="2358" y="5619"/>
                    </a:cubicBezTo>
                    <a:cubicBezTo>
                      <a:pt x="2537" y="5542"/>
                      <a:pt x="2711" y="5445"/>
                      <a:pt x="2869" y="5343"/>
                    </a:cubicBezTo>
                    <a:cubicBezTo>
                      <a:pt x="2936" y="5302"/>
                      <a:pt x="3002" y="5256"/>
                      <a:pt x="3069" y="5205"/>
                    </a:cubicBezTo>
                    <a:cubicBezTo>
                      <a:pt x="3120" y="5281"/>
                      <a:pt x="3176" y="5358"/>
                      <a:pt x="3247" y="5419"/>
                    </a:cubicBezTo>
                    <a:cubicBezTo>
                      <a:pt x="3488" y="5660"/>
                      <a:pt x="3815" y="5793"/>
                      <a:pt x="4152" y="5793"/>
                    </a:cubicBezTo>
                    <a:lnTo>
                      <a:pt x="4198" y="5793"/>
                    </a:lnTo>
                    <a:cubicBezTo>
                      <a:pt x="4178" y="5869"/>
                      <a:pt x="4163" y="5946"/>
                      <a:pt x="4147" y="6028"/>
                    </a:cubicBezTo>
                    <a:cubicBezTo>
                      <a:pt x="4117" y="6202"/>
                      <a:pt x="4117" y="6381"/>
                      <a:pt x="4117" y="6560"/>
                    </a:cubicBezTo>
                    <a:cubicBezTo>
                      <a:pt x="4127" y="6739"/>
                      <a:pt x="4147" y="6912"/>
                      <a:pt x="4193" y="7081"/>
                    </a:cubicBezTo>
                    <a:cubicBezTo>
                      <a:pt x="4239" y="7255"/>
                      <a:pt x="4296" y="7424"/>
                      <a:pt x="4393" y="7582"/>
                    </a:cubicBezTo>
                    <a:cubicBezTo>
                      <a:pt x="4403" y="7403"/>
                      <a:pt x="4403" y="7229"/>
                      <a:pt x="4398" y="7056"/>
                    </a:cubicBezTo>
                    <a:cubicBezTo>
                      <a:pt x="4398" y="6887"/>
                      <a:pt x="4382" y="6718"/>
                      <a:pt x="4377" y="6544"/>
                    </a:cubicBezTo>
                    <a:cubicBezTo>
                      <a:pt x="4367" y="6381"/>
                      <a:pt x="4357" y="6207"/>
                      <a:pt x="4347" y="6033"/>
                    </a:cubicBezTo>
                    <a:cubicBezTo>
                      <a:pt x="4342" y="5951"/>
                      <a:pt x="4331" y="5864"/>
                      <a:pt x="4326" y="5777"/>
                    </a:cubicBezTo>
                    <a:cubicBezTo>
                      <a:pt x="4485" y="5752"/>
                      <a:pt x="4648" y="5701"/>
                      <a:pt x="4786" y="5624"/>
                    </a:cubicBezTo>
                    <a:cubicBezTo>
                      <a:pt x="4812" y="5685"/>
                      <a:pt x="4838" y="5747"/>
                      <a:pt x="4868" y="5803"/>
                    </a:cubicBezTo>
                    <a:cubicBezTo>
                      <a:pt x="4965" y="6007"/>
                      <a:pt x="5073" y="6207"/>
                      <a:pt x="5190" y="6406"/>
                    </a:cubicBezTo>
                    <a:cubicBezTo>
                      <a:pt x="5303" y="6595"/>
                      <a:pt x="5425" y="6795"/>
                      <a:pt x="5553" y="6979"/>
                    </a:cubicBezTo>
                    <a:cubicBezTo>
                      <a:pt x="5681" y="7163"/>
                      <a:pt x="5824" y="7352"/>
                      <a:pt x="5983" y="7516"/>
                    </a:cubicBezTo>
                    <a:cubicBezTo>
                      <a:pt x="5916" y="7291"/>
                      <a:pt x="5829" y="7081"/>
                      <a:pt x="5727" y="6877"/>
                    </a:cubicBezTo>
                    <a:cubicBezTo>
                      <a:pt x="5630" y="6672"/>
                      <a:pt x="5523" y="6478"/>
                      <a:pt x="5405" y="6278"/>
                    </a:cubicBezTo>
                    <a:cubicBezTo>
                      <a:pt x="5293" y="6084"/>
                      <a:pt x="5170" y="5885"/>
                      <a:pt x="5037" y="5701"/>
                    </a:cubicBezTo>
                    <a:cubicBezTo>
                      <a:pt x="5001" y="5644"/>
                      <a:pt x="4960" y="5593"/>
                      <a:pt x="4914" y="5537"/>
                    </a:cubicBezTo>
                    <a:cubicBezTo>
                      <a:pt x="4976" y="5491"/>
                      <a:pt x="5022" y="5445"/>
                      <a:pt x="5073" y="5394"/>
                    </a:cubicBezTo>
                    <a:cubicBezTo>
                      <a:pt x="5272" y="5189"/>
                      <a:pt x="5395" y="4934"/>
                      <a:pt x="5425" y="4658"/>
                    </a:cubicBezTo>
                    <a:cubicBezTo>
                      <a:pt x="5530" y="4665"/>
                      <a:pt x="5636" y="4669"/>
                      <a:pt x="5742" y="4669"/>
                    </a:cubicBezTo>
                    <a:cubicBezTo>
                      <a:pt x="5849" y="4669"/>
                      <a:pt x="5955" y="4665"/>
                      <a:pt x="6059" y="4658"/>
                    </a:cubicBezTo>
                    <a:cubicBezTo>
                      <a:pt x="6284" y="4647"/>
                      <a:pt x="6509" y="4622"/>
                      <a:pt x="6724" y="4581"/>
                    </a:cubicBezTo>
                    <a:cubicBezTo>
                      <a:pt x="6944" y="4545"/>
                      <a:pt x="7164" y="4489"/>
                      <a:pt x="7379" y="4412"/>
                    </a:cubicBezTo>
                    <a:cubicBezTo>
                      <a:pt x="7212" y="4393"/>
                      <a:pt x="7045" y="4383"/>
                      <a:pt x="6878" y="4383"/>
                    </a:cubicBezTo>
                    <a:cubicBezTo>
                      <a:pt x="6820" y="4383"/>
                      <a:pt x="6762" y="4384"/>
                      <a:pt x="6704" y="4387"/>
                    </a:cubicBezTo>
                    <a:cubicBezTo>
                      <a:pt x="6612" y="4372"/>
                      <a:pt x="6513" y="4367"/>
                      <a:pt x="6411" y="4367"/>
                    </a:cubicBezTo>
                    <a:cubicBezTo>
                      <a:pt x="6298" y="4367"/>
                      <a:pt x="6180" y="4374"/>
                      <a:pt x="6065" y="4382"/>
                    </a:cubicBezTo>
                    <a:cubicBezTo>
                      <a:pt x="5860" y="4392"/>
                      <a:pt x="5666" y="4407"/>
                      <a:pt x="5461" y="4433"/>
                    </a:cubicBezTo>
                    <a:cubicBezTo>
                      <a:pt x="5451" y="4162"/>
                      <a:pt x="5364" y="3911"/>
                      <a:pt x="5211" y="3697"/>
                    </a:cubicBezTo>
                    <a:cubicBezTo>
                      <a:pt x="5247" y="3671"/>
                      <a:pt x="5293" y="3640"/>
                      <a:pt x="5333" y="3615"/>
                    </a:cubicBezTo>
                    <a:cubicBezTo>
                      <a:pt x="5604" y="3436"/>
                      <a:pt x="5886" y="3262"/>
                      <a:pt x="6177" y="3109"/>
                    </a:cubicBezTo>
                    <a:cubicBezTo>
                      <a:pt x="6463" y="2950"/>
                      <a:pt x="6755" y="2807"/>
                      <a:pt x="7056" y="2669"/>
                    </a:cubicBezTo>
                    <a:cubicBezTo>
                      <a:pt x="7358" y="2531"/>
                      <a:pt x="7665" y="2403"/>
                      <a:pt x="7977" y="2275"/>
                    </a:cubicBezTo>
                    <a:lnTo>
                      <a:pt x="7977" y="2275"/>
                    </a:lnTo>
                    <a:cubicBezTo>
                      <a:pt x="7639" y="2301"/>
                      <a:pt x="7307" y="2372"/>
                      <a:pt x="6985" y="2475"/>
                    </a:cubicBezTo>
                    <a:cubicBezTo>
                      <a:pt x="6663" y="2577"/>
                      <a:pt x="6356" y="2720"/>
                      <a:pt x="6054" y="2878"/>
                    </a:cubicBezTo>
                    <a:cubicBezTo>
                      <a:pt x="5758" y="3042"/>
                      <a:pt x="5471" y="3231"/>
                      <a:pt x="5216" y="3446"/>
                    </a:cubicBezTo>
                    <a:cubicBezTo>
                      <a:pt x="5180" y="3477"/>
                      <a:pt x="5134" y="3518"/>
                      <a:pt x="5093" y="3553"/>
                    </a:cubicBezTo>
                    <a:cubicBezTo>
                      <a:pt x="5083" y="3543"/>
                      <a:pt x="5078" y="3528"/>
                      <a:pt x="5062" y="3523"/>
                    </a:cubicBezTo>
                    <a:cubicBezTo>
                      <a:pt x="4812" y="3277"/>
                      <a:pt x="4483" y="3160"/>
                      <a:pt x="4158" y="3160"/>
                    </a:cubicBezTo>
                    <a:cubicBezTo>
                      <a:pt x="4151" y="3160"/>
                      <a:pt x="4144" y="3160"/>
                      <a:pt x="4137" y="3160"/>
                    </a:cubicBezTo>
                    <a:cubicBezTo>
                      <a:pt x="4198" y="2981"/>
                      <a:pt x="4250" y="2786"/>
                      <a:pt x="4290" y="2602"/>
                    </a:cubicBezTo>
                    <a:cubicBezTo>
                      <a:pt x="4347" y="2316"/>
                      <a:pt x="4372" y="2014"/>
                      <a:pt x="4372" y="1723"/>
                    </a:cubicBezTo>
                    <a:cubicBezTo>
                      <a:pt x="4367" y="1426"/>
                      <a:pt x="4342" y="1125"/>
                      <a:pt x="4285" y="839"/>
                    </a:cubicBezTo>
                    <a:cubicBezTo>
                      <a:pt x="4224" y="552"/>
                      <a:pt x="4137" y="266"/>
                      <a:pt x="4009" y="0"/>
                    </a:cubicBezTo>
                    <a:close/>
                  </a:path>
                </a:pathLst>
              </a:custGeom>
              <a:solidFill>
                <a:schemeClr val="lt2"/>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37" name="Google Shape;437;p8"/>
          <p:cNvGrpSpPr/>
          <p:nvPr/>
        </p:nvGrpSpPr>
        <p:grpSpPr>
          <a:xfrm>
            <a:off x="7885139" y="2653150"/>
            <a:ext cx="1351376" cy="1124798"/>
            <a:chOff x="5721089" y="3813575"/>
            <a:chExt cx="1351376" cy="1124798"/>
          </a:xfrm>
        </p:grpSpPr>
        <p:grpSp>
          <p:nvGrpSpPr>
            <p:cNvPr id="438" name="Google Shape;438;p8"/>
            <p:cNvGrpSpPr/>
            <p:nvPr/>
          </p:nvGrpSpPr>
          <p:grpSpPr>
            <a:xfrm rot="1137513">
              <a:off x="5818370" y="3980006"/>
              <a:ext cx="1156814" cy="791936"/>
              <a:chOff x="4212281" y="4019485"/>
              <a:chExt cx="680852" cy="466066"/>
            </a:xfrm>
          </p:grpSpPr>
          <p:sp>
            <p:nvSpPr>
              <p:cNvPr id="439" name="Google Shape;439;p8"/>
              <p:cNvSpPr/>
              <p:nvPr/>
            </p:nvSpPr>
            <p:spPr>
              <a:xfrm>
                <a:off x="4212281" y="4019485"/>
                <a:ext cx="680852" cy="466066"/>
              </a:xfrm>
              <a:custGeom>
                <a:avLst/>
                <a:gdLst/>
                <a:ahLst/>
                <a:cxnLst/>
                <a:rect l="l" t="t" r="r" b="b"/>
                <a:pathLst>
                  <a:path w="11101" h="7599" extrusionOk="0">
                    <a:moveTo>
                      <a:pt x="10108" y="0"/>
                    </a:moveTo>
                    <a:cubicBezTo>
                      <a:pt x="10084" y="0"/>
                      <a:pt x="10061" y="2"/>
                      <a:pt x="10037" y="7"/>
                    </a:cubicBezTo>
                    <a:cubicBezTo>
                      <a:pt x="9679" y="73"/>
                      <a:pt x="9459" y="702"/>
                      <a:pt x="9280" y="983"/>
                    </a:cubicBezTo>
                    <a:cubicBezTo>
                      <a:pt x="8769" y="1770"/>
                      <a:pt x="8181" y="2507"/>
                      <a:pt x="7542" y="3182"/>
                    </a:cubicBezTo>
                    <a:cubicBezTo>
                      <a:pt x="6244" y="4552"/>
                      <a:pt x="4694" y="5687"/>
                      <a:pt x="2997" y="6515"/>
                    </a:cubicBezTo>
                    <a:cubicBezTo>
                      <a:pt x="2036" y="6980"/>
                      <a:pt x="1034" y="7343"/>
                      <a:pt x="1" y="7599"/>
                    </a:cubicBezTo>
                    <a:cubicBezTo>
                      <a:pt x="3365" y="6771"/>
                      <a:pt x="6458" y="5298"/>
                      <a:pt x="9066" y="2977"/>
                    </a:cubicBezTo>
                    <a:cubicBezTo>
                      <a:pt x="9766" y="2358"/>
                      <a:pt x="10610" y="1648"/>
                      <a:pt x="11101" y="855"/>
                    </a:cubicBezTo>
                    <a:cubicBezTo>
                      <a:pt x="10912" y="590"/>
                      <a:pt x="10510" y="0"/>
                      <a:pt x="10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8"/>
              <p:cNvSpPr/>
              <p:nvPr/>
            </p:nvSpPr>
            <p:spPr>
              <a:xfrm>
                <a:off x="4312013" y="4353828"/>
                <a:ext cx="88196" cy="78199"/>
              </a:xfrm>
              <a:custGeom>
                <a:avLst/>
                <a:gdLst/>
                <a:ahLst/>
                <a:cxnLst/>
                <a:rect l="l" t="t" r="r" b="b"/>
                <a:pathLst>
                  <a:path w="1438" h="1275" extrusionOk="0">
                    <a:moveTo>
                      <a:pt x="1197" y="1"/>
                    </a:moveTo>
                    <a:cubicBezTo>
                      <a:pt x="1197" y="1"/>
                      <a:pt x="911" y="246"/>
                      <a:pt x="870" y="583"/>
                    </a:cubicBezTo>
                    <a:cubicBezTo>
                      <a:pt x="860" y="696"/>
                      <a:pt x="880" y="808"/>
                      <a:pt x="916" y="906"/>
                    </a:cubicBezTo>
                    <a:cubicBezTo>
                      <a:pt x="855" y="829"/>
                      <a:pt x="778" y="762"/>
                      <a:pt x="671" y="711"/>
                    </a:cubicBezTo>
                    <a:cubicBezTo>
                      <a:pt x="556" y="652"/>
                      <a:pt x="431" y="634"/>
                      <a:pt x="320" y="634"/>
                    </a:cubicBezTo>
                    <a:cubicBezTo>
                      <a:pt x="142" y="634"/>
                      <a:pt x="1" y="681"/>
                      <a:pt x="1" y="681"/>
                    </a:cubicBezTo>
                    <a:cubicBezTo>
                      <a:pt x="1" y="681"/>
                      <a:pt x="123" y="1044"/>
                      <a:pt x="425" y="1197"/>
                    </a:cubicBezTo>
                    <a:cubicBezTo>
                      <a:pt x="539" y="1256"/>
                      <a:pt x="665" y="1274"/>
                      <a:pt x="776" y="1274"/>
                    </a:cubicBezTo>
                    <a:cubicBezTo>
                      <a:pt x="954" y="1274"/>
                      <a:pt x="1095" y="1228"/>
                      <a:pt x="1095" y="1228"/>
                    </a:cubicBezTo>
                    <a:cubicBezTo>
                      <a:pt x="1095" y="1228"/>
                      <a:pt x="1095" y="1222"/>
                      <a:pt x="1090" y="1212"/>
                    </a:cubicBezTo>
                    <a:cubicBezTo>
                      <a:pt x="1141" y="1171"/>
                      <a:pt x="1381" y="941"/>
                      <a:pt x="1407" y="640"/>
                    </a:cubicBezTo>
                    <a:cubicBezTo>
                      <a:pt x="1437" y="302"/>
                      <a:pt x="1197" y="1"/>
                      <a:pt x="11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8"/>
              <p:cNvSpPr/>
              <p:nvPr/>
            </p:nvSpPr>
            <p:spPr>
              <a:xfrm>
                <a:off x="4492338" y="4347878"/>
                <a:ext cx="157809" cy="116102"/>
              </a:xfrm>
              <a:custGeom>
                <a:avLst/>
                <a:gdLst/>
                <a:ahLst/>
                <a:cxnLst/>
                <a:rect l="l" t="t" r="r" b="b"/>
                <a:pathLst>
                  <a:path w="2573" h="1893" extrusionOk="0">
                    <a:moveTo>
                      <a:pt x="1141" y="0"/>
                    </a:moveTo>
                    <a:lnTo>
                      <a:pt x="1141" y="26"/>
                    </a:lnTo>
                    <a:cubicBezTo>
                      <a:pt x="1023" y="72"/>
                      <a:pt x="502" y="282"/>
                      <a:pt x="266" y="742"/>
                    </a:cubicBezTo>
                    <a:cubicBezTo>
                      <a:pt x="1" y="1263"/>
                      <a:pt x="200" y="1892"/>
                      <a:pt x="200" y="1892"/>
                    </a:cubicBezTo>
                    <a:cubicBezTo>
                      <a:pt x="200" y="1892"/>
                      <a:pt x="829" y="1688"/>
                      <a:pt x="1095" y="1171"/>
                    </a:cubicBezTo>
                    <a:cubicBezTo>
                      <a:pt x="1187" y="992"/>
                      <a:pt x="1222" y="808"/>
                      <a:pt x="1228" y="629"/>
                    </a:cubicBezTo>
                    <a:cubicBezTo>
                      <a:pt x="1279" y="788"/>
                      <a:pt x="1366" y="951"/>
                      <a:pt x="1493" y="1100"/>
                    </a:cubicBezTo>
                    <a:cubicBezTo>
                      <a:pt x="1882" y="1534"/>
                      <a:pt x="2542" y="1575"/>
                      <a:pt x="2542" y="1575"/>
                    </a:cubicBezTo>
                    <a:cubicBezTo>
                      <a:pt x="2542" y="1575"/>
                      <a:pt x="2572" y="910"/>
                      <a:pt x="2189" y="476"/>
                    </a:cubicBezTo>
                    <a:cubicBezTo>
                      <a:pt x="1800" y="41"/>
                      <a:pt x="1141" y="0"/>
                      <a:pt x="11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 name="Google Shape;442;p8"/>
            <p:cNvGrpSpPr/>
            <p:nvPr/>
          </p:nvGrpSpPr>
          <p:grpSpPr>
            <a:xfrm>
              <a:off x="6174309" y="4308145"/>
              <a:ext cx="354741" cy="328104"/>
              <a:chOff x="314888" y="1788230"/>
              <a:chExt cx="470479" cy="435151"/>
            </a:xfrm>
          </p:grpSpPr>
          <p:sp>
            <p:nvSpPr>
              <p:cNvPr id="443" name="Google Shape;443;p8"/>
              <p:cNvSpPr/>
              <p:nvPr/>
            </p:nvSpPr>
            <p:spPr>
              <a:xfrm rot="-1111104">
                <a:off x="337754" y="1804789"/>
                <a:ext cx="131243" cy="165355"/>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4"/>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8"/>
              <p:cNvSpPr/>
              <p:nvPr/>
            </p:nvSpPr>
            <p:spPr>
              <a:xfrm>
                <a:off x="347023" y="1802511"/>
                <a:ext cx="438344" cy="420869"/>
              </a:xfrm>
              <a:custGeom>
                <a:avLst/>
                <a:gdLst/>
                <a:ahLst/>
                <a:cxnLst/>
                <a:rect l="l" t="t" r="r" b="b"/>
                <a:pathLst>
                  <a:path w="18412" h="17678" extrusionOk="0">
                    <a:moveTo>
                      <a:pt x="9740" y="8161"/>
                    </a:moveTo>
                    <a:lnTo>
                      <a:pt x="9720" y="8243"/>
                    </a:lnTo>
                    <a:cubicBezTo>
                      <a:pt x="9909" y="8642"/>
                      <a:pt x="10160" y="9010"/>
                      <a:pt x="10456" y="9337"/>
                    </a:cubicBezTo>
                    <a:cubicBezTo>
                      <a:pt x="10139" y="9283"/>
                      <a:pt x="9820" y="9252"/>
                      <a:pt x="9501" y="9252"/>
                    </a:cubicBezTo>
                    <a:cubicBezTo>
                      <a:pt x="9311" y="9252"/>
                      <a:pt x="9122" y="9263"/>
                      <a:pt x="8932" y="9286"/>
                    </a:cubicBezTo>
                    <a:lnTo>
                      <a:pt x="8595" y="9225"/>
                    </a:lnTo>
                    <a:cubicBezTo>
                      <a:pt x="8590" y="9230"/>
                      <a:pt x="8580" y="9230"/>
                      <a:pt x="8575" y="9235"/>
                    </a:cubicBezTo>
                    <a:cubicBezTo>
                      <a:pt x="8447" y="8892"/>
                      <a:pt x="8283" y="8565"/>
                      <a:pt x="8084" y="8263"/>
                    </a:cubicBezTo>
                    <a:lnTo>
                      <a:pt x="8084" y="8263"/>
                    </a:lnTo>
                    <a:cubicBezTo>
                      <a:pt x="8299" y="8299"/>
                      <a:pt x="8517" y="8320"/>
                      <a:pt x="8736" y="8320"/>
                    </a:cubicBezTo>
                    <a:cubicBezTo>
                      <a:pt x="8798" y="8320"/>
                      <a:pt x="8860" y="8318"/>
                      <a:pt x="8922" y="8315"/>
                    </a:cubicBezTo>
                    <a:lnTo>
                      <a:pt x="9255" y="8412"/>
                    </a:lnTo>
                    <a:cubicBezTo>
                      <a:pt x="9418" y="8335"/>
                      <a:pt x="9577" y="8253"/>
                      <a:pt x="9740" y="8161"/>
                    </a:cubicBezTo>
                    <a:close/>
                    <a:moveTo>
                      <a:pt x="10023" y="1"/>
                    </a:moveTo>
                    <a:cubicBezTo>
                      <a:pt x="9613" y="1"/>
                      <a:pt x="9206" y="116"/>
                      <a:pt x="8876" y="359"/>
                    </a:cubicBezTo>
                    <a:cubicBezTo>
                      <a:pt x="8258" y="814"/>
                      <a:pt x="7864" y="1632"/>
                      <a:pt x="7112" y="1806"/>
                    </a:cubicBezTo>
                    <a:cubicBezTo>
                      <a:pt x="7013" y="1829"/>
                      <a:pt x="6913" y="1840"/>
                      <a:pt x="6813" y="1840"/>
                    </a:cubicBezTo>
                    <a:cubicBezTo>
                      <a:pt x="6071" y="1840"/>
                      <a:pt x="5325" y="1276"/>
                      <a:pt x="4607" y="1276"/>
                    </a:cubicBezTo>
                    <a:cubicBezTo>
                      <a:pt x="4464" y="1276"/>
                      <a:pt x="4323" y="1298"/>
                      <a:pt x="4183" y="1351"/>
                    </a:cubicBezTo>
                    <a:cubicBezTo>
                      <a:pt x="3764" y="1510"/>
                      <a:pt x="3482" y="1934"/>
                      <a:pt x="3385" y="2374"/>
                    </a:cubicBezTo>
                    <a:cubicBezTo>
                      <a:pt x="3288" y="2813"/>
                      <a:pt x="3360" y="3274"/>
                      <a:pt x="3467" y="3708"/>
                    </a:cubicBezTo>
                    <a:cubicBezTo>
                      <a:pt x="3666" y="4506"/>
                      <a:pt x="4004" y="5273"/>
                      <a:pt x="4474" y="5947"/>
                    </a:cubicBezTo>
                    <a:cubicBezTo>
                      <a:pt x="4050" y="5864"/>
                      <a:pt x="3623" y="5825"/>
                      <a:pt x="3196" y="5825"/>
                    </a:cubicBezTo>
                    <a:cubicBezTo>
                      <a:pt x="2995" y="5825"/>
                      <a:pt x="2794" y="5834"/>
                      <a:pt x="2593" y="5850"/>
                    </a:cubicBezTo>
                    <a:cubicBezTo>
                      <a:pt x="2133" y="5886"/>
                      <a:pt x="1667" y="5978"/>
                      <a:pt x="1263" y="6208"/>
                    </a:cubicBezTo>
                    <a:cubicBezTo>
                      <a:pt x="343" y="6745"/>
                      <a:pt x="1" y="8074"/>
                      <a:pt x="548" y="8989"/>
                    </a:cubicBezTo>
                    <a:cubicBezTo>
                      <a:pt x="946" y="9644"/>
                      <a:pt x="1724" y="10104"/>
                      <a:pt x="1831" y="10871"/>
                    </a:cubicBezTo>
                    <a:cubicBezTo>
                      <a:pt x="1974" y="11868"/>
                      <a:pt x="849" y="12778"/>
                      <a:pt x="1125" y="13749"/>
                    </a:cubicBezTo>
                    <a:cubicBezTo>
                      <a:pt x="1243" y="14184"/>
                      <a:pt x="1642" y="14501"/>
                      <a:pt x="2071" y="14629"/>
                    </a:cubicBezTo>
                    <a:cubicBezTo>
                      <a:pt x="2291" y="14700"/>
                      <a:pt x="2524" y="14728"/>
                      <a:pt x="2758" y="14728"/>
                    </a:cubicBezTo>
                    <a:cubicBezTo>
                      <a:pt x="2975" y="14728"/>
                      <a:pt x="3194" y="14704"/>
                      <a:pt x="3406" y="14670"/>
                    </a:cubicBezTo>
                    <a:cubicBezTo>
                      <a:pt x="4336" y="14521"/>
                      <a:pt x="5246" y="14189"/>
                      <a:pt x="6034" y="13678"/>
                    </a:cubicBezTo>
                    <a:lnTo>
                      <a:pt x="6034" y="13678"/>
                    </a:lnTo>
                    <a:cubicBezTo>
                      <a:pt x="6008" y="14383"/>
                      <a:pt x="6095" y="15089"/>
                      <a:pt x="6279" y="15769"/>
                    </a:cubicBezTo>
                    <a:cubicBezTo>
                      <a:pt x="6402" y="16214"/>
                      <a:pt x="6576" y="16659"/>
                      <a:pt x="6877" y="17006"/>
                    </a:cubicBezTo>
                    <a:cubicBezTo>
                      <a:pt x="7258" y="17449"/>
                      <a:pt x="7843" y="17678"/>
                      <a:pt x="8425" y="17678"/>
                    </a:cubicBezTo>
                    <a:cubicBezTo>
                      <a:pt x="8904" y="17678"/>
                      <a:pt x="9382" y="17522"/>
                      <a:pt x="9740" y="17200"/>
                    </a:cubicBezTo>
                    <a:cubicBezTo>
                      <a:pt x="10313" y="16689"/>
                      <a:pt x="10620" y="15840"/>
                      <a:pt x="11351" y="15590"/>
                    </a:cubicBezTo>
                    <a:cubicBezTo>
                      <a:pt x="11495" y="15541"/>
                      <a:pt x="11643" y="15521"/>
                      <a:pt x="11793" y="15521"/>
                    </a:cubicBezTo>
                    <a:cubicBezTo>
                      <a:pt x="12432" y="15521"/>
                      <a:pt x="13111" y="15880"/>
                      <a:pt x="13737" y="15880"/>
                    </a:cubicBezTo>
                    <a:cubicBezTo>
                      <a:pt x="13933" y="15880"/>
                      <a:pt x="14123" y="15845"/>
                      <a:pt x="14306" y="15754"/>
                    </a:cubicBezTo>
                    <a:cubicBezTo>
                      <a:pt x="14710" y="15559"/>
                      <a:pt x="14955" y="15109"/>
                      <a:pt x="15006" y="14665"/>
                    </a:cubicBezTo>
                    <a:cubicBezTo>
                      <a:pt x="15058" y="14215"/>
                      <a:pt x="14945" y="13770"/>
                      <a:pt x="14792" y="13340"/>
                    </a:cubicBezTo>
                    <a:cubicBezTo>
                      <a:pt x="14485" y="12476"/>
                      <a:pt x="14015" y="11663"/>
                      <a:pt x="13386" y="10999"/>
                    </a:cubicBezTo>
                    <a:lnTo>
                      <a:pt x="13386" y="10999"/>
                    </a:lnTo>
                    <a:cubicBezTo>
                      <a:pt x="13812" y="11085"/>
                      <a:pt x="14249" y="11127"/>
                      <a:pt x="14686" y="11127"/>
                    </a:cubicBezTo>
                    <a:cubicBezTo>
                      <a:pt x="15155" y="11127"/>
                      <a:pt x="15625" y="11079"/>
                      <a:pt x="16085" y="10983"/>
                    </a:cubicBezTo>
                    <a:cubicBezTo>
                      <a:pt x="16540" y="10886"/>
                      <a:pt x="16990" y="10743"/>
                      <a:pt x="17358" y="10472"/>
                    </a:cubicBezTo>
                    <a:cubicBezTo>
                      <a:pt x="18227" y="9838"/>
                      <a:pt x="18411" y="8478"/>
                      <a:pt x="17752" y="7635"/>
                    </a:cubicBezTo>
                    <a:cubicBezTo>
                      <a:pt x="17282" y="7026"/>
                      <a:pt x="16448" y="6663"/>
                      <a:pt x="16259" y="5912"/>
                    </a:cubicBezTo>
                    <a:cubicBezTo>
                      <a:pt x="16003" y="4935"/>
                      <a:pt x="17011" y="3907"/>
                      <a:pt x="16622" y="2972"/>
                    </a:cubicBezTo>
                    <a:cubicBezTo>
                      <a:pt x="16448" y="2558"/>
                      <a:pt x="16019" y="2287"/>
                      <a:pt x="15579" y="2205"/>
                    </a:cubicBezTo>
                    <a:cubicBezTo>
                      <a:pt x="15456" y="2182"/>
                      <a:pt x="15332" y="2172"/>
                      <a:pt x="15207" y="2172"/>
                    </a:cubicBezTo>
                    <a:cubicBezTo>
                      <a:pt x="14884" y="2172"/>
                      <a:pt x="14558" y="2239"/>
                      <a:pt x="14245" y="2328"/>
                    </a:cubicBezTo>
                    <a:cubicBezTo>
                      <a:pt x="13554" y="2522"/>
                      <a:pt x="12885" y="2818"/>
                      <a:pt x="12286" y="3222"/>
                    </a:cubicBezTo>
                    <a:cubicBezTo>
                      <a:pt x="12281" y="2854"/>
                      <a:pt x="12246" y="2481"/>
                      <a:pt x="12179" y="2118"/>
                    </a:cubicBezTo>
                    <a:cubicBezTo>
                      <a:pt x="12097" y="1663"/>
                      <a:pt x="11969" y="1203"/>
                      <a:pt x="11709" y="825"/>
                    </a:cubicBezTo>
                    <a:cubicBezTo>
                      <a:pt x="11332" y="291"/>
                      <a:pt x="10673" y="1"/>
                      <a:pt x="10023" y="1"/>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8"/>
              <p:cNvSpPr/>
              <p:nvPr/>
            </p:nvSpPr>
            <p:spPr>
              <a:xfrm>
                <a:off x="405095" y="1850844"/>
                <a:ext cx="317711" cy="311878"/>
              </a:xfrm>
              <a:custGeom>
                <a:avLst/>
                <a:gdLst/>
                <a:ahLst/>
                <a:cxnLst/>
                <a:rect l="l" t="t" r="r" b="b"/>
                <a:pathLst>
                  <a:path w="13345" h="13100" extrusionOk="0">
                    <a:moveTo>
                      <a:pt x="7087" y="5671"/>
                    </a:moveTo>
                    <a:cubicBezTo>
                      <a:pt x="7005" y="6039"/>
                      <a:pt x="6974" y="6412"/>
                      <a:pt x="7005" y="6786"/>
                    </a:cubicBezTo>
                    <a:lnTo>
                      <a:pt x="6949" y="7031"/>
                    </a:lnTo>
                    <a:cubicBezTo>
                      <a:pt x="6949" y="7041"/>
                      <a:pt x="6954" y="7046"/>
                      <a:pt x="6954" y="7052"/>
                    </a:cubicBezTo>
                    <a:cubicBezTo>
                      <a:pt x="6703" y="7128"/>
                      <a:pt x="6463" y="7246"/>
                      <a:pt x="6233" y="7384"/>
                    </a:cubicBezTo>
                    <a:cubicBezTo>
                      <a:pt x="6269" y="7179"/>
                      <a:pt x="6289" y="6975"/>
                      <a:pt x="6294" y="6770"/>
                    </a:cubicBezTo>
                    <a:lnTo>
                      <a:pt x="6371" y="6530"/>
                    </a:lnTo>
                    <a:cubicBezTo>
                      <a:pt x="6320" y="6407"/>
                      <a:pt x="6263" y="6285"/>
                      <a:pt x="6202" y="6167"/>
                    </a:cubicBezTo>
                    <a:lnTo>
                      <a:pt x="6202" y="6167"/>
                    </a:lnTo>
                    <a:lnTo>
                      <a:pt x="6263" y="6182"/>
                    </a:lnTo>
                    <a:cubicBezTo>
                      <a:pt x="6565" y="6055"/>
                      <a:pt x="6841" y="5876"/>
                      <a:pt x="7087" y="5671"/>
                    </a:cubicBezTo>
                    <a:close/>
                    <a:moveTo>
                      <a:pt x="6865" y="0"/>
                    </a:moveTo>
                    <a:cubicBezTo>
                      <a:pt x="6568" y="0"/>
                      <a:pt x="6272" y="83"/>
                      <a:pt x="6028" y="257"/>
                    </a:cubicBezTo>
                    <a:cubicBezTo>
                      <a:pt x="5568" y="594"/>
                      <a:pt x="5282" y="1192"/>
                      <a:pt x="4724" y="1315"/>
                    </a:cubicBezTo>
                    <a:cubicBezTo>
                      <a:pt x="4656" y="1330"/>
                      <a:pt x="4587" y="1337"/>
                      <a:pt x="4518" y="1337"/>
                    </a:cubicBezTo>
                    <a:cubicBezTo>
                      <a:pt x="3971" y="1337"/>
                      <a:pt x="3417" y="913"/>
                      <a:pt x="2885" y="913"/>
                    </a:cubicBezTo>
                    <a:cubicBezTo>
                      <a:pt x="2782" y="913"/>
                      <a:pt x="2679" y="929"/>
                      <a:pt x="2577" y="967"/>
                    </a:cubicBezTo>
                    <a:cubicBezTo>
                      <a:pt x="2265" y="1085"/>
                      <a:pt x="2061" y="1392"/>
                      <a:pt x="1984" y="1719"/>
                    </a:cubicBezTo>
                    <a:cubicBezTo>
                      <a:pt x="1912" y="2041"/>
                      <a:pt x="1958" y="2373"/>
                      <a:pt x="2035" y="2701"/>
                    </a:cubicBezTo>
                    <a:cubicBezTo>
                      <a:pt x="2153" y="3217"/>
                      <a:pt x="2368" y="3708"/>
                      <a:pt x="2638" y="4163"/>
                    </a:cubicBezTo>
                    <a:cubicBezTo>
                      <a:pt x="2605" y="4162"/>
                      <a:pt x="2571" y="4162"/>
                      <a:pt x="2537" y="4162"/>
                    </a:cubicBezTo>
                    <a:cubicBezTo>
                      <a:pt x="2298" y="4162"/>
                      <a:pt x="2057" y="4178"/>
                      <a:pt x="1815" y="4209"/>
                    </a:cubicBezTo>
                    <a:cubicBezTo>
                      <a:pt x="1478" y="4255"/>
                      <a:pt x="1140" y="4337"/>
                      <a:pt x="859" y="4521"/>
                    </a:cubicBezTo>
                    <a:cubicBezTo>
                      <a:pt x="200" y="4950"/>
                      <a:pt x="0" y="5942"/>
                      <a:pt x="435" y="6591"/>
                    </a:cubicBezTo>
                    <a:cubicBezTo>
                      <a:pt x="757" y="7062"/>
                      <a:pt x="1345" y="7374"/>
                      <a:pt x="1452" y="7921"/>
                    </a:cubicBezTo>
                    <a:cubicBezTo>
                      <a:pt x="1590" y="8652"/>
                      <a:pt x="798" y="9362"/>
                      <a:pt x="1043" y="10063"/>
                    </a:cubicBezTo>
                    <a:cubicBezTo>
                      <a:pt x="1151" y="10375"/>
                      <a:pt x="1452" y="10595"/>
                      <a:pt x="1769" y="10676"/>
                    </a:cubicBezTo>
                    <a:cubicBezTo>
                      <a:pt x="1900" y="10710"/>
                      <a:pt x="2033" y="10723"/>
                      <a:pt x="2166" y="10723"/>
                    </a:cubicBezTo>
                    <a:cubicBezTo>
                      <a:pt x="2363" y="10723"/>
                      <a:pt x="2561" y="10693"/>
                      <a:pt x="2756" y="10651"/>
                    </a:cubicBezTo>
                    <a:cubicBezTo>
                      <a:pt x="3349" y="10528"/>
                      <a:pt x="3917" y="10298"/>
                      <a:pt x="4428" y="9966"/>
                    </a:cubicBezTo>
                    <a:lnTo>
                      <a:pt x="4428" y="9966"/>
                    </a:lnTo>
                    <a:cubicBezTo>
                      <a:pt x="4326" y="10421"/>
                      <a:pt x="4290" y="10886"/>
                      <a:pt x="4310" y="11346"/>
                    </a:cubicBezTo>
                    <a:cubicBezTo>
                      <a:pt x="4326" y="11684"/>
                      <a:pt x="4377" y="12031"/>
                      <a:pt x="4540" y="12333"/>
                    </a:cubicBezTo>
                    <a:cubicBezTo>
                      <a:pt x="4797" y="12814"/>
                      <a:pt x="5345" y="13099"/>
                      <a:pt x="5887" y="13099"/>
                    </a:cubicBezTo>
                    <a:cubicBezTo>
                      <a:pt x="6122" y="13099"/>
                      <a:pt x="6356" y="13046"/>
                      <a:pt x="6565" y="12931"/>
                    </a:cubicBezTo>
                    <a:cubicBezTo>
                      <a:pt x="7061" y="12660"/>
                      <a:pt x="7419" y="12093"/>
                      <a:pt x="7981" y="12036"/>
                    </a:cubicBezTo>
                    <a:cubicBezTo>
                      <a:pt x="8013" y="12033"/>
                      <a:pt x="8045" y="12032"/>
                      <a:pt x="8076" y="12032"/>
                    </a:cubicBezTo>
                    <a:cubicBezTo>
                      <a:pt x="8705" y="12032"/>
                      <a:pt x="9268" y="12663"/>
                      <a:pt x="9879" y="12663"/>
                    </a:cubicBezTo>
                    <a:cubicBezTo>
                      <a:pt x="9944" y="12663"/>
                      <a:pt x="10011" y="12656"/>
                      <a:pt x="10077" y="12640"/>
                    </a:cubicBezTo>
                    <a:cubicBezTo>
                      <a:pt x="10400" y="12563"/>
                      <a:pt x="10650" y="12282"/>
                      <a:pt x="10757" y="11965"/>
                    </a:cubicBezTo>
                    <a:cubicBezTo>
                      <a:pt x="10865" y="11653"/>
                      <a:pt x="10860" y="11316"/>
                      <a:pt x="10819" y="10983"/>
                    </a:cubicBezTo>
                    <a:cubicBezTo>
                      <a:pt x="10737" y="10293"/>
                      <a:pt x="10522" y="9618"/>
                      <a:pt x="10164" y="9020"/>
                    </a:cubicBezTo>
                    <a:lnTo>
                      <a:pt x="10164" y="9020"/>
                    </a:lnTo>
                    <a:cubicBezTo>
                      <a:pt x="10288" y="9030"/>
                      <a:pt x="10411" y="9034"/>
                      <a:pt x="10535" y="9034"/>
                    </a:cubicBezTo>
                    <a:cubicBezTo>
                      <a:pt x="10929" y="9034"/>
                      <a:pt x="11323" y="8986"/>
                      <a:pt x="11708" y="8892"/>
                    </a:cubicBezTo>
                    <a:cubicBezTo>
                      <a:pt x="12041" y="8815"/>
                      <a:pt x="12368" y="8703"/>
                      <a:pt x="12634" y="8483"/>
                    </a:cubicBezTo>
                    <a:cubicBezTo>
                      <a:pt x="13237" y="8008"/>
                      <a:pt x="13345" y="7000"/>
                      <a:pt x="12849" y="6397"/>
                    </a:cubicBezTo>
                    <a:cubicBezTo>
                      <a:pt x="12491" y="5963"/>
                      <a:pt x="11867" y="5712"/>
                      <a:pt x="11708" y="5165"/>
                    </a:cubicBezTo>
                    <a:cubicBezTo>
                      <a:pt x="11499" y="4459"/>
                      <a:pt x="12215" y="3672"/>
                      <a:pt x="11913" y="3002"/>
                    </a:cubicBezTo>
                    <a:cubicBezTo>
                      <a:pt x="11780" y="2701"/>
                      <a:pt x="11453" y="2506"/>
                      <a:pt x="11126" y="2465"/>
                    </a:cubicBezTo>
                    <a:cubicBezTo>
                      <a:pt x="11051" y="2455"/>
                      <a:pt x="10976" y="2450"/>
                      <a:pt x="10901" y="2450"/>
                    </a:cubicBezTo>
                    <a:cubicBezTo>
                      <a:pt x="10651" y="2450"/>
                      <a:pt x="10397" y="2504"/>
                      <a:pt x="10149" y="2583"/>
                    </a:cubicBezTo>
                    <a:cubicBezTo>
                      <a:pt x="9505" y="2793"/>
                      <a:pt x="8896" y="3115"/>
                      <a:pt x="8390" y="3560"/>
                    </a:cubicBezTo>
                    <a:cubicBezTo>
                      <a:pt x="8554" y="2910"/>
                      <a:pt x="8564" y="2230"/>
                      <a:pt x="8457" y="1571"/>
                    </a:cubicBezTo>
                    <a:cubicBezTo>
                      <a:pt x="8401" y="1238"/>
                      <a:pt x="8308" y="896"/>
                      <a:pt x="8109" y="620"/>
                    </a:cubicBezTo>
                    <a:cubicBezTo>
                      <a:pt x="7834" y="218"/>
                      <a:pt x="7348" y="0"/>
                      <a:pt x="6865" y="0"/>
                    </a:cubicBezTo>
                    <a:close/>
                  </a:path>
                </a:pathLst>
              </a:custGeom>
              <a:solidFill>
                <a:schemeClr val="accent6"/>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8"/>
              <p:cNvSpPr/>
              <p:nvPr/>
            </p:nvSpPr>
            <p:spPr>
              <a:xfrm>
                <a:off x="462905" y="1903699"/>
                <a:ext cx="189912" cy="180532"/>
              </a:xfrm>
              <a:custGeom>
                <a:avLst/>
                <a:gdLst/>
                <a:ahLst/>
                <a:cxnLst/>
                <a:rect l="l" t="t" r="r" b="b"/>
                <a:pathLst>
                  <a:path w="7977" h="7583" extrusionOk="0">
                    <a:moveTo>
                      <a:pt x="4009" y="0"/>
                    </a:moveTo>
                    <a:lnTo>
                      <a:pt x="4009" y="0"/>
                    </a:lnTo>
                    <a:cubicBezTo>
                      <a:pt x="4035" y="297"/>
                      <a:pt x="4065" y="583"/>
                      <a:pt x="4086" y="869"/>
                    </a:cubicBezTo>
                    <a:cubicBezTo>
                      <a:pt x="4106" y="1161"/>
                      <a:pt x="4117" y="1442"/>
                      <a:pt x="4117" y="1728"/>
                    </a:cubicBezTo>
                    <a:cubicBezTo>
                      <a:pt x="4122" y="2014"/>
                      <a:pt x="4111" y="2296"/>
                      <a:pt x="4091" y="2582"/>
                    </a:cubicBezTo>
                    <a:cubicBezTo>
                      <a:pt x="4081" y="2781"/>
                      <a:pt x="4065" y="2976"/>
                      <a:pt x="4045" y="3170"/>
                    </a:cubicBezTo>
                    <a:cubicBezTo>
                      <a:pt x="3979" y="3180"/>
                      <a:pt x="3907" y="3190"/>
                      <a:pt x="3835" y="3211"/>
                    </a:cubicBezTo>
                    <a:cubicBezTo>
                      <a:pt x="3830" y="3190"/>
                      <a:pt x="3815" y="3170"/>
                      <a:pt x="3810" y="3144"/>
                    </a:cubicBezTo>
                    <a:cubicBezTo>
                      <a:pt x="3728" y="2960"/>
                      <a:pt x="3646" y="2776"/>
                      <a:pt x="3554" y="2592"/>
                    </a:cubicBezTo>
                    <a:cubicBezTo>
                      <a:pt x="3467" y="2403"/>
                      <a:pt x="3380" y="2224"/>
                      <a:pt x="3288" y="2040"/>
                    </a:cubicBezTo>
                    <a:cubicBezTo>
                      <a:pt x="3196" y="1856"/>
                      <a:pt x="3099" y="1677"/>
                      <a:pt x="2987" y="1498"/>
                    </a:cubicBezTo>
                    <a:lnTo>
                      <a:pt x="2987" y="1498"/>
                    </a:lnTo>
                    <a:cubicBezTo>
                      <a:pt x="2997" y="1708"/>
                      <a:pt x="3038" y="1917"/>
                      <a:pt x="3094" y="2117"/>
                    </a:cubicBezTo>
                    <a:cubicBezTo>
                      <a:pt x="3150" y="2321"/>
                      <a:pt x="3227" y="2515"/>
                      <a:pt x="3319" y="2705"/>
                    </a:cubicBezTo>
                    <a:cubicBezTo>
                      <a:pt x="3406" y="2889"/>
                      <a:pt x="3508" y="3078"/>
                      <a:pt x="3631" y="3247"/>
                    </a:cubicBezTo>
                    <a:cubicBezTo>
                      <a:pt x="3636" y="3257"/>
                      <a:pt x="3646" y="3262"/>
                      <a:pt x="3651" y="3272"/>
                    </a:cubicBezTo>
                    <a:cubicBezTo>
                      <a:pt x="3498" y="3339"/>
                      <a:pt x="3350" y="3441"/>
                      <a:pt x="3222" y="3569"/>
                    </a:cubicBezTo>
                    <a:cubicBezTo>
                      <a:pt x="3048" y="3748"/>
                      <a:pt x="2936" y="3973"/>
                      <a:pt x="2884" y="4203"/>
                    </a:cubicBezTo>
                    <a:cubicBezTo>
                      <a:pt x="2767" y="4177"/>
                      <a:pt x="2649" y="4152"/>
                      <a:pt x="2527" y="4131"/>
                    </a:cubicBezTo>
                    <a:cubicBezTo>
                      <a:pt x="2245" y="4085"/>
                      <a:pt x="1969" y="4054"/>
                      <a:pt x="1688" y="4034"/>
                    </a:cubicBezTo>
                    <a:cubicBezTo>
                      <a:pt x="1492" y="4027"/>
                      <a:pt x="1297" y="4017"/>
                      <a:pt x="1101" y="4017"/>
                    </a:cubicBezTo>
                    <a:cubicBezTo>
                      <a:pt x="1015" y="4017"/>
                      <a:pt x="930" y="4019"/>
                      <a:pt x="844" y="4024"/>
                    </a:cubicBezTo>
                    <a:cubicBezTo>
                      <a:pt x="563" y="4029"/>
                      <a:pt x="282" y="4054"/>
                      <a:pt x="1" y="4106"/>
                    </a:cubicBezTo>
                    <a:cubicBezTo>
                      <a:pt x="282" y="4162"/>
                      <a:pt x="558" y="4192"/>
                      <a:pt x="839" y="4223"/>
                    </a:cubicBezTo>
                    <a:cubicBezTo>
                      <a:pt x="1121" y="4259"/>
                      <a:pt x="1397" y="4274"/>
                      <a:pt x="1678" y="4295"/>
                    </a:cubicBezTo>
                    <a:cubicBezTo>
                      <a:pt x="1959" y="4310"/>
                      <a:pt x="2230" y="4330"/>
                      <a:pt x="2511" y="4336"/>
                    </a:cubicBezTo>
                    <a:cubicBezTo>
                      <a:pt x="2629" y="4336"/>
                      <a:pt x="2752" y="4341"/>
                      <a:pt x="2864" y="4341"/>
                    </a:cubicBezTo>
                    <a:cubicBezTo>
                      <a:pt x="2838" y="4561"/>
                      <a:pt x="2869" y="4775"/>
                      <a:pt x="2956" y="4980"/>
                    </a:cubicBezTo>
                    <a:cubicBezTo>
                      <a:pt x="2879" y="5026"/>
                      <a:pt x="2808" y="5072"/>
                      <a:pt x="2731" y="5123"/>
                    </a:cubicBezTo>
                    <a:cubicBezTo>
                      <a:pt x="2573" y="5225"/>
                      <a:pt x="2409" y="5327"/>
                      <a:pt x="2256" y="5440"/>
                    </a:cubicBezTo>
                    <a:cubicBezTo>
                      <a:pt x="2102" y="5547"/>
                      <a:pt x="1944" y="5665"/>
                      <a:pt x="1795" y="5798"/>
                    </a:cubicBezTo>
                    <a:cubicBezTo>
                      <a:pt x="1995" y="5762"/>
                      <a:pt x="2179" y="5696"/>
                      <a:pt x="2358" y="5619"/>
                    </a:cubicBezTo>
                    <a:cubicBezTo>
                      <a:pt x="2537" y="5542"/>
                      <a:pt x="2711" y="5445"/>
                      <a:pt x="2869" y="5343"/>
                    </a:cubicBezTo>
                    <a:cubicBezTo>
                      <a:pt x="2936" y="5302"/>
                      <a:pt x="3002" y="5256"/>
                      <a:pt x="3069" y="5205"/>
                    </a:cubicBezTo>
                    <a:cubicBezTo>
                      <a:pt x="3120" y="5281"/>
                      <a:pt x="3176" y="5358"/>
                      <a:pt x="3247" y="5419"/>
                    </a:cubicBezTo>
                    <a:cubicBezTo>
                      <a:pt x="3488" y="5660"/>
                      <a:pt x="3815" y="5793"/>
                      <a:pt x="4152" y="5793"/>
                    </a:cubicBezTo>
                    <a:lnTo>
                      <a:pt x="4198" y="5793"/>
                    </a:lnTo>
                    <a:cubicBezTo>
                      <a:pt x="4178" y="5869"/>
                      <a:pt x="4163" y="5946"/>
                      <a:pt x="4147" y="6028"/>
                    </a:cubicBezTo>
                    <a:cubicBezTo>
                      <a:pt x="4117" y="6202"/>
                      <a:pt x="4117" y="6381"/>
                      <a:pt x="4117" y="6560"/>
                    </a:cubicBezTo>
                    <a:cubicBezTo>
                      <a:pt x="4127" y="6739"/>
                      <a:pt x="4147" y="6912"/>
                      <a:pt x="4193" y="7081"/>
                    </a:cubicBezTo>
                    <a:cubicBezTo>
                      <a:pt x="4239" y="7255"/>
                      <a:pt x="4296" y="7424"/>
                      <a:pt x="4393" y="7582"/>
                    </a:cubicBezTo>
                    <a:cubicBezTo>
                      <a:pt x="4403" y="7403"/>
                      <a:pt x="4403" y="7229"/>
                      <a:pt x="4398" y="7056"/>
                    </a:cubicBezTo>
                    <a:cubicBezTo>
                      <a:pt x="4398" y="6887"/>
                      <a:pt x="4382" y="6718"/>
                      <a:pt x="4377" y="6544"/>
                    </a:cubicBezTo>
                    <a:cubicBezTo>
                      <a:pt x="4367" y="6381"/>
                      <a:pt x="4357" y="6207"/>
                      <a:pt x="4347" y="6033"/>
                    </a:cubicBezTo>
                    <a:cubicBezTo>
                      <a:pt x="4342" y="5951"/>
                      <a:pt x="4331" y="5864"/>
                      <a:pt x="4326" y="5777"/>
                    </a:cubicBezTo>
                    <a:cubicBezTo>
                      <a:pt x="4485" y="5752"/>
                      <a:pt x="4648" y="5701"/>
                      <a:pt x="4786" y="5624"/>
                    </a:cubicBezTo>
                    <a:cubicBezTo>
                      <a:pt x="4812" y="5685"/>
                      <a:pt x="4838" y="5747"/>
                      <a:pt x="4868" y="5803"/>
                    </a:cubicBezTo>
                    <a:cubicBezTo>
                      <a:pt x="4965" y="6007"/>
                      <a:pt x="5073" y="6207"/>
                      <a:pt x="5190" y="6406"/>
                    </a:cubicBezTo>
                    <a:cubicBezTo>
                      <a:pt x="5303" y="6595"/>
                      <a:pt x="5425" y="6795"/>
                      <a:pt x="5553" y="6979"/>
                    </a:cubicBezTo>
                    <a:cubicBezTo>
                      <a:pt x="5681" y="7163"/>
                      <a:pt x="5824" y="7352"/>
                      <a:pt x="5983" y="7516"/>
                    </a:cubicBezTo>
                    <a:cubicBezTo>
                      <a:pt x="5916" y="7291"/>
                      <a:pt x="5829" y="7081"/>
                      <a:pt x="5727" y="6877"/>
                    </a:cubicBezTo>
                    <a:cubicBezTo>
                      <a:pt x="5630" y="6672"/>
                      <a:pt x="5523" y="6478"/>
                      <a:pt x="5405" y="6278"/>
                    </a:cubicBezTo>
                    <a:cubicBezTo>
                      <a:pt x="5293" y="6084"/>
                      <a:pt x="5170" y="5885"/>
                      <a:pt x="5037" y="5701"/>
                    </a:cubicBezTo>
                    <a:cubicBezTo>
                      <a:pt x="5001" y="5644"/>
                      <a:pt x="4960" y="5593"/>
                      <a:pt x="4914" y="5537"/>
                    </a:cubicBezTo>
                    <a:cubicBezTo>
                      <a:pt x="4976" y="5491"/>
                      <a:pt x="5022" y="5445"/>
                      <a:pt x="5073" y="5394"/>
                    </a:cubicBezTo>
                    <a:cubicBezTo>
                      <a:pt x="5272" y="5189"/>
                      <a:pt x="5395" y="4934"/>
                      <a:pt x="5425" y="4658"/>
                    </a:cubicBezTo>
                    <a:cubicBezTo>
                      <a:pt x="5530" y="4665"/>
                      <a:pt x="5636" y="4669"/>
                      <a:pt x="5742" y="4669"/>
                    </a:cubicBezTo>
                    <a:cubicBezTo>
                      <a:pt x="5849" y="4669"/>
                      <a:pt x="5955" y="4665"/>
                      <a:pt x="6059" y="4658"/>
                    </a:cubicBezTo>
                    <a:cubicBezTo>
                      <a:pt x="6284" y="4647"/>
                      <a:pt x="6509" y="4622"/>
                      <a:pt x="6724" y="4581"/>
                    </a:cubicBezTo>
                    <a:cubicBezTo>
                      <a:pt x="6944" y="4545"/>
                      <a:pt x="7164" y="4489"/>
                      <a:pt x="7379" y="4412"/>
                    </a:cubicBezTo>
                    <a:cubicBezTo>
                      <a:pt x="7212" y="4393"/>
                      <a:pt x="7045" y="4383"/>
                      <a:pt x="6878" y="4383"/>
                    </a:cubicBezTo>
                    <a:cubicBezTo>
                      <a:pt x="6820" y="4383"/>
                      <a:pt x="6762" y="4384"/>
                      <a:pt x="6704" y="4387"/>
                    </a:cubicBezTo>
                    <a:cubicBezTo>
                      <a:pt x="6612" y="4372"/>
                      <a:pt x="6513" y="4367"/>
                      <a:pt x="6411" y="4367"/>
                    </a:cubicBezTo>
                    <a:cubicBezTo>
                      <a:pt x="6298" y="4367"/>
                      <a:pt x="6180" y="4374"/>
                      <a:pt x="6065" y="4382"/>
                    </a:cubicBezTo>
                    <a:cubicBezTo>
                      <a:pt x="5860" y="4392"/>
                      <a:pt x="5666" y="4407"/>
                      <a:pt x="5461" y="4433"/>
                    </a:cubicBezTo>
                    <a:cubicBezTo>
                      <a:pt x="5451" y="4162"/>
                      <a:pt x="5364" y="3911"/>
                      <a:pt x="5211" y="3697"/>
                    </a:cubicBezTo>
                    <a:cubicBezTo>
                      <a:pt x="5247" y="3671"/>
                      <a:pt x="5293" y="3640"/>
                      <a:pt x="5333" y="3615"/>
                    </a:cubicBezTo>
                    <a:cubicBezTo>
                      <a:pt x="5604" y="3436"/>
                      <a:pt x="5886" y="3262"/>
                      <a:pt x="6177" y="3109"/>
                    </a:cubicBezTo>
                    <a:cubicBezTo>
                      <a:pt x="6463" y="2950"/>
                      <a:pt x="6755" y="2807"/>
                      <a:pt x="7056" y="2669"/>
                    </a:cubicBezTo>
                    <a:cubicBezTo>
                      <a:pt x="7358" y="2531"/>
                      <a:pt x="7665" y="2403"/>
                      <a:pt x="7977" y="2275"/>
                    </a:cubicBezTo>
                    <a:lnTo>
                      <a:pt x="7977" y="2275"/>
                    </a:lnTo>
                    <a:cubicBezTo>
                      <a:pt x="7639" y="2301"/>
                      <a:pt x="7307" y="2372"/>
                      <a:pt x="6985" y="2475"/>
                    </a:cubicBezTo>
                    <a:cubicBezTo>
                      <a:pt x="6663" y="2577"/>
                      <a:pt x="6356" y="2720"/>
                      <a:pt x="6054" y="2878"/>
                    </a:cubicBezTo>
                    <a:cubicBezTo>
                      <a:pt x="5758" y="3042"/>
                      <a:pt x="5471" y="3231"/>
                      <a:pt x="5216" y="3446"/>
                    </a:cubicBezTo>
                    <a:cubicBezTo>
                      <a:pt x="5180" y="3477"/>
                      <a:pt x="5134" y="3518"/>
                      <a:pt x="5093" y="3553"/>
                    </a:cubicBezTo>
                    <a:cubicBezTo>
                      <a:pt x="5083" y="3543"/>
                      <a:pt x="5078" y="3528"/>
                      <a:pt x="5062" y="3523"/>
                    </a:cubicBezTo>
                    <a:cubicBezTo>
                      <a:pt x="4812" y="3277"/>
                      <a:pt x="4483" y="3160"/>
                      <a:pt x="4158" y="3160"/>
                    </a:cubicBezTo>
                    <a:cubicBezTo>
                      <a:pt x="4151" y="3160"/>
                      <a:pt x="4144" y="3160"/>
                      <a:pt x="4137" y="3160"/>
                    </a:cubicBezTo>
                    <a:cubicBezTo>
                      <a:pt x="4198" y="2981"/>
                      <a:pt x="4250" y="2786"/>
                      <a:pt x="4290" y="2602"/>
                    </a:cubicBezTo>
                    <a:cubicBezTo>
                      <a:pt x="4347" y="2316"/>
                      <a:pt x="4372" y="2014"/>
                      <a:pt x="4372" y="1723"/>
                    </a:cubicBezTo>
                    <a:cubicBezTo>
                      <a:pt x="4367" y="1426"/>
                      <a:pt x="4342" y="1125"/>
                      <a:pt x="4285" y="839"/>
                    </a:cubicBezTo>
                    <a:cubicBezTo>
                      <a:pt x="4224" y="552"/>
                      <a:pt x="4137" y="266"/>
                      <a:pt x="4009" y="0"/>
                    </a:cubicBezTo>
                    <a:close/>
                  </a:path>
                </a:pathLst>
              </a:custGeom>
              <a:solidFill>
                <a:schemeClr val="lt2"/>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7" name="Google Shape;447;p8"/>
          <p:cNvGrpSpPr/>
          <p:nvPr/>
        </p:nvGrpSpPr>
        <p:grpSpPr>
          <a:xfrm>
            <a:off x="6114207" y="-960897"/>
            <a:ext cx="3225572" cy="3147982"/>
            <a:chOff x="6620927" y="-522346"/>
            <a:chExt cx="2725221" cy="2659667"/>
          </a:xfrm>
        </p:grpSpPr>
        <p:grpSp>
          <p:nvGrpSpPr>
            <p:cNvPr id="448" name="Google Shape;448;p8"/>
            <p:cNvGrpSpPr/>
            <p:nvPr/>
          </p:nvGrpSpPr>
          <p:grpSpPr>
            <a:xfrm rot="1562873">
              <a:off x="6941372" y="-163316"/>
              <a:ext cx="2084330" cy="1941606"/>
              <a:chOff x="5650096" y="236970"/>
              <a:chExt cx="1383845" cy="1289086"/>
            </a:xfrm>
          </p:grpSpPr>
          <p:sp>
            <p:nvSpPr>
              <p:cNvPr id="449" name="Google Shape;449;p8"/>
              <p:cNvSpPr/>
              <p:nvPr/>
            </p:nvSpPr>
            <p:spPr>
              <a:xfrm>
                <a:off x="5650096" y="236970"/>
                <a:ext cx="1383845" cy="1289086"/>
              </a:xfrm>
              <a:custGeom>
                <a:avLst/>
                <a:gdLst/>
                <a:ahLst/>
                <a:cxnLst/>
                <a:rect l="l" t="t" r="r" b="b"/>
                <a:pathLst>
                  <a:path w="22563" h="21018" extrusionOk="0">
                    <a:moveTo>
                      <a:pt x="20851" y="1"/>
                    </a:moveTo>
                    <a:cubicBezTo>
                      <a:pt x="20679" y="1"/>
                      <a:pt x="20526" y="102"/>
                      <a:pt x="20385" y="337"/>
                    </a:cubicBezTo>
                    <a:cubicBezTo>
                      <a:pt x="20063" y="859"/>
                      <a:pt x="20104" y="2024"/>
                      <a:pt x="19909" y="2658"/>
                    </a:cubicBezTo>
                    <a:cubicBezTo>
                      <a:pt x="19695" y="3384"/>
                      <a:pt x="19413" y="4095"/>
                      <a:pt x="19081" y="4780"/>
                    </a:cubicBezTo>
                    <a:cubicBezTo>
                      <a:pt x="17716" y="7582"/>
                      <a:pt x="15533" y="9959"/>
                      <a:pt x="13022" y="11789"/>
                    </a:cubicBezTo>
                    <a:cubicBezTo>
                      <a:pt x="9137" y="14607"/>
                      <a:pt x="4535" y="16243"/>
                      <a:pt x="0" y="17833"/>
                    </a:cubicBezTo>
                    <a:cubicBezTo>
                      <a:pt x="4085" y="16800"/>
                      <a:pt x="8170" y="15634"/>
                      <a:pt x="11928" y="13737"/>
                    </a:cubicBezTo>
                    <a:cubicBezTo>
                      <a:pt x="12133" y="13635"/>
                      <a:pt x="12332" y="13533"/>
                      <a:pt x="12537" y="13425"/>
                    </a:cubicBezTo>
                    <a:lnTo>
                      <a:pt x="12537" y="13425"/>
                    </a:lnTo>
                    <a:cubicBezTo>
                      <a:pt x="12527" y="14847"/>
                      <a:pt x="12440" y="16299"/>
                      <a:pt x="11801" y="17562"/>
                    </a:cubicBezTo>
                    <a:cubicBezTo>
                      <a:pt x="11034" y="19060"/>
                      <a:pt x="9582" y="20072"/>
                      <a:pt x="8191" y="21018"/>
                    </a:cubicBezTo>
                    <a:cubicBezTo>
                      <a:pt x="9863" y="20435"/>
                      <a:pt x="11325" y="19274"/>
                      <a:pt x="12261" y="17771"/>
                    </a:cubicBezTo>
                    <a:cubicBezTo>
                      <a:pt x="13155" y="16340"/>
                      <a:pt x="13564" y="14612"/>
                      <a:pt x="13416" y="12940"/>
                    </a:cubicBezTo>
                    <a:cubicBezTo>
                      <a:pt x="16601" y="11104"/>
                      <a:pt x="19449" y="8676"/>
                      <a:pt x="21392" y="5588"/>
                    </a:cubicBezTo>
                    <a:cubicBezTo>
                      <a:pt x="22021" y="4601"/>
                      <a:pt x="22563" y="3476"/>
                      <a:pt x="22491" y="2305"/>
                    </a:cubicBezTo>
                    <a:cubicBezTo>
                      <a:pt x="22455" y="1646"/>
                      <a:pt x="22159" y="961"/>
                      <a:pt x="21683" y="501"/>
                    </a:cubicBezTo>
                    <a:cubicBezTo>
                      <a:pt x="21362" y="197"/>
                      <a:pt x="21089" y="1"/>
                      <a:pt x="20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8"/>
              <p:cNvSpPr/>
              <p:nvPr/>
            </p:nvSpPr>
            <p:spPr>
              <a:xfrm>
                <a:off x="5926963" y="1223497"/>
                <a:ext cx="154681" cy="119844"/>
              </a:xfrm>
              <a:custGeom>
                <a:avLst/>
                <a:gdLst/>
                <a:ahLst/>
                <a:cxnLst/>
                <a:rect l="l" t="t" r="r" b="b"/>
                <a:pathLst>
                  <a:path w="2522" h="1954" extrusionOk="0">
                    <a:moveTo>
                      <a:pt x="972" y="0"/>
                    </a:moveTo>
                    <a:cubicBezTo>
                      <a:pt x="972" y="0"/>
                      <a:pt x="384" y="286"/>
                      <a:pt x="195" y="823"/>
                    </a:cubicBezTo>
                    <a:cubicBezTo>
                      <a:pt x="1" y="1365"/>
                      <a:pt x="282" y="1953"/>
                      <a:pt x="282" y="1953"/>
                    </a:cubicBezTo>
                    <a:cubicBezTo>
                      <a:pt x="282" y="1953"/>
                      <a:pt x="870" y="1667"/>
                      <a:pt x="1064" y="1130"/>
                    </a:cubicBezTo>
                    <a:cubicBezTo>
                      <a:pt x="1126" y="946"/>
                      <a:pt x="1141" y="762"/>
                      <a:pt x="1126" y="593"/>
                    </a:cubicBezTo>
                    <a:lnTo>
                      <a:pt x="1126" y="593"/>
                    </a:lnTo>
                    <a:cubicBezTo>
                      <a:pt x="1197" y="747"/>
                      <a:pt x="1300" y="905"/>
                      <a:pt x="1438" y="1043"/>
                    </a:cubicBezTo>
                    <a:cubicBezTo>
                      <a:pt x="1799" y="1366"/>
                      <a:pt x="2321" y="1392"/>
                      <a:pt x="2476" y="1392"/>
                    </a:cubicBezTo>
                    <a:cubicBezTo>
                      <a:pt x="2505" y="1392"/>
                      <a:pt x="2521" y="1391"/>
                      <a:pt x="2521" y="1391"/>
                    </a:cubicBezTo>
                    <a:cubicBezTo>
                      <a:pt x="2521" y="1391"/>
                      <a:pt x="2475" y="741"/>
                      <a:pt x="2046" y="358"/>
                    </a:cubicBezTo>
                    <a:cubicBezTo>
                      <a:pt x="1653" y="10"/>
                      <a:pt x="1072" y="5"/>
                      <a:pt x="979" y="5"/>
                    </a:cubicBezTo>
                    <a:cubicBezTo>
                      <a:pt x="976" y="5"/>
                      <a:pt x="974" y="5"/>
                      <a:pt x="972" y="5"/>
                    </a:cubicBezTo>
                    <a:lnTo>
                      <a:pt x="9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8"/>
              <p:cNvSpPr/>
              <p:nvPr/>
            </p:nvSpPr>
            <p:spPr>
              <a:xfrm>
                <a:off x="6413352" y="1241407"/>
                <a:ext cx="131804" cy="150510"/>
              </a:xfrm>
              <a:custGeom>
                <a:avLst/>
                <a:gdLst/>
                <a:ahLst/>
                <a:cxnLst/>
                <a:rect l="l" t="t" r="r" b="b"/>
                <a:pathLst>
                  <a:path w="2149" h="2454" extrusionOk="0">
                    <a:moveTo>
                      <a:pt x="1254" y="0"/>
                    </a:moveTo>
                    <a:cubicBezTo>
                      <a:pt x="1184" y="0"/>
                      <a:pt x="1111" y="6"/>
                      <a:pt x="1039" y="20"/>
                    </a:cubicBezTo>
                    <a:cubicBezTo>
                      <a:pt x="471" y="127"/>
                      <a:pt x="93" y="674"/>
                      <a:pt x="93" y="674"/>
                    </a:cubicBezTo>
                    <a:cubicBezTo>
                      <a:pt x="93" y="674"/>
                      <a:pt x="98" y="680"/>
                      <a:pt x="113" y="685"/>
                    </a:cubicBezTo>
                    <a:cubicBezTo>
                      <a:pt x="88" y="802"/>
                      <a:pt x="1" y="1365"/>
                      <a:pt x="272" y="1804"/>
                    </a:cubicBezTo>
                    <a:cubicBezTo>
                      <a:pt x="578" y="2295"/>
                      <a:pt x="1223" y="2454"/>
                      <a:pt x="1223" y="2454"/>
                    </a:cubicBezTo>
                    <a:cubicBezTo>
                      <a:pt x="1223" y="2454"/>
                      <a:pt x="1371" y="1809"/>
                      <a:pt x="1064" y="1313"/>
                    </a:cubicBezTo>
                    <a:cubicBezTo>
                      <a:pt x="962" y="1145"/>
                      <a:pt x="814" y="1012"/>
                      <a:pt x="665" y="915"/>
                    </a:cubicBezTo>
                    <a:lnTo>
                      <a:pt x="665" y="915"/>
                    </a:lnTo>
                    <a:cubicBezTo>
                      <a:pt x="772" y="937"/>
                      <a:pt x="885" y="954"/>
                      <a:pt x="1000" y="954"/>
                    </a:cubicBezTo>
                    <a:cubicBezTo>
                      <a:pt x="1067" y="954"/>
                      <a:pt x="1135" y="948"/>
                      <a:pt x="1202" y="935"/>
                    </a:cubicBezTo>
                    <a:cubicBezTo>
                      <a:pt x="1775" y="823"/>
                      <a:pt x="2148" y="281"/>
                      <a:pt x="2148" y="281"/>
                    </a:cubicBezTo>
                    <a:cubicBezTo>
                      <a:pt x="2148" y="281"/>
                      <a:pt x="1739" y="0"/>
                      <a:pt x="12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8"/>
              <p:cNvSpPr/>
              <p:nvPr/>
            </p:nvSpPr>
            <p:spPr>
              <a:xfrm>
                <a:off x="6360052" y="818005"/>
                <a:ext cx="145235" cy="148179"/>
              </a:xfrm>
              <a:custGeom>
                <a:avLst/>
                <a:gdLst/>
                <a:ahLst/>
                <a:cxnLst/>
                <a:rect l="l" t="t" r="r" b="b"/>
                <a:pathLst>
                  <a:path w="2368" h="2416" extrusionOk="0">
                    <a:moveTo>
                      <a:pt x="1453" y="0"/>
                    </a:moveTo>
                    <a:cubicBezTo>
                      <a:pt x="1453" y="0"/>
                      <a:pt x="1146" y="588"/>
                      <a:pt x="1320" y="1146"/>
                    </a:cubicBezTo>
                    <a:cubicBezTo>
                      <a:pt x="1376" y="1340"/>
                      <a:pt x="1483" y="1498"/>
                      <a:pt x="1601" y="1631"/>
                    </a:cubicBezTo>
                    <a:cubicBezTo>
                      <a:pt x="1447" y="1555"/>
                      <a:pt x="1274" y="1493"/>
                      <a:pt x="1084" y="1478"/>
                    </a:cubicBezTo>
                    <a:cubicBezTo>
                      <a:pt x="1061" y="1477"/>
                      <a:pt x="1038" y="1476"/>
                      <a:pt x="1016" y="1476"/>
                    </a:cubicBezTo>
                    <a:cubicBezTo>
                      <a:pt x="463" y="1476"/>
                      <a:pt x="1" y="1877"/>
                      <a:pt x="1" y="1877"/>
                    </a:cubicBezTo>
                    <a:cubicBezTo>
                      <a:pt x="1" y="1877"/>
                      <a:pt x="445" y="2373"/>
                      <a:pt x="1018" y="2414"/>
                    </a:cubicBezTo>
                    <a:cubicBezTo>
                      <a:pt x="1038" y="2415"/>
                      <a:pt x="1059" y="2415"/>
                      <a:pt x="1079" y="2415"/>
                    </a:cubicBezTo>
                    <a:cubicBezTo>
                      <a:pt x="1645" y="2415"/>
                      <a:pt x="2112" y="2015"/>
                      <a:pt x="2112" y="2015"/>
                    </a:cubicBezTo>
                    <a:lnTo>
                      <a:pt x="2092" y="1994"/>
                    </a:lnTo>
                    <a:cubicBezTo>
                      <a:pt x="2143" y="1887"/>
                      <a:pt x="2368" y="1371"/>
                      <a:pt x="2214" y="870"/>
                    </a:cubicBezTo>
                    <a:cubicBezTo>
                      <a:pt x="2041" y="317"/>
                      <a:pt x="1453" y="0"/>
                      <a:pt x="14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3" name="Google Shape;453;p8"/>
            <p:cNvGrpSpPr/>
            <p:nvPr/>
          </p:nvGrpSpPr>
          <p:grpSpPr>
            <a:xfrm>
              <a:off x="8256140" y="881419"/>
              <a:ext cx="537287" cy="496942"/>
              <a:chOff x="314888" y="1788230"/>
              <a:chExt cx="470479" cy="435151"/>
            </a:xfrm>
          </p:grpSpPr>
          <p:sp>
            <p:nvSpPr>
              <p:cNvPr id="454" name="Google Shape;454;p8"/>
              <p:cNvSpPr/>
              <p:nvPr/>
            </p:nvSpPr>
            <p:spPr>
              <a:xfrm rot="-1111104">
                <a:off x="337754" y="1804789"/>
                <a:ext cx="131243" cy="165355"/>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4"/>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8"/>
              <p:cNvSpPr/>
              <p:nvPr/>
            </p:nvSpPr>
            <p:spPr>
              <a:xfrm>
                <a:off x="347023" y="1802511"/>
                <a:ext cx="438344" cy="420869"/>
              </a:xfrm>
              <a:custGeom>
                <a:avLst/>
                <a:gdLst/>
                <a:ahLst/>
                <a:cxnLst/>
                <a:rect l="l" t="t" r="r" b="b"/>
                <a:pathLst>
                  <a:path w="18412" h="17678" extrusionOk="0">
                    <a:moveTo>
                      <a:pt x="9740" y="8161"/>
                    </a:moveTo>
                    <a:lnTo>
                      <a:pt x="9720" y="8243"/>
                    </a:lnTo>
                    <a:cubicBezTo>
                      <a:pt x="9909" y="8642"/>
                      <a:pt x="10160" y="9010"/>
                      <a:pt x="10456" y="9337"/>
                    </a:cubicBezTo>
                    <a:cubicBezTo>
                      <a:pt x="10139" y="9283"/>
                      <a:pt x="9820" y="9252"/>
                      <a:pt x="9501" y="9252"/>
                    </a:cubicBezTo>
                    <a:cubicBezTo>
                      <a:pt x="9311" y="9252"/>
                      <a:pt x="9122" y="9263"/>
                      <a:pt x="8932" y="9286"/>
                    </a:cubicBezTo>
                    <a:lnTo>
                      <a:pt x="8595" y="9225"/>
                    </a:lnTo>
                    <a:cubicBezTo>
                      <a:pt x="8590" y="9230"/>
                      <a:pt x="8580" y="9230"/>
                      <a:pt x="8575" y="9235"/>
                    </a:cubicBezTo>
                    <a:cubicBezTo>
                      <a:pt x="8447" y="8892"/>
                      <a:pt x="8283" y="8565"/>
                      <a:pt x="8084" y="8263"/>
                    </a:cubicBezTo>
                    <a:lnTo>
                      <a:pt x="8084" y="8263"/>
                    </a:lnTo>
                    <a:cubicBezTo>
                      <a:pt x="8299" y="8299"/>
                      <a:pt x="8517" y="8320"/>
                      <a:pt x="8736" y="8320"/>
                    </a:cubicBezTo>
                    <a:cubicBezTo>
                      <a:pt x="8798" y="8320"/>
                      <a:pt x="8860" y="8318"/>
                      <a:pt x="8922" y="8315"/>
                    </a:cubicBezTo>
                    <a:lnTo>
                      <a:pt x="9255" y="8412"/>
                    </a:lnTo>
                    <a:cubicBezTo>
                      <a:pt x="9418" y="8335"/>
                      <a:pt x="9577" y="8253"/>
                      <a:pt x="9740" y="8161"/>
                    </a:cubicBezTo>
                    <a:close/>
                    <a:moveTo>
                      <a:pt x="10023" y="1"/>
                    </a:moveTo>
                    <a:cubicBezTo>
                      <a:pt x="9613" y="1"/>
                      <a:pt x="9206" y="116"/>
                      <a:pt x="8876" y="359"/>
                    </a:cubicBezTo>
                    <a:cubicBezTo>
                      <a:pt x="8258" y="814"/>
                      <a:pt x="7864" y="1632"/>
                      <a:pt x="7112" y="1806"/>
                    </a:cubicBezTo>
                    <a:cubicBezTo>
                      <a:pt x="7013" y="1829"/>
                      <a:pt x="6913" y="1840"/>
                      <a:pt x="6813" y="1840"/>
                    </a:cubicBezTo>
                    <a:cubicBezTo>
                      <a:pt x="6071" y="1840"/>
                      <a:pt x="5325" y="1276"/>
                      <a:pt x="4607" y="1276"/>
                    </a:cubicBezTo>
                    <a:cubicBezTo>
                      <a:pt x="4464" y="1276"/>
                      <a:pt x="4323" y="1298"/>
                      <a:pt x="4183" y="1351"/>
                    </a:cubicBezTo>
                    <a:cubicBezTo>
                      <a:pt x="3764" y="1510"/>
                      <a:pt x="3482" y="1934"/>
                      <a:pt x="3385" y="2374"/>
                    </a:cubicBezTo>
                    <a:cubicBezTo>
                      <a:pt x="3288" y="2813"/>
                      <a:pt x="3360" y="3274"/>
                      <a:pt x="3467" y="3708"/>
                    </a:cubicBezTo>
                    <a:cubicBezTo>
                      <a:pt x="3666" y="4506"/>
                      <a:pt x="4004" y="5273"/>
                      <a:pt x="4474" y="5947"/>
                    </a:cubicBezTo>
                    <a:cubicBezTo>
                      <a:pt x="4050" y="5864"/>
                      <a:pt x="3623" y="5825"/>
                      <a:pt x="3196" y="5825"/>
                    </a:cubicBezTo>
                    <a:cubicBezTo>
                      <a:pt x="2995" y="5825"/>
                      <a:pt x="2794" y="5834"/>
                      <a:pt x="2593" y="5850"/>
                    </a:cubicBezTo>
                    <a:cubicBezTo>
                      <a:pt x="2133" y="5886"/>
                      <a:pt x="1667" y="5978"/>
                      <a:pt x="1263" y="6208"/>
                    </a:cubicBezTo>
                    <a:cubicBezTo>
                      <a:pt x="343" y="6745"/>
                      <a:pt x="1" y="8074"/>
                      <a:pt x="548" y="8989"/>
                    </a:cubicBezTo>
                    <a:cubicBezTo>
                      <a:pt x="946" y="9644"/>
                      <a:pt x="1724" y="10104"/>
                      <a:pt x="1831" y="10871"/>
                    </a:cubicBezTo>
                    <a:cubicBezTo>
                      <a:pt x="1974" y="11868"/>
                      <a:pt x="849" y="12778"/>
                      <a:pt x="1125" y="13749"/>
                    </a:cubicBezTo>
                    <a:cubicBezTo>
                      <a:pt x="1243" y="14184"/>
                      <a:pt x="1642" y="14501"/>
                      <a:pt x="2071" y="14629"/>
                    </a:cubicBezTo>
                    <a:cubicBezTo>
                      <a:pt x="2291" y="14700"/>
                      <a:pt x="2524" y="14728"/>
                      <a:pt x="2758" y="14728"/>
                    </a:cubicBezTo>
                    <a:cubicBezTo>
                      <a:pt x="2975" y="14728"/>
                      <a:pt x="3194" y="14704"/>
                      <a:pt x="3406" y="14670"/>
                    </a:cubicBezTo>
                    <a:cubicBezTo>
                      <a:pt x="4336" y="14521"/>
                      <a:pt x="5246" y="14189"/>
                      <a:pt x="6034" y="13678"/>
                    </a:cubicBezTo>
                    <a:lnTo>
                      <a:pt x="6034" y="13678"/>
                    </a:lnTo>
                    <a:cubicBezTo>
                      <a:pt x="6008" y="14383"/>
                      <a:pt x="6095" y="15089"/>
                      <a:pt x="6279" y="15769"/>
                    </a:cubicBezTo>
                    <a:cubicBezTo>
                      <a:pt x="6402" y="16214"/>
                      <a:pt x="6576" y="16659"/>
                      <a:pt x="6877" y="17006"/>
                    </a:cubicBezTo>
                    <a:cubicBezTo>
                      <a:pt x="7258" y="17449"/>
                      <a:pt x="7843" y="17678"/>
                      <a:pt x="8425" y="17678"/>
                    </a:cubicBezTo>
                    <a:cubicBezTo>
                      <a:pt x="8904" y="17678"/>
                      <a:pt x="9382" y="17522"/>
                      <a:pt x="9740" y="17200"/>
                    </a:cubicBezTo>
                    <a:cubicBezTo>
                      <a:pt x="10313" y="16689"/>
                      <a:pt x="10620" y="15840"/>
                      <a:pt x="11351" y="15590"/>
                    </a:cubicBezTo>
                    <a:cubicBezTo>
                      <a:pt x="11495" y="15541"/>
                      <a:pt x="11643" y="15521"/>
                      <a:pt x="11793" y="15521"/>
                    </a:cubicBezTo>
                    <a:cubicBezTo>
                      <a:pt x="12432" y="15521"/>
                      <a:pt x="13111" y="15880"/>
                      <a:pt x="13737" y="15880"/>
                    </a:cubicBezTo>
                    <a:cubicBezTo>
                      <a:pt x="13933" y="15880"/>
                      <a:pt x="14123" y="15845"/>
                      <a:pt x="14306" y="15754"/>
                    </a:cubicBezTo>
                    <a:cubicBezTo>
                      <a:pt x="14710" y="15559"/>
                      <a:pt x="14955" y="15109"/>
                      <a:pt x="15006" y="14665"/>
                    </a:cubicBezTo>
                    <a:cubicBezTo>
                      <a:pt x="15058" y="14215"/>
                      <a:pt x="14945" y="13770"/>
                      <a:pt x="14792" y="13340"/>
                    </a:cubicBezTo>
                    <a:cubicBezTo>
                      <a:pt x="14485" y="12476"/>
                      <a:pt x="14015" y="11663"/>
                      <a:pt x="13386" y="10999"/>
                    </a:cubicBezTo>
                    <a:lnTo>
                      <a:pt x="13386" y="10999"/>
                    </a:lnTo>
                    <a:cubicBezTo>
                      <a:pt x="13812" y="11085"/>
                      <a:pt x="14249" y="11127"/>
                      <a:pt x="14686" y="11127"/>
                    </a:cubicBezTo>
                    <a:cubicBezTo>
                      <a:pt x="15155" y="11127"/>
                      <a:pt x="15625" y="11079"/>
                      <a:pt x="16085" y="10983"/>
                    </a:cubicBezTo>
                    <a:cubicBezTo>
                      <a:pt x="16540" y="10886"/>
                      <a:pt x="16990" y="10743"/>
                      <a:pt x="17358" y="10472"/>
                    </a:cubicBezTo>
                    <a:cubicBezTo>
                      <a:pt x="18227" y="9838"/>
                      <a:pt x="18411" y="8478"/>
                      <a:pt x="17752" y="7635"/>
                    </a:cubicBezTo>
                    <a:cubicBezTo>
                      <a:pt x="17282" y="7026"/>
                      <a:pt x="16448" y="6663"/>
                      <a:pt x="16259" y="5912"/>
                    </a:cubicBezTo>
                    <a:cubicBezTo>
                      <a:pt x="16003" y="4935"/>
                      <a:pt x="17011" y="3907"/>
                      <a:pt x="16622" y="2972"/>
                    </a:cubicBezTo>
                    <a:cubicBezTo>
                      <a:pt x="16448" y="2558"/>
                      <a:pt x="16019" y="2287"/>
                      <a:pt x="15579" y="2205"/>
                    </a:cubicBezTo>
                    <a:cubicBezTo>
                      <a:pt x="15456" y="2182"/>
                      <a:pt x="15332" y="2172"/>
                      <a:pt x="15207" y="2172"/>
                    </a:cubicBezTo>
                    <a:cubicBezTo>
                      <a:pt x="14884" y="2172"/>
                      <a:pt x="14558" y="2239"/>
                      <a:pt x="14245" y="2328"/>
                    </a:cubicBezTo>
                    <a:cubicBezTo>
                      <a:pt x="13554" y="2522"/>
                      <a:pt x="12885" y="2818"/>
                      <a:pt x="12286" y="3222"/>
                    </a:cubicBezTo>
                    <a:cubicBezTo>
                      <a:pt x="12281" y="2854"/>
                      <a:pt x="12246" y="2481"/>
                      <a:pt x="12179" y="2118"/>
                    </a:cubicBezTo>
                    <a:cubicBezTo>
                      <a:pt x="12097" y="1663"/>
                      <a:pt x="11969" y="1203"/>
                      <a:pt x="11709" y="825"/>
                    </a:cubicBezTo>
                    <a:cubicBezTo>
                      <a:pt x="11332" y="291"/>
                      <a:pt x="10673" y="1"/>
                      <a:pt x="10023" y="1"/>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8"/>
              <p:cNvSpPr/>
              <p:nvPr/>
            </p:nvSpPr>
            <p:spPr>
              <a:xfrm>
                <a:off x="405095" y="1850844"/>
                <a:ext cx="317711" cy="311878"/>
              </a:xfrm>
              <a:custGeom>
                <a:avLst/>
                <a:gdLst/>
                <a:ahLst/>
                <a:cxnLst/>
                <a:rect l="l" t="t" r="r" b="b"/>
                <a:pathLst>
                  <a:path w="13345" h="13100" extrusionOk="0">
                    <a:moveTo>
                      <a:pt x="7087" y="5671"/>
                    </a:moveTo>
                    <a:cubicBezTo>
                      <a:pt x="7005" y="6039"/>
                      <a:pt x="6974" y="6412"/>
                      <a:pt x="7005" y="6786"/>
                    </a:cubicBezTo>
                    <a:lnTo>
                      <a:pt x="6949" y="7031"/>
                    </a:lnTo>
                    <a:cubicBezTo>
                      <a:pt x="6949" y="7041"/>
                      <a:pt x="6954" y="7046"/>
                      <a:pt x="6954" y="7052"/>
                    </a:cubicBezTo>
                    <a:cubicBezTo>
                      <a:pt x="6703" y="7128"/>
                      <a:pt x="6463" y="7246"/>
                      <a:pt x="6233" y="7384"/>
                    </a:cubicBezTo>
                    <a:cubicBezTo>
                      <a:pt x="6269" y="7179"/>
                      <a:pt x="6289" y="6975"/>
                      <a:pt x="6294" y="6770"/>
                    </a:cubicBezTo>
                    <a:lnTo>
                      <a:pt x="6371" y="6530"/>
                    </a:lnTo>
                    <a:cubicBezTo>
                      <a:pt x="6320" y="6407"/>
                      <a:pt x="6263" y="6285"/>
                      <a:pt x="6202" y="6167"/>
                    </a:cubicBezTo>
                    <a:lnTo>
                      <a:pt x="6202" y="6167"/>
                    </a:lnTo>
                    <a:lnTo>
                      <a:pt x="6263" y="6182"/>
                    </a:lnTo>
                    <a:cubicBezTo>
                      <a:pt x="6565" y="6055"/>
                      <a:pt x="6841" y="5876"/>
                      <a:pt x="7087" y="5671"/>
                    </a:cubicBezTo>
                    <a:close/>
                    <a:moveTo>
                      <a:pt x="6865" y="0"/>
                    </a:moveTo>
                    <a:cubicBezTo>
                      <a:pt x="6568" y="0"/>
                      <a:pt x="6272" y="83"/>
                      <a:pt x="6028" y="257"/>
                    </a:cubicBezTo>
                    <a:cubicBezTo>
                      <a:pt x="5568" y="594"/>
                      <a:pt x="5282" y="1192"/>
                      <a:pt x="4724" y="1315"/>
                    </a:cubicBezTo>
                    <a:cubicBezTo>
                      <a:pt x="4656" y="1330"/>
                      <a:pt x="4587" y="1337"/>
                      <a:pt x="4518" y="1337"/>
                    </a:cubicBezTo>
                    <a:cubicBezTo>
                      <a:pt x="3971" y="1337"/>
                      <a:pt x="3417" y="913"/>
                      <a:pt x="2885" y="913"/>
                    </a:cubicBezTo>
                    <a:cubicBezTo>
                      <a:pt x="2782" y="913"/>
                      <a:pt x="2679" y="929"/>
                      <a:pt x="2577" y="967"/>
                    </a:cubicBezTo>
                    <a:cubicBezTo>
                      <a:pt x="2265" y="1085"/>
                      <a:pt x="2061" y="1392"/>
                      <a:pt x="1984" y="1719"/>
                    </a:cubicBezTo>
                    <a:cubicBezTo>
                      <a:pt x="1912" y="2041"/>
                      <a:pt x="1958" y="2373"/>
                      <a:pt x="2035" y="2701"/>
                    </a:cubicBezTo>
                    <a:cubicBezTo>
                      <a:pt x="2153" y="3217"/>
                      <a:pt x="2368" y="3708"/>
                      <a:pt x="2638" y="4163"/>
                    </a:cubicBezTo>
                    <a:cubicBezTo>
                      <a:pt x="2605" y="4162"/>
                      <a:pt x="2571" y="4162"/>
                      <a:pt x="2537" y="4162"/>
                    </a:cubicBezTo>
                    <a:cubicBezTo>
                      <a:pt x="2298" y="4162"/>
                      <a:pt x="2057" y="4178"/>
                      <a:pt x="1815" y="4209"/>
                    </a:cubicBezTo>
                    <a:cubicBezTo>
                      <a:pt x="1478" y="4255"/>
                      <a:pt x="1140" y="4337"/>
                      <a:pt x="859" y="4521"/>
                    </a:cubicBezTo>
                    <a:cubicBezTo>
                      <a:pt x="200" y="4950"/>
                      <a:pt x="0" y="5942"/>
                      <a:pt x="435" y="6591"/>
                    </a:cubicBezTo>
                    <a:cubicBezTo>
                      <a:pt x="757" y="7062"/>
                      <a:pt x="1345" y="7374"/>
                      <a:pt x="1452" y="7921"/>
                    </a:cubicBezTo>
                    <a:cubicBezTo>
                      <a:pt x="1590" y="8652"/>
                      <a:pt x="798" y="9362"/>
                      <a:pt x="1043" y="10063"/>
                    </a:cubicBezTo>
                    <a:cubicBezTo>
                      <a:pt x="1151" y="10375"/>
                      <a:pt x="1452" y="10595"/>
                      <a:pt x="1769" y="10676"/>
                    </a:cubicBezTo>
                    <a:cubicBezTo>
                      <a:pt x="1900" y="10710"/>
                      <a:pt x="2033" y="10723"/>
                      <a:pt x="2166" y="10723"/>
                    </a:cubicBezTo>
                    <a:cubicBezTo>
                      <a:pt x="2363" y="10723"/>
                      <a:pt x="2561" y="10693"/>
                      <a:pt x="2756" y="10651"/>
                    </a:cubicBezTo>
                    <a:cubicBezTo>
                      <a:pt x="3349" y="10528"/>
                      <a:pt x="3917" y="10298"/>
                      <a:pt x="4428" y="9966"/>
                    </a:cubicBezTo>
                    <a:lnTo>
                      <a:pt x="4428" y="9966"/>
                    </a:lnTo>
                    <a:cubicBezTo>
                      <a:pt x="4326" y="10421"/>
                      <a:pt x="4290" y="10886"/>
                      <a:pt x="4310" y="11346"/>
                    </a:cubicBezTo>
                    <a:cubicBezTo>
                      <a:pt x="4326" y="11684"/>
                      <a:pt x="4377" y="12031"/>
                      <a:pt x="4540" y="12333"/>
                    </a:cubicBezTo>
                    <a:cubicBezTo>
                      <a:pt x="4797" y="12814"/>
                      <a:pt x="5345" y="13099"/>
                      <a:pt x="5887" y="13099"/>
                    </a:cubicBezTo>
                    <a:cubicBezTo>
                      <a:pt x="6122" y="13099"/>
                      <a:pt x="6356" y="13046"/>
                      <a:pt x="6565" y="12931"/>
                    </a:cubicBezTo>
                    <a:cubicBezTo>
                      <a:pt x="7061" y="12660"/>
                      <a:pt x="7419" y="12093"/>
                      <a:pt x="7981" y="12036"/>
                    </a:cubicBezTo>
                    <a:cubicBezTo>
                      <a:pt x="8013" y="12033"/>
                      <a:pt x="8045" y="12032"/>
                      <a:pt x="8076" y="12032"/>
                    </a:cubicBezTo>
                    <a:cubicBezTo>
                      <a:pt x="8705" y="12032"/>
                      <a:pt x="9268" y="12663"/>
                      <a:pt x="9879" y="12663"/>
                    </a:cubicBezTo>
                    <a:cubicBezTo>
                      <a:pt x="9944" y="12663"/>
                      <a:pt x="10011" y="12656"/>
                      <a:pt x="10077" y="12640"/>
                    </a:cubicBezTo>
                    <a:cubicBezTo>
                      <a:pt x="10400" y="12563"/>
                      <a:pt x="10650" y="12282"/>
                      <a:pt x="10757" y="11965"/>
                    </a:cubicBezTo>
                    <a:cubicBezTo>
                      <a:pt x="10865" y="11653"/>
                      <a:pt x="10860" y="11316"/>
                      <a:pt x="10819" y="10983"/>
                    </a:cubicBezTo>
                    <a:cubicBezTo>
                      <a:pt x="10737" y="10293"/>
                      <a:pt x="10522" y="9618"/>
                      <a:pt x="10164" y="9020"/>
                    </a:cubicBezTo>
                    <a:lnTo>
                      <a:pt x="10164" y="9020"/>
                    </a:lnTo>
                    <a:cubicBezTo>
                      <a:pt x="10288" y="9030"/>
                      <a:pt x="10411" y="9034"/>
                      <a:pt x="10535" y="9034"/>
                    </a:cubicBezTo>
                    <a:cubicBezTo>
                      <a:pt x="10929" y="9034"/>
                      <a:pt x="11323" y="8986"/>
                      <a:pt x="11708" y="8892"/>
                    </a:cubicBezTo>
                    <a:cubicBezTo>
                      <a:pt x="12041" y="8815"/>
                      <a:pt x="12368" y="8703"/>
                      <a:pt x="12634" y="8483"/>
                    </a:cubicBezTo>
                    <a:cubicBezTo>
                      <a:pt x="13237" y="8008"/>
                      <a:pt x="13345" y="7000"/>
                      <a:pt x="12849" y="6397"/>
                    </a:cubicBezTo>
                    <a:cubicBezTo>
                      <a:pt x="12491" y="5963"/>
                      <a:pt x="11867" y="5712"/>
                      <a:pt x="11708" y="5165"/>
                    </a:cubicBezTo>
                    <a:cubicBezTo>
                      <a:pt x="11499" y="4459"/>
                      <a:pt x="12215" y="3672"/>
                      <a:pt x="11913" y="3002"/>
                    </a:cubicBezTo>
                    <a:cubicBezTo>
                      <a:pt x="11780" y="2701"/>
                      <a:pt x="11453" y="2506"/>
                      <a:pt x="11126" y="2465"/>
                    </a:cubicBezTo>
                    <a:cubicBezTo>
                      <a:pt x="11051" y="2455"/>
                      <a:pt x="10976" y="2450"/>
                      <a:pt x="10901" y="2450"/>
                    </a:cubicBezTo>
                    <a:cubicBezTo>
                      <a:pt x="10651" y="2450"/>
                      <a:pt x="10397" y="2504"/>
                      <a:pt x="10149" y="2583"/>
                    </a:cubicBezTo>
                    <a:cubicBezTo>
                      <a:pt x="9505" y="2793"/>
                      <a:pt x="8896" y="3115"/>
                      <a:pt x="8390" y="3560"/>
                    </a:cubicBezTo>
                    <a:cubicBezTo>
                      <a:pt x="8554" y="2910"/>
                      <a:pt x="8564" y="2230"/>
                      <a:pt x="8457" y="1571"/>
                    </a:cubicBezTo>
                    <a:cubicBezTo>
                      <a:pt x="8401" y="1238"/>
                      <a:pt x="8308" y="896"/>
                      <a:pt x="8109" y="620"/>
                    </a:cubicBezTo>
                    <a:cubicBezTo>
                      <a:pt x="7834" y="218"/>
                      <a:pt x="7348" y="0"/>
                      <a:pt x="6865" y="0"/>
                    </a:cubicBezTo>
                    <a:close/>
                  </a:path>
                </a:pathLst>
              </a:custGeom>
              <a:solidFill>
                <a:schemeClr val="accent6"/>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8"/>
              <p:cNvSpPr/>
              <p:nvPr/>
            </p:nvSpPr>
            <p:spPr>
              <a:xfrm>
                <a:off x="462905" y="1903699"/>
                <a:ext cx="189912" cy="180532"/>
              </a:xfrm>
              <a:custGeom>
                <a:avLst/>
                <a:gdLst/>
                <a:ahLst/>
                <a:cxnLst/>
                <a:rect l="l" t="t" r="r" b="b"/>
                <a:pathLst>
                  <a:path w="7977" h="7583" extrusionOk="0">
                    <a:moveTo>
                      <a:pt x="4009" y="0"/>
                    </a:moveTo>
                    <a:lnTo>
                      <a:pt x="4009" y="0"/>
                    </a:lnTo>
                    <a:cubicBezTo>
                      <a:pt x="4035" y="297"/>
                      <a:pt x="4065" y="583"/>
                      <a:pt x="4086" y="869"/>
                    </a:cubicBezTo>
                    <a:cubicBezTo>
                      <a:pt x="4106" y="1161"/>
                      <a:pt x="4117" y="1442"/>
                      <a:pt x="4117" y="1728"/>
                    </a:cubicBezTo>
                    <a:cubicBezTo>
                      <a:pt x="4122" y="2014"/>
                      <a:pt x="4111" y="2296"/>
                      <a:pt x="4091" y="2582"/>
                    </a:cubicBezTo>
                    <a:cubicBezTo>
                      <a:pt x="4081" y="2781"/>
                      <a:pt x="4065" y="2976"/>
                      <a:pt x="4045" y="3170"/>
                    </a:cubicBezTo>
                    <a:cubicBezTo>
                      <a:pt x="3979" y="3180"/>
                      <a:pt x="3907" y="3190"/>
                      <a:pt x="3835" y="3211"/>
                    </a:cubicBezTo>
                    <a:cubicBezTo>
                      <a:pt x="3830" y="3190"/>
                      <a:pt x="3815" y="3170"/>
                      <a:pt x="3810" y="3144"/>
                    </a:cubicBezTo>
                    <a:cubicBezTo>
                      <a:pt x="3728" y="2960"/>
                      <a:pt x="3646" y="2776"/>
                      <a:pt x="3554" y="2592"/>
                    </a:cubicBezTo>
                    <a:cubicBezTo>
                      <a:pt x="3467" y="2403"/>
                      <a:pt x="3380" y="2224"/>
                      <a:pt x="3288" y="2040"/>
                    </a:cubicBezTo>
                    <a:cubicBezTo>
                      <a:pt x="3196" y="1856"/>
                      <a:pt x="3099" y="1677"/>
                      <a:pt x="2987" y="1498"/>
                    </a:cubicBezTo>
                    <a:lnTo>
                      <a:pt x="2987" y="1498"/>
                    </a:lnTo>
                    <a:cubicBezTo>
                      <a:pt x="2997" y="1708"/>
                      <a:pt x="3038" y="1917"/>
                      <a:pt x="3094" y="2117"/>
                    </a:cubicBezTo>
                    <a:cubicBezTo>
                      <a:pt x="3150" y="2321"/>
                      <a:pt x="3227" y="2515"/>
                      <a:pt x="3319" y="2705"/>
                    </a:cubicBezTo>
                    <a:cubicBezTo>
                      <a:pt x="3406" y="2889"/>
                      <a:pt x="3508" y="3078"/>
                      <a:pt x="3631" y="3247"/>
                    </a:cubicBezTo>
                    <a:cubicBezTo>
                      <a:pt x="3636" y="3257"/>
                      <a:pt x="3646" y="3262"/>
                      <a:pt x="3651" y="3272"/>
                    </a:cubicBezTo>
                    <a:cubicBezTo>
                      <a:pt x="3498" y="3339"/>
                      <a:pt x="3350" y="3441"/>
                      <a:pt x="3222" y="3569"/>
                    </a:cubicBezTo>
                    <a:cubicBezTo>
                      <a:pt x="3048" y="3748"/>
                      <a:pt x="2936" y="3973"/>
                      <a:pt x="2884" y="4203"/>
                    </a:cubicBezTo>
                    <a:cubicBezTo>
                      <a:pt x="2767" y="4177"/>
                      <a:pt x="2649" y="4152"/>
                      <a:pt x="2527" y="4131"/>
                    </a:cubicBezTo>
                    <a:cubicBezTo>
                      <a:pt x="2245" y="4085"/>
                      <a:pt x="1969" y="4054"/>
                      <a:pt x="1688" y="4034"/>
                    </a:cubicBezTo>
                    <a:cubicBezTo>
                      <a:pt x="1492" y="4027"/>
                      <a:pt x="1297" y="4017"/>
                      <a:pt x="1101" y="4017"/>
                    </a:cubicBezTo>
                    <a:cubicBezTo>
                      <a:pt x="1015" y="4017"/>
                      <a:pt x="930" y="4019"/>
                      <a:pt x="844" y="4024"/>
                    </a:cubicBezTo>
                    <a:cubicBezTo>
                      <a:pt x="563" y="4029"/>
                      <a:pt x="282" y="4054"/>
                      <a:pt x="1" y="4106"/>
                    </a:cubicBezTo>
                    <a:cubicBezTo>
                      <a:pt x="282" y="4162"/>
                      <a:pt x="558" y="4192"/>
                      <a:pt x="839" y="4223"/>
                    </a:cubicBezTo>
                    <a:cubicBezTo>
                      <a:pt x="1121" y="4259"/>
                      <a:pt x="1397" y="4274"/>
                      <a:pt x="1678" y="4295"/>
                    </a:cubicBezTo>
                    <a:cubicBezTo>
                      <a:pt x="1959" y="4310"/>
                      <a:pt x="2230" y="4330"/>
                      <a:pt x="2511" y="4336"/>
                    </a:cubicBezTo>
                    <a:cubicBezTo>
                      <a:pt x="2629" y="4336"/>
                      <a:pt x="2752" y="4341"/>
                      <a:pt x="2864" y="4341"/>
                    </a:cubicBezTo>
                    <a:cubicBezTo>
                      <a:pt x="2838" y="4561"/>
                      <a:pt x="2869" y="4775"/>
                      <a:pt x="2956" y="4980"/>
                    </a:cubicBezTo>
                    <a:cubicBezTo>
                      <a:pt x="2879" y="5026"/>
                      <a:pt x="2808" y="5072"/>
                      <a:pt x="2731" y="5123"/>
                    </a:cubicBezTo>
                    <a:cubicBezTo>
                      <a:pt x="2573" y="5225"/>
                      <a:pt x="2409" y="5327"/>
                      <a:pt x="2256" y="5440"/>
                    </a:cubicBezTo>
                    <a:cubicBezTo>
                      <a:pt x="2102" y="5547"/>
                      <a:pt x="1944" y="5665"/>
                      <a:pt x="1795" y="5798"/>
                    </a:cubicBezTo>
                    <a:cubicBezTo>
                      <a:pt x="1995" y="5762"/>
                      <a:pt x="2179" y="5696"/>
                      <a:pt x="2358" y="5619"/>
                    </a:cubicBezTo>
                    <a:cubicBezTo>
                      <a:pt x="2537" y="5542"/>
                      <a:pt x="2711" y="5445"/>
                      <a:pt x="2869" y="5343"/>
                    </a:cubicBezTo>
                    <a:cubicBezTo>
                      <a:pt x="2936" y="5302"/>
                      <a:pt x="3002" y="5256"/>
                      <a:pt x="3069" y="5205"/>
                    </a:cubicBezTo>
                    <a:cubicBezTo>
                      <a:pt x="3120" y="5281"/>
                      <a:pt x="3176" y="5358"/>
                      <a:pt x="3247" y="5419"/>
                    </a:cubicBezTo>
                    <a:cubicBezTo>
                      <a:pt x="3488" y="5660"/>
                      <a:pt x="3815" y="5793"/>
                      <a:pt x="4152" y="5793"/>
                    </a:cubicBezTo>
                    <a:lnTo>
                      <a:pt x="4198" y="5793"/>
                    </a:lnTo>
                    <a:cubicBezTo>
                      <a:pt x="4178" y="5869"/>
                      <a:pt x="4163" y="5946"/>
                      <a:pt x="4147" y="6028"/>
                    </a:cubicBezTo>
                    <a:cubicBezTo>
                      <a:pt x="4117" y="6202"/>
                      <a:pt x="4117" y="6381"/>
                      <a:pt x="4117" y="6560"/>
                    </a:cubicBezTo>
                    <a:cubicBezTo>
                      <a:pt x="4127" y="6739"/>
                      <a:pt x="4147" y="6912"/>
                      <a:pt x="4193" y="7081"/>
                    </a:cubicBezTo>
                    <a:cubicBezTo>
                      <a:pt x="4239" y="7255"/>
                      <a:pt x="4296" y="7424"/>
                      <a:pt x="4393" y="7582"/>
                    </a:cubicBezTo>
                    <a:cubicBezTo>
                      <a:pt x="4403" y="7403"/>
                      <a:pt x="4403" y="7229"/>
                      <a:pt x="4398" y="7056"/>
                    </a:cubicBezTo>
                    <a:cubicBezTo>
                      <a:pt x="4398" y="6887"/>
                      <a:pt x="4382" y="6718"/>
                      <a:pt x="4377" y="6544"/>
                    </a:cubicBezTo>
                    <a:cubicBezTo>
                      <a:pt x="4367" y="6381"/>
                      <a:pt x="4357" y="6207"/>
                      <a:pt x="4347" y="6033"/>
                    </a:cubicBezTo>
                    <a:cubicBezTo>
                      <a:pt x="4342" y="5951"/>
                      <a:pt x="4331" y="5864"/>
                      <a:pt x="4326" y="5777"/>
                    </a:cubicBezTo>
                    <a:cubicBezTo>
                      <a:pt x="4485" y="5752"/>
                      <a:pt x="4648" y="5701"/>
                      <a:pt x="4786" y="5624"/>
                    </a:cubicBezTo>
                    <a:cubicBezTo>
                      <a:pt x="4812" y="5685"/>
                      <a:pt x="4838" y="5747"/>
                      <a:pt x="4868" y="5803"/>
                    </a:cubicBezTo>
                    <a:cubicBezTo>
                      <a:pt x="4965" y="6007"/>
                      <a:pt x="5073" y="6207"/>
                      <a:pt x="5190" y="6406"/>
                    </a:cubicBezTo>
                    <a:cubicBezTo>
                      <a:pt x="5303" y="6595"/>
                      <a:pt x="5425" y="6795"/>
                      <a:pt x="5553" y="6979"/>
                    </a:cubicBezTo>
                    <a:cubicBezTo>
                      <a:pt x="5681" y="7163"/>
                      <a:pt x="5824" y="7352"/>
                      <a:pt x="5983" y="7516"/>
                    </a:cubicBezTo>
                    <a:cubicBezTo>
                      <a:pt x="5916" y="7291"/>
                      <a:pt x="5829" y="7081"/>
                      <a:pt x="5727" y="6877"/>
                    </a:cubicBezTo>
                    <a:cubicBezTo>
                      <a:pt x="5630" y="6672"/>
                      <a:pt x="5523" y="6478"/>
                      <a:pt x="5405" y="6278"/>
                    </a:cubicBezTo>
                    <a:cubicBezTo>
                      <a:pt x="5293" y="6084"/>
                      <a:pt x="5170" y="5885"/>
                      <a:pt x="5037" y="5701"/>
                    </a:cubicBezTo>
                    <a:cubicBezTo>
                      <a:pt x="5001" y="5644"/>
                      <a:pt x="4960" y="5593"/>
                      <a:pt x="4914" y="5537"/>
                    </a:cubicBezTo>
                    <a:cubicBezTo>
                      <a:pt x="4976" y="5491"/>
                      <a:pt x="5022" y="5445"/>
                      <a:pt x="5073" y="5394"/>
                    </a:cubicBezTo>
                    <a:cubicBezTo>
                      <a:pt x="5272" y="5189"/>
                      <a:pt x="5395" y="4934"/>
                      <a:pt x="5425" y="4658"/>
                    </a:cubicBezTo>
                    <a:cubicBezTo>
                      <a:pt x="5530" y="4665"/>
                      <a:pt x="5636" y="4669"/>
                      <a:pt x="5742" y="4669"/>
                    </a:cubicBezTo>
                    <a:cubicBezTo>
                      <a:pt x="5849" y="4669"/>
                      <a:pt x="5955" y="4665"/>
                      <a:pt x="6059" y="4658"/>
                    </a:cubicBezTo>
                    <a:cubicBezTo>
                      <a:pt x="6284" y="4647"/>
                      <a:pt x="6509" y="4622"/>
                      <a:pt x="6724" y="4581"/>
                    </a:cubicBezTo>
                    <a:cubicBezTo>
                      <a:pt x="6944" y="4545"/>
                      <a:pt x="7164" y="4489"/>
                      <a:pt x="7379" y="4412"/>
                    </a:cubicBezTo>
                    <a:cubicBezTo>
                      <a:pt x="7212" y="4393"/>
                      <a:pt x="7045" y="4383"/>
                      <a:pt x="6878" y="4383"/>
                    </a:cubicBezTo>
                    <a:cubicBezTo>
                      <a:pt x="6820" y="4383"/>
                      <a:pt x="6762" y="4384"/>
                      <a:pt x="6704" y="4387"/>
                    </a:cubicBezTo>
                    <a:cubicBezTo>
                      <a:pt x="6612" y="4372"/>
                      <a:pt x="6513" y="4367"/>
                      <a:pt x="6411" y="4367"/>
                    </a:cubicBezTo>
                    <a:cubicBezTo>
                      <a:pt x="6298" y="4367"/>
                      <a:pt x="6180" y="4374"/>
                      <a:pt x="6065" y="4382"/>
                    </a:cubicBezTo>
                    <a:cubicBezTo>
                      <a:pt x="5860" y="4392"/>
                      <a:pt x="5666" y="4407"/>
                      <a:pt x="5461" y="4433"/>
                    </a:cubicBezTo>
                    <a:cubicBezTo>
                      <a:pt x="5451" y="4162"/>
                      <a:pt x="5364" y="3911"/>
                      <a:pt x="5211" y="3697"/>
                    </a:cubicBezTo>
                    <a:cubicBezTo>
                      <a:pt x="5247" y="3671"/>
                      <a:pt x="5293" y="3640"/>
                      <a:pt x="5333" y="3615"/>
                    </a:cubicBezTo>
                    <a:cubicBezTo>
                      <a:pt x="5604" y="3436"/>
                      <a:pt x="5886" y="3262"/>
                      <a:pt x="6177" y="3109"/>
                    </a:cubicBezTo>
                    <a:cubicBezTo>
                      <a:pt x="6463" y="2950"/>
                      <a:pt x="6755" y="2807"/>
                      <a:pt x="7056" y="2669"/>
                    </a:cubicBezTo>
                    <a:cubicBezTo>
                      <a:pt x="7358" y="2531"/>
                      <a:pt x="7665" y="2403"/>
                      <a:pt x="7977" y="2275"/>
                    </a:cubicBezTo>
                    <a:lnTo>
                      <a:pt x="7977" y="2275"/>
                    </a:lnTo>
                    <a:cubicBezTo>
                      <a:pt x="7639" y="2301"/>
                      <a:pt x="7307" y="2372"/>
                      <a:pt x="6985" y="2475"/>
                    </a:cubicBezTo>
                    <a:cubicBezTo>
                      <a:pt x="6663" y="2577"/>
                      <a:pt x="6356" y="2720"/>
                      <a:pt x="6054" y="2878"/>
                    </a:cubicBezTo>
                    <a:cubicBezTo>
                      <a:pt x="5758" y="3042"/>
                      <a:pt x="5471" y="3231"/>
                      <a:pt x="5216" y="3446"/>
                    </a:cubicBezTo>
                    <a:cubicBezTo>
                      <a:pt x="5180" y="3477"/>
                      <a:pt x="5134" y="3518"/>
                      <a:pt x="5093" y="3553"/>
                    </a:cubicBezTo>
                    <a:cubicBezTo>
                      <a:pt x="5083" y="3543"/>
                      <a:pt x="5078" y="3528"/>
                      <a:pt x="5062" y="3523"/>
                    </a:cubicBezTo>
                    <a:cubicBezTo>
                      <a:pt x="4812" y="3277"/>
                      <a:pt x="4483" y="3160"/>
                      <a:pt x="4158" y="3160"/>
                    </a:cubicBezTo>
                    <a:cubicBezTo>
                      <a:pt x="4151" y="3160"/>
                      <a:pt x="4144" y="3160"/>
                      <a:pt x="4137" y="3160"/>
                    </a:cubicBezTo>
                    <a:cubicBezTo>
                      <a:pt x="4198" y="2981"/>
                      <a:pt x="4250" y="2786"/>
                      <a:pt x="4290" y="2602"/>
                    </a:cubicBezTo>
                    <a:cubicBezTo>
                      <a:pt x="4347" y="2316"/>
                      <a:pt x="4372" y="2014"/>
                      <a:pt x="4372" y="1723"/>
                    </a:cubicBezTo>
                    <a:cubicBezTo>
                      <a:pt x="4367" y="1426"/>
                      <a:pt x="4342" y="1125"/>
                      <a:pt x="4285" y="839"/>
                    </a:cubicBezTo>
                    <a:cubicBezTo>
                      <a:pt x="4224" y="552"/>
                      <a:pt x="4137" y="266"/>
                      <a:pt x="4009" y="0"/>
                    </a:cubicBezTo>
                    <a:close/>
                  </a:path>
                </a:pathLst>
              </a:custGeom>
              <a:solidFill>
                <a:schemeClr val="lt2"/>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8" name="Google Shape;458;p8"/>
            <p:cNvGrpSpPr/>
            <p:nvPr/>
          </p:nvGrpSpPr>
          <p:grpSpPr>
            <a:xfrm rot="2891273">
              <a:off x="7209242" y="753540"/>
              <a:ext cx="354752" cy="328114"/>
              <a:chOff x="314888" y="1788230"/>
              <a:chExt cx="470479" cy="435151"/>
            </a:xfrm>
          </p:grpSpPr>
          <p:sp>
            <p:nvSpPr>
              <p:cNvPr id="459" name="Google Shape;459;p8"/>
              <p:cNvSpPr/>
              <p:nvPr/>
            </p:nvSpPr>
            <p:spPr>
              <a:xfrm rot="-1111104">
                <a:off x="337754" y="1804789"/>
                <a:ext cx="131243" cy="165355"/>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4"/>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8"/>
              <p:cNvSpPr/>
              <p:nvPr/>
            </p:nvSpPr>
            <p:spPr>
              <a:xfrm>
                <a:off x="347023" y="1802511"/>
                <a:ext cx="438344" cy="420869"/>
              </a:xfrm>
              <a:custGeom>
                <a:avLst/>
                <a:gdLst/>
                <a:ahLst/>
                <a:cxnLst/>
                <a:rect l="l" t="t" r="r" b="b"/>
                <a:pathLst>
                  <a:path w="18412" h="17678" extrusionOk="0">
                    <a:moveTo>
                      <a:pt x="9740" y="8161"/>
                    </a:moveTo>
                    <a:lnTo>
                      <a:pt x="9720" y="8243"/>
                    </a:lnTo>
                    <a:cubicBezTo>
                      <a:pt x="9909" y="8642"/>
                      <a:pt x="10160" y="9010"/>
                      <a:pt x="10456" y="9337"/>
                    </a:cubicBezTo>
                    <a:cubicBezTo>
                      <a:pt x="10139" y="9283"/>
                      <a:pt x="9820" y="9252"/>
                      <a:pt x="9501" y="9252"/>
                    </a:cubicBezTo>
                    <a:cubicBezTo>
                      <a:pt x="9311" y="9252"/>
                      <a:pt x="9122" y="9263"/>
                      <a:pt x="8932" y="9286"/>
                    </a:cubicBezTo>
                    <a:lnTo>
                      <a:pt x="8595" y="9225"/>
                    </a:lnTo>
                    <a:cubicBezTo>
                      <a:pt x="8590" y="9230"/>
                      <a:pt x="8580" y="9230"/>
                      <a:pt x="8575" y="9235"/>
                    </a:cubicBezTo>
                    <a:cubicBezTo>
                      <a:pt x="8447" y="8892"/>
                      <a:pt x="8283" y="8565"/>
                      <a:pt x="8084" y="8263"/>
                    </a:cubicBezTo>
                    <a:lnTo>
                      <a:pt x="8084" y="8263"/>
                    </a:lnTo>
                    <a:cubicBezTo>
                      <a:pt x="8299" y="8299"/>
                      <a:pt x="8517" y="8320"/>
                      <a:pt x="8736" y="8320"/>
                    </a:cubicBezTo>
                    <a:cubicBezTo>
                      <a:pt x="8798" y="8320"/>
                      <a:pt x="8860" y="8318"/>
                      <a:pt x="8922" y="8315"/>
                    </a:cubicBezTo>
                    <a:lnTo>
                      <a:pt x="9255" y="8412"/>
                    </a:lnTo>
                    <a:cubicBezTo>
                      <a:pt x="9418" y="8335"/>
                      <a:pt x="9577" y="8253"/>
                      <a:pt x="9740" y="8161"/>
                    </a:cubicBezTo>
                    <a:close/>
                    <a:moveTo>
                      <a:pt x="10023" y="1"/>
                    </a:moveTo>
                    <a:cubicBezTo>
                      <a:pt x="9613" y="1"/>
                      <a:pt x="9206" y="116"/>
                      <a:pt x="8876" y="359"/>
                    </a:cubicBezTo>
                    <a:cubicBezTo>
                      <a:pt x="8258" y="814"/>
                      <a:pt x="7864" y="1632"/>
                      <a:pt x="7112" y="1806"/>
                    </a:cubicBezTo>
                    <a:cubicBezTo>
                      <a:pt x="7013" y="1829"/>
                      <a:pt x="6913" y="1840"/>
                      <a:pt x="6813" y="1840"/>
                    </a:cubicBezTo>
                    <a:cubicBezTo>
                      <a:pt x="6071" y="1840"/>
                      <a:pt x="5325" y="1276"/>
                      <a:pt x="4607" y="1276"/>
                    </a:cubicBezTo>
                    <a:cubicBezTo>
                      <a:pt x="4464" y="1276"/>
                      <a:pt x="4323" y="1298"/>
                      <a:pt x="4183" y="1351"/>
                    </a:cubicBezTo>
                    <a:cubicBezTo>
                      <a:pt x="3764" y="1510"/>
                      <a:pt x="3482" y="1934"/>
                      <a:pt x="3385" y="2374"/>
                    </a:cubicBezTo>
                    <a:cubicBezTo>
                      <a:pt x="3288" y="2813"/>
                      <a:pt x="3360" y="3274"/>
                      <a:pt x="3467" y="3708"/>
                    </a:cubicBezTo>
                    <a:cubicBezTo>
                      <a:pt x="3666" y="4506"/>
                      <a:pt x="4004" y="5273"/>
                      <a:pt x="4474" y="5947"/>
                    </a:cubicBezTo>
                    <a:cubicBezTo>
                      <a:pt x="4050" y="5864"/>
                      <a:pt x="3623" y="5825"/>
                      <a:pt x="3196" y="5825"/>
                    </a:cubicBezTo>
                    <a:cubicBezTo>
                      <a:pt x="2995" y="5825"/>
                      <a:pt x="2794" y="5834"/>
                      <a:pt x="2593" y="5850"/>
                    </a:cubicBezTo>
                    <a:cubicBezTo>
                      <a:pt x="2133" y="5886"/>
                      <a:pt x="1667" y="5978"/>
                      <a:pt x="1263" y="6208"/>
                    </a:cubicBezTo>
                    <a:cubicBezTo>
                      <a:pt x="343" y="6745"/>
                      <a:pt x="1" y="8074"/>
                      <a:pt x="548" y="8989"/>
                    </a:cubicBezTo>
                    <a:cubicBezTo>
                      <a:pt x="946" y="9644"/>
                      <a:pt x="1724" y="10104"/>
                      <a:pt x="1831" y="10871"/>
                    </a:cubicBezTo>
                    <a:cubicBezTo>
                      <a:pt x="1974" y="11868"/>
                      <a:pt x="849" y="12778"/>
                      <a:pt x="1125" y="13749"/>
                    </a:cubicBezTo>
                    <a:cubicBezTo>
                      <a:pt x="1243" y="14184"/>
                      <a:pt x="1642" y="14501"/>
                      <a:pt x="2071" y="14629"/>
                    </a:cubicBezTo>
                    <a:cubicBezTo>
                      <a:pt x="2291" y="14700"/>
                      <a:pt x="2524" y="14728"/>
                      <a:pt x="2758" y="14728"/>
                    </a:cubicBezTo>
                    <a:cubicBezTo>
                      <a:pt x="2975" y="14728"/>
                      <a:pt x="3194" y="14704"/>
                      <a:pt x="3406" y="14670"/>
                    </a:cubicBezTo>
                    <a:cubicBezTo>
                      <a:pt x="4336" y="14521"/>
                      <a:pt x="5246" y="14189"/>
                      <a:pt x="6034" y="13678"/>
                    </a:cubicBezTo>
                    <a:lnTo>
                      <a:pt x="6034" y="13678"/>
                    </a:lnTo>
                    <a:cubicBezTo>
                      <a:pt x="6008" y="14383"/>
                      <a:pt x="6095" y="15089"/>
                      <a:pt x="6279" y="15769"/>
                    </a:cubicBezTo>
                    <a:cubicBezTo>
                      <a:pt x="6402" y="16214"/>
                      <a:pt x="6576" y="16659"/>
                      <a:pt x="6877" y="17006"/>
                    </a:cubicBezTo>
                    <a:cubicBezTo>
                      <a:pt x="7258" y="17449"/>
                      <a:pt x="7843" y="17678"/>
                      <a:pt x="8425" y="17678"/>
                    </a:cubicBezTo>
                    <a:cubicBezTo>
                      <a:pt x="8904" y="17678"/>
                      <a:pt x="9382" y="17522"/>
                      <a:pt x="9740" y="17200"/>
                    </a:cubicBezTo>
                    <a:cubicBezTo>
                      <a:pt x="10313" y="16689"/>
                      <a:pt x="10620" y="15840"/>
                      <a:pt x="11351" y="15590"/>
                    </a:cubicBezTo>
                    <a:cubicBezTo>
                      <a:pt x="11495" y="15541"/>
                      <a:pt x="11643" y="15521"/>
                      <a:pt x="11793" y="15521"/>
                    </a:cubicBezTo>
                    <a:cubicBezTo>
                      <a:pt x="12432" y="15521"/>
                      <a:pt x="13111" y="15880"/>
                      <a:pt x="13737" y="15880"/>
                    </a:cubicBezTo>
                    <a:cubicBezTo>
                      <a:pt x="13933" y="15880"/>
                      <a:pt x="14123" y="15845"/>
                      <a:pt x="14306" y="15754"/>
                    </a:cubicBezTo>
                    <a:cubicBezTo>
                      <a:pt x="14710" y="15559"/>
                      <a:pt x="14955" y="15109"/>
                      <a:pt x="15006" y="14665"/>
                    </a:cubicBezTo>
                    <a:cubicBezTo>
                      <a:pt x="15058" y="14215"/>
                      <a:pt x="14945" y="13770"/>
                      <a:pt x="14792" y="13340"/>
                    </a:cubicBezTo>
                    <a:cubicBezTo>
                      <a:pt x="14485" y="12476"/>
                      <a:pt x="14015" y="11663"/>
                      <a:pt x="13386" y="10999"/>
                    </a:cubicBezTo>
                    <a:lnTo>
                      <a:pt x="13386" y="10999"/>
                    </a:lnTo>
                    <a:cubicBezTo>
                      <a:pt x="13812" y="11085"/>
                      <a:pt x="14249" y="11127"/>
                      <a:pt x="14686" y="11127"/>
                    </a:cubicBezTo>
                    <a:cubicBezTo>
                      <a:pt x="15155" y="11127"/>
                      <a:pt x="15625" y="11079"/>
                      <a:pt x="16085" y="10983"/>
                    </a:cubicBezTo>
                    <a:cubicBezTo>
                      <a:pt x="16540" y="10886"/>
                      <a:pt x="16990" y="10743"/>
                      <a:pt x="17358" y="10472"/>
                    </a:cubicBezTo>
                    <a:cubicBezTo>
                      <a:pt x="18227" y="9838"/>
                      <a:pt x="18411" y="8478"/>
                      <a:pt x="17752" y="7635"/>
                    </a:cubicBezTo>
                    <a:cubicBezTo>
                      <a:pt x="17282" y="7026"/>
                      <a:pt x="16448" y="6663"/>
                      <a:pt x="16259" y="5912"/>
                    </a:cubicBezTo>
                    <a:cubicBezTo>
                      <a:pt x="16003" y="4935"/>
                      <a:pt x="17011" y="3907"/>
                      <a:pt x="16622" y="2972"/>
                    </a:cubicBezTo>
                    <a:cubicBezTo>
                      <a:pt x="16448" y="2558"/>
                      <a:pt x="16019" y="2287"/>
                      <a:pt x="15579" y="2205"/>
                    </a:cubicBezTo>
                    <a:cubicBezTo>
                      <a:pt x="15456" y="2182"/>
                      <a:pt x="15332" y="2172"/>
                      <a:pt x="15207" y="2172"/>
                    </a:cubicBezTo>
                    <a:cubicBezTo>
                      <a:pt x="14884" y="2172"/>
                      <a:pt x="14558" y="2239"/>
                      <a:pt x="14245" y="2328"/>
                    </a:cubicBezTo>
                    <a:cubicBezTo>
                      <a:pt x="13554" y="2522"/>
                      <a:pt x="12885" y="2818"/>
                      <a:pt x="12286" y="3222"/>
                    </a:cubicBezTo>
                    <a:cubicBezTo>
                      <a:pt x="12281" y="2854"/>
                      <a:pt x="12246" y="2481"/>
                      <a:pt x="12179" y="2118"/>
                    </a:cubicBezTo>
                    <a:cubicBezTo>
                      <a:pt x="12097" y="1663"/>
                      <a:pt x="11969" y="1203"/>
                      <a:pt x="11709" y="825"/>
                    </a:cubicBezTo>
                    <a:cubicBezTo>
                      <a:pt x="11332" y="291"/>
                      <a:pt x="10673" y="1"/>
                      <a:pt x="10023" y="1"/>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8"/>
              <p:cNvSpPr/>
              <p:nvPr/>
            </p:nvSpPr>
            <p:spPr>
              <a:xfrm>
                <a:off x="405095" y="1850844"/>
                <a:ext cx="317711" cy="311878"/>
              </a:xfrm>
              <a:custGeom>
                <a:avLst/>
                <a:gdLst/>
                <a:ahLst/>
                <a:cxnLst/>
                <a:rect l="l" t="t" r="r" b="b"/>
                <a:pathLst>
                  <a:path w="13345" h="13100" extrusionOk="0">
                    <a:moveTo>
                      <a:pt x="7087" y="5671"/>
                    </a:moveTo>
                    <a:cubicBezTo>
                      <a:pt x="7005" y="6039"/>
                      <a:pt x="6974" y="6412"/>
                      <a:pt x="7005" y="6786"/>
                    </a:cubicBezTo>
                    <a:lnTo>
                      <a:pt x="6949" y="7031"/>
                    </a:lnTo>
                    <a:cubicBezTo>
                      <a:pt x="6949" y="7041"/>
                      <a:pt x="6954" y="7046"/>
                      <a:pt x="6954" y="7052"/>
                    </a:cubicBezTo>
                    <a:cubicBezTo>
                      <a:pt x="6703" y="7128"/>
                      <a:pt x="6463" y="7246"/>
                      <a:pt x="6233" y="7384"/>
                    </a:cubicBezTo>
                    <a:cubicBezTo>
                      <a:pt x="6269" y="7179"/>
                      <a:pt x="6289" y="6975"/>
                      <a:pt x="6294" y="6770"/>
                    </a:cubicBezTo>
                    <a:lnTo>
                      <a:pt x="6371" y="6530"/>
                    </a:lnTo>
                    <a:cubicBezTo>
                      <a:pt x="6320" y="6407"/>
                      <a:pt x="6263" y="6285"/>
                      <a:pt x="6202" y="6167"/>
                    </a:cubicBezTo>
                    <a:lnTo>
                      <a:pt x="6202" y="6167"/>
                    </a:lnTo>
                    <a:lnTo>
                      <a:pt x="6263" y="6182"/>
                    </a:lnTo>
                    <a:cubicBezTo>
                      <a:pt x="6565" y="6055"/>
                      <a:pt x="6841" y="5876"/>
                      <a:pt x="7087" y="5671"/>
                    </a:cubicBezTo>
                    <a:close/>
                    <a:moveTo>
                      <a:pt x="6865" y="0"/>
                    </a:moveTo>
                    <a:cubicBezTo>
                      <a:pt x="6568" y="0"/>
                      <a:pt x="6272" y="83"/>
                      <a:pt x="6028" y="257"/>
                    </a:cubicBezTo>
                    <a:cubicBezTo>
                      <a:pt x="5568" y="594"/>
                      <a:pt x="5282" y="1192"/>
                      <a:pt x="4724" y="1315"/>
                    </a:cubicBezTo>
                    <a:cubicBezTo>
                      <a:pt x="4656" y="1330"/>
                      <a:pt x="4587" y="1337"/>
                      <a:pt x="4518" y="1337"/>
                    </a:cubicBezTo>
                    <a:cubicBezTo>
                      <a:pt x="3971" y="1337"/>
                      <a:pt x="3417" y="913"/>
                      <a:pt x="2885" y="913"/>
                    </a:cubicBezTo>
                    <a:cubicBezTo>
                      <a:pt x="2782" y="913"/>
                      <a:pt x="2679" y="929"/>
                      <a:pt x="2577" y="967"/>
                    </a:cubicBezTo>
                    <a:cubicBezTo>
                      <a:pt x="2265" y="1085"/>
                      <a:pt x="2061" y="1392"/>
                      <a:pt x="1984" y="1719"/>
                    </a:cubicBezTo>
                    <a:cubicBezTo>
                      <a:pt x="1912" y="2041"/>
                      <a:pt x="1958" y="2373"/>
                      <a:pt x="2035" y="2701"/>
                    </a:cubicBezTo>
                    <a:cubicBezTo>
                      <a:pt x="2153" y="3217"/>
                      <a:pt x="2368" y="3708"/>
                      <a:pt x="2638" y="4163"/>
                    </a:cubicBezTo>
                    <a:cubicBezTo>
                      <a:pt x="2605" y="4162"/>
                      <a:pt x="2571" y="4162"/>
                      <a:pt x="2537" y="4162"/>
                    </a:cubicBezTo>
                    <a:cubicBezTo>
                      <a:pt x="2298" y="4162"/>
                      <a:pt x="2057" y="4178"/>
                      <a:pt x="1815" y="4209"/>
                    </a:cubicBezTo>
                    <a:cubicBezTo>
                      <a:pt x="1478" y="4255"/>
                      <a:pt x="1140" y="4337"/>
                      <a:pt x="859" y="4521"/>
                    </a:cubicBezTo>
                    <a:cubicBezTo>
                      <a:pt x="200" y="4950"/>
                      <a:pt x="0" y="5942"/>
                      <a:pt x="435" y="6591"/>
                    </a:cubicBezTo>
                    <a:cubicBezTo>
                      <a:pt x="757" y="7062"/>
                      <a:pt x="1345" y="7374"/>
                      <a:pt x="1452" y="7921"/>
                    </a:cubicBezTo>
                    <a:cubicBezTo>
                      <a:pt x="1590" y="8652"/>
                      <a:pt x="798" y="9362"/>
                      <a:pt x="1043" y="10063"/>
                    </a:cubicBezTo>
                    <a:cubicBezTo>
                      <a:pt x="1151" y="10375"/>
                      <a:pt x="1452" y="10595"/>
                      <a:pt x="1769" y="10676"/>
                    </a:cubicBezTo>
                    <a:cubicBezTo>
                      <a:pt x="1900" y="10710"/>
                      <a:pt x="2033" y="10723"/>
                      <a:pt x="2166" y="10723"/>
                    </a:cubicBezTo>
                    <a:cubicBezTo>
                      <a:pt x="2363" y="10723"/>
                      <a:pt x="2561" y="10693"/>
                      <a:pt x="2756" y="10651"/>
                    </a:cubicBezTo>
                    <a:cubicBezTo>
                      <a:pt x="3349" y="10528"/>
                      <a:pt x="3917" y="10298"/>
                      <a:pt x="4428" y="9966"/>
                    </a:cubicBezTo>
                    <a:lnTo>
                      <a:pt x="4428" y="9966"/>
                    </a:lnTo>
                    <a:cubicBezTo>
                      <a:pt x="4326" y="10421"/>
                      <a:pt x="4290" y="10886"/>
                      <a:pt x="4310" y="11346"/>
                    </a:cubicBezTo>
                    <a:cubicBezTo>
                      <a:pt x="4326" y="11684"/>
                      <a:pt x="4377" y="12031"/>
                      <a:pt x="4540" y="12333"/>
                    </a:cubicBezTo>
                    <a:cubicBezTo>
                      <a:pt x="4797" y="12814"/>
                      <a:pt x="5345" y="13099"/>
                      <a:pt x="5887" y="13099"/>
                    </a:cubicBezTo>
                    <a:cubicBezTo>
                      <a:pt x="6122" y="13099"/>
                      <a:pt x="6356" y="13046"/>
                      <a:pt x="6565" y="12931"/>
                    </a:cubicBezTo>
                    <a:cubicBezTo>
                      <a:pt x="7061" y="12660"/>
                      <a:pt x="7419" y="12093"/>
                      <a:pt x="7981" y="12036"/>
                    </a:cubicBezTo>
                    <a:cubicBezTo>
                      <a:pt x="8013" y="12033"/>
                      <a:pt x="8045" y="12032"/>
                      <a:pt x="8076" y="12032"/>
                    </a:cubicBezTo>
                    <a:cubicBezTo>
                      <a:pt x="8705" y="12032"/>
                      <a:pt x="9268" y="12663"/>
                      <a:pt x="9879" y="12663"/>
                    </a:cubicBezTo>
                    <a:cubicBezTo>
                      <a:pt x="9944" y="12663"/>
                      <a:pt x="10011" y="12656"/>
                      <a:pt x="10077" y="12640"/>
                    </a:cubicBezTo>
                    <a:cubicBezTo>
                      <a:pt x="10400" y="12563"/>
                      <a:pt x="10650" y="12282"/>
                      <a:pt x="10757" y="11965"/>
                    </a:cubicBezTo>
                    <a:cubicBezTo>
                      <a:pt x="10865" y="11653"/>
                      <a:pt x="10860" y="11316"/>
                      <a:pt x="10819" y="10983"/>
                    </a:cubicBezTo>
                    <a:cubicBezTo>
                      <a:pt x="10737" y="10293"/>
                      <a:pt x="10522" y="9618"/>
                      <a:pt x="10164" y="9020"/>
                    </a:cubicBezTo>
                    <a:lnTo>
                      <a:pt x="10164" y="9020"/>
                    </a:lnTo>
                    <a:cubicBezTo>
                      <a:pt x="10288" y="9030"/>
                      <a:pt x="10411" y="9034"/>
                      <a:pt x="10535" y="9034"/>
                    </a:cubicBezTo>
                    <a:cubicBezTo>
                      <a:pt x="10929" y="9034"/>
                      <a:pt x="11323" y="8986"/>
                      <a:pt x="11708" y="8892"/>
                    </a:cubicBezTo>
                    <a:cubicBezTo>
                      <a:pt x="12041" y="8815"/>
                      <a:pt x="12368" y="8703"/>
                      <a:pt x="12634" y="8483"/>
                    </a:cubicBezTo>
                    <a:cubicBezTo>
                      <a:pt x="13237" y="8008"/>
                      <a:pt x="13345" y="7000"/>
                      <a:pt x="12849" y="6397"/>
                    </a:cubicBezTo>
                    <a:cubicBezTo>
                      <a:pt x="12491" y="5963"/>
                      <a:pt x="11867" y="5712"/>
                      <a:pt x="11708" y="5165"/>
                    </a:cubicBezTo>
                    <a:cubicBezTo>
                      <a:pt x="11499" y="4459"/>
                      <a:pt x="12215" y="3672"/>
                      <a:pt x="11913" y="3002"/>
                    </a:cubicBezTo>
                    <a:cubicBezTo>
                      <a:pt x="11780" y="2701"/>
                      <a:pt x="11453" y="2506"/>
                      <a:pt x="11126" y="2465"/>
                    </a:cubicBezTo>
                    <a:cubicBezTo>
                      <a:pt x="11051" y="2455"/>
                      <a:pt x="10976" y="2450"/>
                      <a:pt x="10901" y="2450"/>
                    </a:cubicBezTo>
                    <a:cubicBezTo>
                      <a:pt x="10651" y="2450"/>
                      <a:pt x="10397" y="2504"/>
                      <a:pt x="10149" y="2583"/>
                    </a:cubicBezTo>
                    <a:cubicBezTo>
                      <a:pt x="9505" y="2793"/>
                      <a:pt x="8896" y="3115"/>
                      <a:pt x="8390" y="3560"/>
                    </a:cubicBezTo>
                    <a:cubicBezTo>
                      <a:pt x="8554" y="2910"/>
                      <a:pt x="8564" y="2230"/>
                      <a:pt x="8457" y="1571"/>
                    </a:cubicBezTo>
                    <a:cubicBezTo>
                      <a:pt x="8401" y="1238"/>
                      <a:pt x="8308" y="896"/>
                      <a:pt x="8109" y="620"/>
                    </a:cubicBezTo>
                    <a:cubicBezTo>
                      <a:pt x="7834" y="218"/>
                      <a:pt x="7348" y="0"/>
                      <a:pt x="6865" y="0"/>
                    </a:cubicBezTo>
                    <a:close/>
                  </a:path>
                </a:pathLst>
              </a:custGeom>
              <a:solidFill>
                <a:schemeClr val="accent6"/>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8"/>
              <p:cNvSpPr/>
              <p:nvPr/>
            </p:nvSpPr>
            <p:spPr>
              <a:xfrm>
                <a:off x="462905" y="1903699"/>
                <a:ext cx="189912" cy="180532"/>
              </a:xfrm>
              <a:custGeom>
                <a:avLst/>
                <a:gdLst/>
                <a:ahLst/>
                <a:cxnLst/>
                <a:rect l="l" t="t" r="r" b="b"/>
                <a:pathLst>
                  <a:path w="7977" h="7583" extrusionOk="0">
                    <a:moveTo>
                      <a:pt x="4009" y="0"/>
                    </a:moveTo>
                    <a:lnTo>
                      <a:pt x="4009" y="0"/>
                    </a:lnTo>
                    <a:cubicBezTo>
                      <a:pt x="4035" y="297"/>
                      <a:pt x="4065" y="583"/>
                      <a:pt x="4086" y="869"/>
                    </a:cubicBezTo>
                    <a:cubicBezTo>
                      <a:pt x="4106" y="1161"/>
                      <a:pt x="4117" y="1442"/>
                      <a:pt x="4117" y="1728"/>
                    </a:cubicBezTo>
                    <a:cubicBezTo>
                      <a:pt x="4122" y="2014"/>
                      <a:pt x="4111" y="2296"/>
                      <a:pt x="4091" y="2582"/>
                    </a:cubicBezTo>
                    <a:cubicBezTo>
                      <a:pt x="4081" y="2781"/>
                      <a:pt x="4065" y="2976"/>
                      <a:pt x="4045" y="3170"/>
                    </a:cubicBezTo>
                    <a:cubicBezTo>
                      <a:pt x="3979" y="3180"/>
                      <a:pt x="3907" y="3190"/>
                      <a:pt x="3835" y="3211"/>
                    </a:cubicBezTo>
                    <a:cubicBezTo>
                      <a:pt x="3830" y="3190"/>
                      <a:pt x="3815" y="3170"/>
                      <a:pt x="3810" y="3144"/>
                    </a:cubicBezTo>
                    <a:cubicBezTo>
                      <a:pt x="3728" y="2960"/>
                      <a:pt x="3646" y="2776"/>
                      <a:pt x="3554" y="2592"/>
                    </a:cubicBezTo>
                    <a:cubicBezTo>
                      <a:pt x="3467" y="2403"/>
                      <a:pt x="3380" y="2224"/>
                      <a:pt x="3288" y="2040"/>
                    </a:cubicBezTo>
                    <a:cubicBezTo>
                      <a:pt x="3196" y="1856"/>
                      <a:pt x="3099" y="1677"/>
                      <a:pt x="2987" y="1498"/>
                    </a:cubicBezTo>
                    <a:lnTo>
                      <a:pt x="2987" y="1498"/>
                    </a:lnTo>
                    <a:cubicBezTo>
                      <a:pt x="2997" y="1708"/>
                      <a:pt x="3038" y="1917"/>
                      <a:pt x="3094" y="2117"/>
                    </a:cubicBezTo>
                    <a:cubicBezTo>
                      <a:pt x="3150" y="2321"/>
                      <a:pt x="3227" y="2515"/>
                      <a:pt x="3319" y="2705"/>
                    </a:cubicBezTo>
                    <a:cubicBezTo>
                      <a:pt x="3406" y="2889"/>
                      <a:pt x="3508" y="3078"/>
                      <a:pt x="3631" y="3247"/>
                    </a:cubicBezTo>
                    <a:cubicBezTo>
                      <a:pt x="3636" y="3257"/>
                      <a:pt x="3646" y="3262"/>
                      <a:pt x="3651" y="3272"/>
                    </a:cubicBezTo>
                    <a:cubicBezTo>
                      <a:pt x="3498" y="3339"/>
                      <a:pt x="3350" y="3441"/>
                      <a:pt x="3222" y="3569"/>
                    </a:cubicBezTo>
                    <a:cubicBezTo>
                      <a:pt x="3048" y="3748"/>
                      <a:pt x="2936" y="3973"/>
                      <a:pt x="2884" y="4203"/>
                    </a:cubicBezTo>
                    <a:cubicBezTo>
                      <a:pt x="2767" y="4177"/>
                      <a:pt x="2649" y="4152"/>
                      <a:pt x="2527" y="4131"/>
                    </a:cubicBezTo>
                    <a:cubicBezTo>
                      <a:pt x="2245" y="4085"/>
                      <a:pt x="1969" y="4054"/>
                      <a:pt x="1688" y="4034"/>
                    </a:cubicBezTo>
                    <a:cubicBezTo>
                      <a:pt x="1492" y="4027"/>
                      <a:pt x="1297" y="4017"/>
                      <a:pt x="1101" y="4017"/>
                    </a:cubicBezTo>
                    <a:cubicBezTo>
                      <a:pt x="1015" y="4017"/>
                      <a:pt x="930" y="4019"/>
                      <a:pt x="844" y="4024"/>
                    </a:cubicBezTo>
                    <a:cubicBezTo>
                      <a:pt x="563" y="4029"/>
                      <a:pt x="282" y="4054"/>
                      <a:pt x="1" y="4106"/>
                    </a:cubicBezTo>
                    <a:cubicBezTo>
                      <a:pt x="282" y="4162"/>
                      <a:pt x="558" y="4192"/>
                      <a:pt x="839" y="4223"/>
                    </a:cubicBezTo>
                    <a:cubicBezTo>
                      <a:pt x="1121" y="4259"/>
                      <a:pt x="1397" y="4274"/>
                      <a:pt x="1678" y="4295"/>
                    </a:cubicBezTo>
                    <a:cubicBezTo>
                      <a:pt x="1959" y="4310"/>
                      <a:pt x="2230" y="4330"/>
                      <a:pt x="2511" y="4336"/>
                    </a:cubicBezTo>
                    <a:cubicBezTo>
                      <a:pt x="2629" y="4336"/>
                      <a:pt x="2752" y="4341"/>
                      <a:pt x="2864" y="4341"/>
                    </a:cubicBezTo>
                    <a:cubicBezTo>
                      <a:pt x="2838" y="4561"/>
                      <a:pt x="2869" y="4775"/>
                      <a:pt x="2956" y="4980"/>
                    </a:cubicBezTo>
                    <a:cubicBezTo>
                      <a:pt x="2879" y="5026"/>
                      <a:pt x="2808" y="5072"/>
                      <a:pt x="2731" y="5123"/>
                    </a:cubicBezTo>
                    <a:cubicBezTo>
                      <a:pt x="2573" y="5225"/>
                      <a:pt x="2409" y="5327"/>
                      <a:pt x="2256" y="5440"/>
                    </a:cubicBezTo>
                    <a:cubicBezTo>
                      <a:pt x="2102" y="5547"/>
                      <a:pt x="1944" y="5665"/>
                      <a:pt x="1795" y="5798"/>
                    </a:cubicBezTo>
                    <a:cubicBezTo>
                      <a:pt x="1995" y="5762"/>
                      <a:pt x="2179" y="5696"/>
                      <a:pt x="2358" y="5619"/>
                    </a:cubicBezTo>
                    <a:cubicBezTo>
                      <a:pt x="2537" y="5542"/>
                      <a:pt x="2711" y="5445"/>
                      <a:pt x="2869" y="5343"/>
                    </a:cubicBezTo>
                    <a:cubicBezTo>
                      <a:pt x="2936" y="5302"/>
                      <a:pt x="3002" y="5256"/>
                      <a:pt x="3069" y="5205"/>
                    </a:cubicBezTo>
                    <a:cubicBezTo>
                      <a:pt x="3120" y="5281"/>
                      <a:pt x="3176" y="5358"/>
                      <a:pt x="3247" y="5419"/>
                    </a:cubicBezTo>
                    <a:cubicBezTo>
                      <a:pt x="3488" y="5660"/>
                      <a:pt x="3815" y="5793"/>
                      <a:pt x="4152" y="5793"/>
                    </a:cubicBezTo>
                    <a:lnTo>
                      <a:pt x="4198" y="5793"/>
                    </a:lnTo>
                    <a:cubicBezTo>
                      <a:pt x="4178" y="5869"/>
                      <a:pt x="4163" y="5946"/>
                      <a:pt x="4147" y="6028"/>
                    </a:cubicBezTo>
                    <a:cubicBezTo>
                      <a:pt x="4117" y="6202"/>
                      <a:pt x="4117" y="6381"/>
                      <a:pt x="4117" y="6560"/>
                    </a:cubicBezTo>
                    <a:cubicBezTo>
                      <a:pt x="4127" y="6739"/>
                      <a:pt x="4147" y="6912"/>
                      <a:pt x="4193" y="7081"/>
                    </a:cubicBezTo>
                    <a:cubicBezTo>
                      <a:pt x="4239" y="7255"/>
                      <a:pt x="4296" y="7424"/>
                      <a:pt x="4393" y="7582"/>
                    </a:cubicBezTo>
                    <a:cubicBezTo>
                      <a:pt x="4403" y="7403"/>
                      <a:pt x="4403" y="7229"/>
                      <a:pt x="4398" y="7056"/>
                    </a:cubicBezTo>
                    <a:cubicBezTo>
                      <a:pt x="4398" y="6887"/>
                      <a:pt x="4382" y="6718"/>
                      <a:pt x="4377" y="6544"/>
                    </a:cubicBezTo>
                    <a:cubicBezTo>
                      <a:pt x="4367" y="6381"/>
                      <a:pt x="4357" y="6207"/>
                      <a:pt x="4347" y="6033"/>
                    </a:cubicBezTo>
                    <a:cubicBezTo>
                      <a:pt x="4342" y="5951"/>
                      <a:pt x="4331" y="5864"/>
                      <a:pt x="4326" y="5777"/>
                    </a:cubicBezTo>
                    <a:cubicBezTo>
                      <a:pt x="4485" y="5752"/>
                      <a:pt x="4648" y="5701"/>
                      <a:pt x="4786" y="5624"/>
                    </a:cubicBezTo>
                    <a:cubicBezTo>
                      <a:pt x="4812" y="5685"/>
                      <a:pt x="4838" y="5747"/>
                      <a:pt x="4868" y="5803"/>
                    </a:cubicBezTo>
                    <a:cubicBezTo>
                      <a:pt x="4965" y="6007"/>
                      <a:pt x="5073" y="6207"/>
                      <a:pt x="5190" y="6406"/>
                    </a:cubicBezTo>
                    <a:cubicBezTo>
                      <a:pt x="5303" y="6595"/>
                      <a:pt x="5425" y="6795"/>
                      <a:pt x="5553" y="6979"/>
                    </a:cubicBezTo>
                    <a:cubicBezTo>
                      <a:pt x="5681" y="7163"/>
                      <a:pt x="5824" y="7352"/>
                      <a:pt x="5983" y="7516"/>
                    </a:cubicBezTo>
                    <a:cubicBezTo>
                      <a:pt x="5916" y="7291"/>
                      <a:pt x="5829" y="7081"/>
                      <a:pt x="5727" y="6877"/>
                    </a:cubicBezTo>
                    <a:cubicBezTo>
                      <a:pt x="5630" y="6672"/>
                      <a:pt x="5523" y="6478"/>
                      <a:pt x="5405" y="6278"/>
                    </a:cubicBezTo>
                    <a:cubicBezTo>
                      <a:pt x="5293" y="6084"/>
                      <a:pt x="5170" y="5885"/>
                      <a:pt x="5037" y="5701"/>
                    </a:cubicBezTo>
                    <a:cubicBezTo>
                      <a:pt x="5001" y="5644"/>
                      <a:pt x="4960" y="5593"/>
                      <a:pt x="4914" y="5537"/>
                    </a:cubicBezTo>
                    <a:cubicBezTo>
                      <a:pt x="4976" y="5491"/>
                      <a:pt x="5022" y="5445"/>
                      <a:pt x="5073" y="5394"/>
                    </a:cubicBezTo>
                    <a:cubicBezTo>
                      <a:pt x="5272" y="5189"/>
                      <a:pt x="5395" y="4934"/>
                      <a:pt x="5425" y="4658"/>
                    </a:cubicBezTo>
                    <a:cubicBezTo>
                      <a:pt x="5530" y="4665"/>
                      <a:pt x="5636" y="4669"/>
                      <a:pt x="5742" y="4669"/>
                    </a:cubicBezTo>
                    <a:cubicBezTo>
                      <a:pt x="5849" y="4669"/>
                      <a:pt x="5955" y="4665"/>
                      <a:pt x="6059" y="4658"/>
                    </a:cubicBezTo>
                    <a:cubicBezTo>
                      <a:pt x="6284" y="4647"/>
                      <a:pt x="6509" y="4622"/>
                      <a:pt x="6724" y="4581"/>
                    </a:cubicBezTo>
                    <a:cubicBezTo>
                      <a:pt x="6944" y="4545"/>
                      <a:pt x="7164" y="4489"/>
                      <a:pt x="7379" y="4412"/>
                    </a:cubicBezTo>
                    <a:cubicBezTo>
                      <a:pt x="7212" y="4393"/>
                      <a:pt x="7045" y="4383"/>
                      <a:pt x="6878" y="4383"/>
                    </a:cubicBezTo>
                    <a:cubicBezTo>
                      <a:pt x="6820" y="4383"/>
                      <a:pt x="6762" y="4384"/>
                      <a:pt x="6704" y="4387"/>
                    </a:cubicBezTo>
                    <a:cubicBezTo>
                      <a:pt x="6612" y="4372"/>
                      <a:pt x="6513" y="4367"/>
                      <a:pt x="6411" y="4367"/>
                    </a:cubicBezTo>
                    <a:cubicBezTo>
                      <a:pt x="6298" y="4367"/>
                      <a:pt x="6180" y="4374"/>
                      <a:pt x="6065" y="4382"/>
                    </a:cubicBezTo>
                    <a:cubicBezTo>
                      <a:pt x="5860" y="4392"/>
                      <a:pt x="5666" y="4407"/>
                      <a:pt x="5461" y="4433"/>
                    </a:cubicBezTo>
                    <a:cubicBezTo>
                      <a:pt x="5451" y="4162"/>
                      <a:pt x="5364" y="3911"/>
                      <a:pt x="5211" y="3697"/>
                    </a:cubicBezTo>
                    <a:cubicBezTo>
                      <a:pt x="5247" y="3671"/>
                      <a:pt x="5293" y="3640"/>
                      <a:pt x="5333" y="3615"/>
                    </a:cubicBezTo>
                    <a:cubicBezTo>
                      <a:pt x="5604" y="3436"/>
                      <a:pt x="5886" y="3262"/>
                      <a:pt x="6177" y="3109"/>
                    </a:cubicBezTo>
                    <a:cubicBezTo>
                      <a:pt x="6463" y="2950"/>
                      <a:pt x="6755" y="2807"/>
                      <a:pt x="7056" y="2669"/>
                    </a:cubicBezTo>
                    <a:cubicBezTo>
                      <a:pt x="7358" y="2531"/>
                      <a:pt x="7665" y="2403"/>
                      <a:pt x="7977" y="2275"/>
                    </a:cubicBezTo>
                    <a:lnTo>
                      <a:pt x="7977" y="2275"/>
                    </a:lnTo>
                    <a:cubicBezTo>
                      <a:pt x="7639" y="2301"/>
                      <a:pt x="7307" y="2372"/>
                      <a:pt x="6985" y="2475"/>
                    </a:cubicBezTo>
                    <a:cubicBezTo>
                      <a:pt x="6663" y="2577"/>
                      <a:pt x="6356" y="2720"/>
                      <a:pt x="6054" y="2878"/>
                    </a:cubicBezTo>
                    <a:cubicBezTo>
                      <a:pt x="5758" y="3042"/>
                      <a:pt x="5471" y="3231"/>
                      <a:pt x="5216" y="3446"/>
                    </a:cubicBezTo>
                    <a:cubicBezTo>
                      <a:pt x="5180" y="3477"/>
                      <a:pt x="5134" y="3518"/>
                      <a:pt x="5093" y="3553"/>
                    </a:cubicBezTo>
                    <a:cubicBezTo>
                      <a:pt x="5083" y="3543"/>
                      <a:pt x="5078" y="3528"/>
                      <a:pt x="5062" y="3523"/>
                    </a:cubicBezTo>
                    <a:cubicBezTo>
                      <a:pt x="4812" y="3277"/>
                      <a:pt x="4483" y="3160"/>
                      <a:pt x="4158" y="3160"/>
                    </a:cubicBezTo>
                    <a:cubicBezTo>
                      <a:pt x="4151" y="3160"/>
                      <a:pt x="4144" y="3160"/>
                      <a:pt x="4137" y="3160"/>
                    </a:cubicBezTo>
                    <a:cubicBezTo>
                      <a:pt x="4198" y="2981"/>
                      <a:pt x="4250" y="2786"/>
                      <a:pt x="4290" y="2602"/>
                    </a:cubicBezTo>
                    <a:cubicBezTo>
                      <a:pt x="4347" y="2316"/>
                      <a:pt x="4372" y="2014"/>
                      <a:pt x="4372" y="1723"/>
                    </a:cubicBezTo>
                    <a:cubicBezTo>
                      <a:pt x="4367" y="1426"/>
                      <a:pt x="4342" y="1125"/>
                      <a:pt x="4285" y="839"/>
                    </a:cubicBezTo>
                    <a:cubicBezTo>
                      <a:pt x="4224" y="552"/>
                      <a:pt x="4137" y="266"/>
                      <a:pt x="4009" y="0"/>
                    </a:cubicBezTo>
                    <a:close/>
                  </a:path>
                </a:pathLst>
              </a:custGeom>
              <a:solidFill>
                <a:schemeClr val="lt2"/>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 name="Google Shape;463;p8"/>
            <p:cNvGrpSpPr/>
            <p:nvPr/>
          </p:nvGrpSpPr>
          <p:grpSpPr>
            <a:xfrm rot="2891273">
              <a:off x="7184142" y="1380790"/>
              <a:ext cx="354752" cy="328114"/>
              <a:chOff x="314888" y="1788230"/>
              <a:chExt cx="470479" cy="435151"/>
            </a:xfrm>
          </p:grpSpPr>
          <p:sp>
            <p:nvSpPr>
              <p:cNvPr id="464" name="Google Shape;464;p8"/>
              <p:cNvSpPr/>
              <p:nvPr/>
            </p:nvSpPr>
            <p:spPr>
              <a:xfrm rot="-1111104">
                <a:off x="337754" y="1804789"/>
                <a:ext cx="131243" cy="165355"/>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4"/>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8"/>
              <p:cNvSpPr/>
              <p:nvPr/>
            </p:nvSpPr>
            <p:spPr>
              <a:xfrm>
                <a:off x="347023" y="1802511"/>
                <a:ext cx="438344" cy="420869"/>
              </a:xfrm>
              <a:custGeom>
                <a:avLst/>
                <a:gdLst/>
                <a:ahLst/>
                <a:cxnLst/>
                <a:rect l="l" t="t" r="r" b="b"/>
                <a:pathLst>
                  <a:path w="18412" h="17678" extrusionOk="0">
                    <a:moveTo>
                      <a:pt x="9740" y="8161"/>
                    </a:moveTo>
                    <a:lnTo>
                      <a:pt x="9720" y="8243"/>
                    </a:lnTo>
                    <a:cubicBezTo>
                      <a:pt x="9909" y="8642"/>
                      <a:pt x="10160" y="9010"/>
                      <a:pt x="10456" y="9337"/>
                    </a:cubicBezTo>
                    <a:cubicBezTo>
                      <a:pt x="10139" y="9283"/>
                      <a:pt x="9820" y="9252"/>
                      <a:pt x="9501" y="9252"/>
                    </a:cubicBezTo>
                    <a:cubicBezTo>
                      <a:pt x="9311" y="9252"/>
                      <a:pt x="9122" y="9263"/>
                      <a:pt x="8932" y="9286"/>
                    </a:cubicBezTo>
                    <a:lnTo>
                      <a:pt x="8595" y="9225"/>
                    </a:lnTo>
                    <a:cubicBezTo>
                      <a:pt x="8590" y="9230"/>
                      <a:pt x="8580" y="9230"/>
                      <a:pt x="8575" y="9235"/>
                    </a:cubicBezTo>
                    <a:cubicBezTo>
                      <a:pt x="8447" y="8892"/>
                      <a:pt x="8283" y="8565"/>
                      <a:pt x="8084" y="8263"/>
                    </a:cubicBezTo>
                    <a:lnTo>
                      <a:pt x="8084" y="8263"/>
                    </a:lnTo>
                    <a:cubicBezTo>
                      <a:pt x="8299" y="8299"/>
                      <a:pt x="8517" y="8320"/>
                      <a:pt x="8736" y="8320"/>
                    </a:cubicBezTo>
                    <a:cubicBezTo>
                      <a:pt x="8798" y="8320"/>
                      <a:pt x="8860" y="8318"/>
                      <a:pt x="8922" y="8315"/>
                    </a:cubicBezTo>
                    <a:lnTo>
                      <a:pt x="9255" y="8412"/>
                    </a:lnTo>
                    <a:cubicBezTo>
                      <a:pt x="9418" y="8335"/>
                      <a:pt x="9577" y="8253"/>
                      <a:pt x="9740" y="8161"/>
                    </a:cubicBezTo>
                    <a:close/>
                    <a:moveTo>
                      <a:pt x="10023" y="1"/>
                    </a:moveTo>
                    <a:cubicBezTo>
                      <a:pt x="9613" y="1"/>
                      <a:pt x="9206" y="116"/>
                      <a:pt x="8876" y="359"/>
                    </a:cubicBezTo>
                    <a:cubicBezTo>
                      <a:pt x="8258" y="814"/>
                      <a:pt x="7864" y="1632"/>
                      <a:pt x="7112" y="1806"/>
                    </a:cubicBezTo>
                    <a:cubicBezTo>
                      <a:pt x="7013" y="1829"/>
                      <a:pt x="6913" y="1840"/>
                      <a:pt x="6813" y="1840"/>
                    </a:cubicBezTo>
                    <a:cubicBezTo>
                      <a:pt x="6071" y="1840"/>
                      <a:pt x="5325" y="1276"/>
                      <a:pt x="4607" y="1276"/>
                    </a:cubicBezTo>
                    <a:cubicBezTo>
                      <a:pt x="4464" y="1276"/>
                      <a:pt x="4323" y="1298"/>
                      <a:pt x="4183" y="1351"/>
                    </a:cubicBezTo>
                    <a:cubicBezTo>
                      <a:pt x="3764" y="1510"/>
                      <a:pt x="3482" y="1934"/>
                      <a:pt x="3385" y="2374"/>
                    </a:cubicBezTo>
                    <a:cubicBezTo>
                      <a:pt x="3288" y="2813"/>
                      <a:pt x="3360" y="3274"/>
                      <a:pt x="3467" y="3708"/>
                    </a:cubicBezTo>
                    <a:cubicBezTo>
                      <a:pt x="3666" y="4506"/>
                      <a:pt x="4004" y="5273"/>
                      <a:pt x="4474" y="5947"/>
                    </a:cubicBezTo>
                    <a:cubicBezTo>
                      <a:pt x="4050" y="5864"/>
                      <a:pt x="3623" y="5825"/>
                      <a:pt x="3196" y="5825"/>
                    </a:cubicBezTo>
                    <a:cubicBezTo>
                      <a:pt x="2995" y="5825"/>
                      <a:pt x="2794" y="5834"/>
                      <a:pt x="2593" y="5850"/>
                    </a:cubicBezTo>
                    <a:cubicBezTo>
                      <a:pt x="2133" y="5886"/>
                      <a:pt x="1667" y="5978"/>
                      <a:pt x="1263" y="6208"/>
                    </a:cubicBezTo>
                    <a:cubicBezTo>
                      <a:pt x="343" y="6745"/>
                      <a:pt x="1" y="8074"/>
                      <a:pt x="548" y="8989"/>
                    </a:cubicBezTo>
                    <a:cubicBezTo>
                      <a:pt x="946" y="9644"/>
                      <a:pt x="1724" y="10104"/>
                      <a:pt x="1831" y="10871"/>
                    </a:cubicBezTo>
                    <a:cubicBezTo>
                      <a:pt x="1974" y="11868"/>
                      <a:pt x="849" y="12778"/>
                      <a:pt x="1125" y="13749"/>
                    </a:cubicBezTo>
                    <a:cubicBezTo>
                      <a:pt x="1243" y="14184"/>
                      <a:pt x="1642" y="14501"/>
                      <a:pt x="2071" y="14629"/>
                    </a:cubicBezTo>
                    <a:cubicBezTo>
                      <a:pt x="2291" y="14700"/>
                      <a:pt x="2524" y="14728"/>
                      <a:pt x="2758" y="14728"/>
                    </a:cubicBezTo>
                    <a:cubicBezTo>
                      <a:pt x="2975" y="14728"/>
                      <a:pt x="3194" y="14704"/>
                      <a:pt x="3406" y="14670"/>
                    </a:cubicBezTo>
                    <a:cubicBezTo>
                      <a:pt x="4336" y="14521"/>
                      <a:pt x="5246" y="14189"/>
                      <a:pt x="6034" y="13678"/>
                    </a:cubicBezTo>
                    <a:lnTo>
                      <a:pt x="6034" y="13678"/>
                    </a:lnTo>
                    <a:cubicBezTo>
                      <a:pt x="6008" y="14383"/>
                      <a:pt x="6095" y="15089"/>
                      <a:pt x="6279" y="15769"/>
                    </a:cubicBezTo>
                    <a:cubicBezTo>
                      <a:pt x="6402" y="16214"/>
                      <a:pt x="6576" y="16659"/>
                      <a:pt x="6877" y="17006"/>
                    </a:cubicBezTo>
                    <a:cubicBezTo>
                      <a:pt x="7258" y="17449"/>
                      <a:pt x="7843" y="17678"/>
                      <a:pt x="8425" y="17678"/>
                    </a:cubicBezTo>
                    <a:cubicBezTo>
                      <a:pt x="8904" y="17678"/>
                      <a:pt x="9382" y="17522"/>
                      <a:pt x="9740" y="17200"/>
                    </a:cubicBezTo>
                    <a:cubicBezTo>
                      <a:pt x="10313" y="16689"/>
                      <a:pt x="10620" y="15840"/>
                      <a:pt x="11351" y="15590"/>
                    </a:cubicBezTo>
                    <a:cubicBezTo>
                      <a:pt x="11495" y="15541"/>
                      <a:pt x="11643" y="15521"/>
                      <a:pt x="11793" y="15521"/>
                    </a:cubicBezTo>
                    <a:cubicBezTo>
                      <a:pt x="12432" y="15521"/>
                      <a:pt x="13111" y="15880"/>
                      <a:pt x="13737" y="15880"/>
                    </a:cubicBezTo>
                    <a:cubicBezTo>
                      <a:pt x="13933" y="15880"/>
                      <a:pt x="14123" y="15845"/>
                      <a:pt x="14306" y="15754"/>
                    </a:cubicBezTo>
                    <a:cubicBezTo>
                      <a:pt x="14710" y="15559"/>
                      <a:pt x="14955" y="15109"/>
                      <a:pt x="15006" y="14665"/>
                    </a:cubicBezTo>
                    <a:cubicBezTo>
                      <a:pt x="15058" y="14215"/>
                      <a:pt x="14945" y="13770"/>
                      <a:pt x="14792" y="13340"/>
                    </a:cubicBezTo>
                    <a:cubicBezTo>
                      <a:pt x="14485" y="12476"/>
                      <a:pt x="14015" y="11663"/>
                      <a:pt x="13386" y="10999"/>
                    </a:cubicBezTo>
                    <a:lnTo>
                      <a:pt x="13386" y="10999"/>
                    </a:lnTo>
                    <a:cubicBezTo>
                      <a:pt x="13812" y="11085"/>
                      <a:pt x="14249" y="11127"/>
                      <a:pt x="14686" y="11127"/>
                    </a:cubicBezTo>
                    <a:cubicBezTo>
                      <a:pt x="15155" y="11127"/>
                      <a:pt x="15625" y="11079"/>
                      <a:pt x="16085" y="10983"/>
                    </a:cubicBezTo>
                    <a:cubicBezTo>
                      <a:pt x="16540" y="10886"/>
                      <a:pt x="16990" y="10743"/>
                      <a:pt x="17358" y="10472"/>
                    </a:cubicBezTo>
                    <a:cubicBezTo>
                      <a:pt x="18227" y="9838"/>
                      <a:pt x="18411" y="8478"/>
                      <a:pt x="17752" y="7635"/>
                    </a:cubicBezTo>
                    <a:cubicBezTo>
                      <a:pt x="17282" y="7026"/>
                      <a:pt x="16448" y="6663"/>
                      <a:pt x="16259" y="5912"/>
                    </a:cubicBezTo>
                    <a:cubicBezTo>
                      <a:pt x="16003" y="4935"/>
                      <a:pt x="17011" y="3907"/>
                      <a:pt x="16622" y="2972"/>
                    </a:cubicBezTo>
                    <a:cubicBezTo>
                      <a:pt x="16448" y="2558"/>
                      <a:pt x="16019" y="2287"/>
                      <a:pt x="15579" y="2205"/>
                    </a:cubicBezTo>
                    <a:cubicBezTo>
                      <a:pt x="15456" y="2182"/>
                      <a:pt x="15332" y="2172"/>
                      <a:pt x="15207" y="2172"/>
                    </a:cubicBezTo>
                    <a:cubicBezTo>
                      <a:pt x="14884" y="2172"/>
                      <a:pt x="14558" y="2239"/>
                      <a:pt x="14245" y="2328"/>
                    </a:cubicBezTo>
                    <a:cubicBezTo>
                      <a:pt x="13554" y="2522"/>
                      <a:pt x="12885" y="2818"/>
                      <a:pt x="12286" y="3222"/>
                    </a:cubicBezTo>
                    <a:cubicBezTo>
                      <a:pt x="12281" y="2854"/>
                      <a:pt x="12246" y="2481"/>
                      <a:pt x="12179" y="2118"/>
                    </a:cubicBezTo>
                    <a:cubicBezTo>
                      <a:pt x="12097" y="1663"/>
                      <a:pt x="11969" y="1203"/>
                      <a:pt x="11709" y="825"/>
                    </a:cubicBezTo>
                    <a:cubicBezTo>
                      <a:pt x="11332" y="291"/>
                      <a:pt x="10673" y="1"/>
                      <a:pt x="10023" y="1"/>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8"/>
              <p:cNvSpPr/>
              <p:nvPr/>
            </p:nvSpPr>
            <p:spPr>
              <a:xfrm>
                <a:off x="405095" y="1850844"/>
                <a:ext cx="317711" cy="311878"/>
              </a:xfrm>
              <a:custGeom>
                <a:avLst/>
                <a:gdLst/>
                <a:ahLst/>
                <a:cxnLst/>
                <a:rect l="l" t="t" r="r" b="b"/>
                <a:pathLst>
                  <a:path w="13345" h="13100" extrusionOk="0">
                    <a:moveTo>
                      <a:pt x="7087" y="5671"/>
                    </a:moveTo>
                    <a:cubicBezTo>
                      <a:pt x="7005" y="6039"/>
                      <a:pt x="6974" y="6412"/>
                      <a:pt x="7005" y="6786"/>
                    </a:cubicBezTo>
                    <a:lnTo>
                      <a:pt x="6949" y="7031"/>
                    </a:lnTo>
                    <a:cubicBezTo>
                      <a:pt x="6949" y="7041"/>
                      <a:pt x="6954" y="7046"/>
                      <a:pt x="6954" y="7052"/>
                    </a:cubicBezTo>
                    <a:cubicBezTo>
                      <a:pt x="6703" y="7128"/>
                      <a:pt x="6463" y="7246"/>
                      <a:pt x="6233" y="7384"/>
                    </a:cubicBezTo>
                    <a:cubicBezTo>
                      <a:pt x="6269" y="7179"/>
                      <a:pt x="6289" y="6975"/>
                      <a:pt x="6294" y="6770"/>
                    </a:cubicBezTo>
                    <a:lnTo>
                      <a:pt x="6371" y="6530"/>
                    </a:lnTo>
                    <a:cubicBezTo>
                      <a:pt x="6320" y="6407"/>
                      <a:pt x="6263" y="6285"/>
                      <a:pt x="6202" y="6167"/>
                    </a:cubicBezTo>
                    <a:lnTo>
                      <a:pt x="6202" y="6167"/>
                    </a:lnTo>
                    <a:lnTo>
                      <a:pt x="6263" y="6182"/>
                    </a:lnTo>
                    <a:cubicBezTo>
                      <a:pt x="6565" y="6055"/>
                      <a:pt x="6841" y="5876"/>
                      <a:pt x="7087" y="5671"/>
                    </a:cubicBezTo>
                    <a:close/>
                    <a:moveTo>
                      <a:pt x="6865" y="0"/>
                    </a:moveTo>
                    <a:cubicBezTo>
                      <a:pt x="6568" y="0"/>
                      <a:pt x="6272" y="83"/>
                      <a:pt x="6028" y="257"/>
                    </a:cubicBezTo>
                    <a:cubicBezTo>
                      <a:pt x="5568" y="594"/>
                      <a:pt x="5282" y="1192"/>
                      <a:pt x="4724" y="1315"/>
                    </a:cubicBezTo>
                    <a:cubicBezTo>
                      <a:pt x="4656" y="1330"/>
                      <a:pt x="4587" y="1337"/>
                      <a:pt x="4518" y="1337"/>
                    </a:cubicBezTo>
                    <a:cubicBezTo>
                      <a:pt x="3971" y="1337"/>
                      <a:pt x="3417" y="913"/>
                      <a:pt x="2885" y="913"/>
                    </a:cubicBezTo>
                    <a:cubicBezTo>
                      <a:pt x="2782" y="913"/>
                      <a:pt x="2679" y="929"/>
                      <a:pt x="2577" y="967"/>
                    </a:cubicBezTo>
                    <a:cubicBezTo>
                      <a:pt x="2265" y="1085"/>
                      <a:pt x="2061" y="1392"/>
                      <a:pt x="1984" y="1719"/>
                    </a:cubicBezTo>
                    <a:cubicBezTo>
                      <a:pt x="1912" y="2041"/>
                      <a:pt x="1958" y="2373"/>
                      <a:pt x="2035" y="2701"/>
                    </a:cubicBezTo>
                    <a:cubicBezTo>
                      <a:pt x="2153" y="3217"/>
                      <a:pt x="2368" y="3708"/>
                      <a:pt x="2638" y="4163"/>
                    </a:cubicBezTo>
                    <a:cubicBezTo>
                      <a:pt x="2605" y="4162"/>
                      <a:pt x="2571" y="4162"/>
                      <a:pt x="2537" y="4162"/>
                    </a:cubicBezTo>
                    <a:cubicBezTo>
                      <a:pt x="2298" y="4162"/>
                      <a:pt x="2057" y="4178"/>
                      <a:pt x="1815" y="4209"/>
                    </a:cubicBezTo>
                    <a:cubicBezTo>
                      <a:pt x="1478" y="4255"/>
                      <a:pt x="1140" y="4337"/>
                      <a:pt x="859" y="4521"/>
                    </a:cubicBezTo>
                    <a:cubicBezTo>
                      <a:pt x="200" y="4950"/>
                      <a:pt x="0" y="5942"/>
                      <a:pt x="435" y="6591"/>
                    </a:cubicBezTo>
                    <a:cubicBezTo>
                      <a:pt x="757" y="7062"/>
                      <a:pt x="1345" y="7374"/>
                      <a:pt x="1452" y="7921"/>
                    </a:cubicBezTo>
                    <a:cubicBezTo>
                      <a:pt x="1590" y="8652"/>
                      <a:pt x="798" y="9362"/>
                      <a:pt x="1043" y="10063"/>
                    </a:cubicBezTo>
                    <a:cubicBezTo>
                      <a:pt x="1151" y="10375"/>
                      <a:pt x="1452" y="10595"/>
                      <a:pt x="1769" y="10676"/>
                    </a:cubicBezTo>
                    <a:cubicBezTo>
                      <a:pt x="1900" y="10710"/>
                      <a:pt x="2033" y="10723"/>
                      <a:pt x="2166" y="10723"/>
                    </a:cubicBezTo>
                    <a:cubicBezTo>
                      <a:pt x="2363" y="10723"/>
                      <a:pt x="2561" y="10693"/>
                      <a:pt x="2756" y="10651"/>
                    </a:cubicBezTo>
                    <a:cubicBezTo>
                      <a:pt x="3349" y="10528"/>
                      <a:pt x="3917" y="10298"/>
                      <a:pt x="4428" y="9966"/>
                    </a:cubicBezTo>
                    <a:lnTo>
                      <a:pt x="4428" y="9966"/>
                    </a:lnTo>
                    <a:cubicBezTo>
                      <a:pt x="4326" y="10421"/>
                      <a:pt x="4290" y="10886"/>
                      <a:pt x="4310" y="11346"/>
                    </a:cubicBezTo>
                    <a:cubicBezTo>
                      <a:pt x="4326" y="11684"/>
                      <a:pt x="4377" y="12031"/>
                      <a:pt x="4540" y="12333"/>
                    </a:cubicBezTo>
                    <a:cubicBezTo>
                      <a:pt x="4797" y="12814"/>
                      <a:pt x="5345" y="13099"/>
                      <a:pt x="5887" y="13099"/>
                    </a:cubicBezTo>
                    <a:cubicBezTo>
                      <a:pt x="6122" y="13099"/>
                      <a:pt x="6356" y="13046"/>
                      <a:pt x="6565" y="12931"/>
                    </a:cubicBezTo>
                    <a:cubicBezTo>
                      <a:pt x="7061" y="12660"/>
                      <a:pt x="7419" y="12093"/>
                      <a:pt x="7981" y="12036"/>
                    </a:cubicBezTo>
                    <a:cubicBezTo>
                      <a:pt x="8013" y="12033"/>
                      <a:pt x="8045" y="12032"/>
                      <a:pt x="8076" y="12032"/>
                    </a:cubicBezTo>
                    <a:cubicBezTo>
                      <a:pt x="8705" y="12032"/>
                      <a:pt x="9268" y="12663"/>
                      <a:pt x="9879" y="12663"/>
                    </a:cubicBezTo>
                    <a:cubicBezTo>
                      <a:pt x="9944" y="12663"/>
                      <a:pt x="10011" y="12656"/>
                      <a:pt x="10077" y="12640"/>
                    </a:cubicBezTo>
                    <a:cubicBezTo>
                      <a:pt x="10400" y="12563"/>
                      <a:pt x="10650" y="12282"/>
                      <a:pt x="10757" y="11965"/>
                    </a:cubicBezTo>
                    <a:cubicBezTo>
                      <a:pt x="10865" y="11653"/>
                      <a:pt x="10860" y="11316"/>
                      <a:pt x="10819" y="10983"/>
                    </a:cubicBezTo>
                    <a:cubicBezTo>
                      <a:pt x="10737" y="10293"/>
                      <a:pt x="10522" y="9618"/>
                      <a:pt x="10164" y="9020"/>
                    </a:cubicBezTo>
                    <a:lnTo>
                      <a:pt x="10164" y="9020"/>
                    </a:lnTo>
                    <a:cubicBezTo>
                      <a:pt x="10288" y="9030"/>
                      <a:pt x="10411" y="9034"/>
                      <a:pt x="10535" y="9034"/>
                    </a:cubicBezTo>
                    <a:cubicBezTo>
                      <a:pt x="10929" y="9034"/>
                      <a:pt x="11323" y="8986"/>
                      <a:pt x="11708" y="8892"/>
                    </a:cubicBezTo>
                    <a:cubicBezTo>
                      <a:pt x="12041" y="8815"/>
                      <a:pt x="12368" y="8703"/>
                      <a:pt x="12634" y="8483"/>
                    </a:cubicBezTo>
                    <a:cubicBezTo>
                      <a:pt x="13237" y="8008"/>
                      <a:pt x="13345" y="7000"/>
                      <a:pt x="12849" y="6397"/>
                    </a:cubicBezTo>
                    <a:cubicBezTo>
                      <a:pt x="12491" y="5963"/>
                      <a:pt x="11867" y="5712"/>
                      <a:pt x="11708" y="5165"/>
                    </a:cubicBezTo>
                    <a:cubicBezTo>
                      <a:pt x="11499" y="4459"/>
                      <a:pt x="12215" y="3672"/>
                      <a:pt x="11913" y="3002"/>
                    </a:cubicBezTo>
                    <a:cubicBezTo>
                      <a:pt x="11780" y="2701"/>
                      <a:pt x="11453" y="2506"/>
                      <a:pt x="11126" y="2465"/>
                    </a:cubicBezTo>
                    <a:cubicBezTo>
                      <a:pt x="11051" y="2455"/>
                      <a:pt x="10976" y="2450"/>
                      <a:pt x="10901" y="2450"/>
                    </a:cubicBezTo>
                    <a:cubicBezTo>
                      <a:pt x="10651" y="2450"/>
                      <a:pt x="10397" y="2504"/>
                      <a:pt x="10149" y="2583"/>
                    </a:cubicBezTo>
                    <a:cubicBezTo>
                      <a:pt x="9505" y="2793"/>
                      <a:pt x="8896" y="3115"/>
                      <a:pt x="8390" y="3560"/>
                    </a:cubicBezTo>
                    <a:cubicBezTo>
                      <a:pt x="8554" y="2910"/>
                      <a:pt x="8564" y="2230"/>
                      <a:pt x="8457" y="1571"/>
                    </a:cubicBezTo>
                    <a:cubicBezTo>
                      <a:pt x="8401" y="1238"/>
                      <a:pt x="8308" y="896"/>
                      <a:pt x="8109" y="620"/>
                    </a:cubicBezTo>
                    <a:cubicBezTo>
                      <a:pt x="7834" y="218"/>
                      <a:pt x="7348" y="0"/>
                      <a:pt x="6865" y="0"/>
                    </a:cubicBezTo>
                    <a:close/>
                  </a:path>
                </a:pathLst>
              </a:custGeom>
              <a:solidFill>
                <a:schemeClr val="accent6"/>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8"/>
              <p:cNvSpPr/>
              <p:nvPr/>
            </p:nvSpPr>
            <p:spPr>
              <a:xfrm>
                <a:off x="462905" y="1903699"/>
                <a:ext cx="189912" cy="180532"/>
              </a:xfrm>
              <a:custGeom>
                <a:avLst/>
                <a:gdLst/>
                <a:ahLst/>
                <a:cxnLst/>
                <a:rect l="l" t="t" r="r" b="b"/>
                <a:pathLst>
                  <a:path w="7977" h="7583" extrusionOk="0">
                    <a:moveTo>
                      <a:pt x="4009" y="0"/>
                    </a:moveTo>
                    <a:lnTo>
                      <a:pt x="4009" y="0"/>
                    </a:lnTo>
                    <a:cubicBezTo>
                      <a:pt x="4035" y="297"/>
                      <a:pt x="4065" y="583"/>
                      <a:pt x="4086" y="869"/>
                    </a:cubicBezTo>
                    <a:cubicBezTo>
                      <a:pt x="4106" y="1161"/>
                      <a:pt x="4117" y="1442"/>
                      <a:pt x="4117" y="1728"/>
                    </a:cubicBezTo>
                    <a:cubicBezTo>
                      <a:pt x="4122" y="2014"/>
                      <a:pt x="4111" y="2296"/>
                      <a:pt x="4091" y="2582"/>
                    </a:cubicBezTo>
                    <a:cubicBezTo>
                      <a:pt x="4081" y="2781"/>
                      <a:pt x="4065" y="2976"/>
                      <a:pt x="4045" y="3170"/>
                    </a:cubicBezTo>
                    <a:cubicBezTo>
                      <a:pt x="3979" y="3180"/>
                      <a:pt x="3907" y="3190"/>
                      <a:pt x="3835" y="3211"/>
                    </a:cubicBezTo>
                    <a:cubicBezTo>
                      <a:pt x="3830" y="3190"/>
                      <a:pt x="3815" y="3170"/>
                      <a:pt x="3810" y="3144"/>
                    </a:cubicBezTo>
                    <a:cubicBezTo>
                      <a:pt x="3728" y="2960"/>
                      <a:pt x="3646" y="2776"/>
                      <a:pt x="3554" y="2592"/>
                    </a:cubicBezTo>
                    <a:cubicBezTo>
                      <a:pt x="3467" y="2403"/>
                      <a:pt x="3380" y="2224"/>
                      <a:pt x="3288" y="2040"/>
                    </a:cubicBezTo>
                    <a:cubicBezTo>
                      <a:pt x="3196" y="1856"/>
                      <a:pt x="3099" y="1677"/>
                      <a:pt x="2987" y="1498"/>
                    </a:cubicBezTo>
                    <a:lnTo>
                      <a:pt x="2987" y="1498"/>
                    </a:lnTo>
                    <a:cubicBezTo>
                      <a:pt x="2997" y="1708"/>
                      <a:pt x="3038" y="1917"/>
                      <a:pt x="3094" y="2117"/>
                    </a:cubicBezTo>
                    <a:cubicBezTo>
                      <a:pt x="3150" y="2321"/>
                      <a:pt x="3227" y="2515"/>
                      <a:pt x="3319" y="2705"/>
                    </a:cubicBezTo>
                    <a:cubicBezTo>
                      <a:pt x="3406" y="2889"/>
                      <a:pt x="3508" y="3078"/>
                      <a:pt x="3631" y="3247"/>
                    </a:cubicBezTo>
                    <a:cubicBezTo>
                      <a:pt x="3636" y="3257"/>
                      <a:pt x="3646" y="3262"/>
                      <a:pt x="3651" y="3272"/>
                    </a:cubicBezTo>
                    <a:cubicBezTo>
                      <a:pt x="3498" y="3339"/>
                      <a:pt x="3350" y="3441"/>
                      <a:pt x="3222" y="3569"/>
                    </a:cubicBezTo>
                    <a:cubicBezTo>
                      <a:pt x="3048" y="3748"/>
                      <a:pt x="2936" y="3973"/>
                      <a:pt x="2884" y="4203"/>
                    </a:cubicBezTo>
                    <a:cubicBezTo>
                      <a:pt x="2767" y="4177"/>
                      <a:pt x="2649" y="4152"/>
                      <a:pt x="2527" y="4131"/>
                    </a:cubicBezTo>
                    <a:cubicBezTo>
                      <a:pt x="2245" y="4085"/>
                      <a:pt x="1969" y="4054"/>
                      <a:pt x="1688" y="4034"/>
                    </a:cubicBezTo>
                    <a:cubicBezTo>
                      <a:pt x="1492" y="4027"/>
                      <a:pt x="1297" y="4017"/>
                      <a:pt x="1101" y="4017"/>
                    </a:cubicBezTo>
                    <a:cubicBezTo>
                      <a:pt x="1015" y="4017"/>
                      <a:pt x="930" y="4019"/>
                      <a:pt x="844" y="4024"/>
                    </a:cubicBezTo>
                    <a:cubicBezTo>
                      <a:pt x="563" y="4029"/>
                      <a:pt x="282" y="4054"/>
                      <a:pt x="1" y="4106"/>
                    </a:cubicBezTo>
                    <a:cubicBezTo>
                      <a:pt x="282" y="4162"/>
                      <a:pt x="558" y="4192"/>
                      <a:pt x="839" y="4223"/>
                    </a:cubicBezTo>
                    <a:cubicBezTo>
                      <a:pt x="1121" y="4259"/>
                      <a:pt x="1397" y="4274"/>
                      <a:pt x="1678" y="4295"/>
                    </a:cubicBezTo>
                    <a:cubicBezTo>
                      <a:pt x="1959" y="4310"/>
                      <a:pt x="2230" y="4330"/>
                      <a:pt x="2511" y="4336"/>
                    </a:cubicBezTo>
                    <a:cubicBezTo>
                      <a:pt x="2629" y="4336"/>
                      <a:pt x="2752" y="4341"/>
                      <a:pt x="2864" y="4341"/>
                    </a:cubicBezTo>
                    <a:cubicBezTo>
                      <a:pt x="2838" y="4561"/>
                      <a:pt x="2869" y="4775"/>
                      <a:pt x="2956" y="4980"/>
                    </a:cubicBezTo>
                    <a:cubicBezTo>
                      <a:pt x="2879" y="5026"/>
                      <a:pt x="2808" y="5072"/>
                      <a:pt x="2731" y="5123"/>
                    </a:cubicBezTo>
                    <a:cubicBezTo>
                      <a:pt x="2573" y="5225"/>
                      <a:pt x="2409" y="5327"/>
                      <a:pt x="2256" y="5440"/>
                    </a:cubicBezTo>
                    <a:cubicBezTo>
                      <a:pt x="2102" y="5547"/>
                      <a:pt x="1944" y="5665"/>
                      <a:pt x="1795" y="5798"/>
                    </a:cubicBezTo>
                    <a:cubicBezTo>
                      <a:pt x="1995" y="5762"/>
                      <a:pt x="2179" y="5696"/>
                      <a:pt x="2358" y="5619"/>
                    </a:cubicBezTo>
                    <a:cubicBezTo>
                      <a:pt x="2537" y="5542"/>
                      <a:pt x="2711" y="5445"/>
                      <a:pt x="2869" y="5343"/>
                    </a:cubicBezTo>
                    <a:cubicBezTo>
                      <a:pt x="2936" y="5302"/>
                      <a:pt x="3002" y="5256"/>
                      <a:pt x="3069" y="5205"/>
                    </a:cubicBezTo>
                    <a:cubicBezTo>
                      <a:pt x="3120" y="5281"/>
                      <a:pt x="3176" y="5358"/>
                      <a:pt x="3247" y="5419"/>
                    </a:cubicBezTo>
                    <a:cubicBezTo>
                      <a:pt x="3488" y="5660"/>
                      <a:pt x="3815" y="5793"/>
                      <a:pt x="4152" y="5793"/>
                    </a:cubicBezTo>
                    <a:lnTo>
                      <a:pt x="4198" y="5793"/>
                    </a:lnTo>
                    <a:cubicBezTo>
                      <a:pt x="4178" y="5869"/>
                      <a:pt x="4163" y="5946"/>
                      <a:pt x="4147" y="6028"/>
                    </a:cubicBezTo>
                    <a:cubicBezTo>
                      <a:pt x="4117" y="6202"/>
                      <a:pt x="4117" y="6381"/>
                      <a:pt x="4117" y="6560"/>
                    </a:cubicBezTo>
                    <a:cubicBezTo>
                      <a:pt x="4127" y="6739"/>
                      <a:pt x="4147" y="6912"/>
                      <a:pt x="4193" y="7081"/>
                    </a:cubicBezTo>
                    <a:cubicBezTo>
                      <a:pt x="4239" y="7255"/>
                      <a:pt x="4296" y="7424"/>
                      <a:pt x="4393" y="7582"/>
                    </a:cubicBezTo>
                    <a:cubicBezTo>
                      <a:pt x="4403" y="7403"/>
                      <a:pt x="4403" y="7229"/>
                      <a:pt x="4398" y="7056"/>
                    </a:cubicBezTo>
                    <a:cubicBezTo>
                      <a:pt x="4398" y="6887"/>
                      <a:pt x="4382" y="6718"/>
                      <a:pt x="4377" y="6544"/>
                    </a:cubicBezTo>
                    <a:cubicBezTo>
                      <a:pt x="4367" y="6381"/>
                      <a:pt x="4357" y="6207"/>
                      <a:pt x="4347" y="6033"/>
                    </a:cubicBezTo>
                    <a:cubicBezTo>
                      <a:pt x="4342" y="5951"/>
                      <a:pt x="4331" y="5864"/>
                      <a:pt x="4326" y="5777"/>
                    </a:cubicBezTo>
                    <a:cubicBezTo>
                      <a:pt x="4485" y="5752"/>
                      <a:pt x="4648" y="5701"/>
                      <a:pt x="4786" y="5624"/>
                    </a:cubicBezTo>
                    <a:cubicBezTo>
                      <a:pt x="4812" y="5685"/>
                      <a:pt x="4838" y="5747"/>
                      <a:pt x="4868" y="5803"/>
                    </a:cubicBezTo>
                    <a:cubicBezTo>
                      <a:pt x="4965" y="6007"/>
                      <a:pt x="5073" y="6207"/>
                      <a:pt x="5190" y="6406"/>
                    </a:cubicBezTo>
                    <a:cubicBezTo>
                      <a:pt x="5303" y="6595"/>
                      <a:pt x="5425" y="6795"/>
                      <a:pt x="5553" y="6979"/>
                    </a:cubicBezTo>
                    <a:cubicBezTo>
                      <a:pt x="5681" y="7163"/>
                      <a:pt x="5824" y="7352"/>
                      <a:pt x="5983" y="7516"/>
                    </a:cubicBezTo>
                    <a:cubicBezTo>
                      <a:pt x="5916" y="7291"/>
                      <a:pt x="5829" y="7081"/>
                      <a:pt x="5727" y="6877"/>
                    </a:cubicBezTo>
                    <a:cubicBezTo>
                      <a:pt x="5630" y="6672"/>
                      <a:pt x="5523" y="6478"/>
                      <a:pt x="5405" y="6278"/>
                    </a:cubicBezTo>
                    <a:cubicBezTo>
                      <a:pt x="5293" y="6084"/>
                      <a:pt x="5170" y="5885"/>
                      <a:pt x="5037" y="5701"/>
                    </a:cubicBezTo>
                    <a:cubicBezTo>
                      <a:pt x="5001" y="5644"/>
                      <a:pt x="4960" y="5593"/>
                      <a:pt x="4914" y="5537"/>
                    </a:cubicBezTo>
                    <a:cubicBezTo>
                      <a:pt x="4976" y="5491"/>
                      <a:pt x="5022" y="5445"/>
                      <a:pt x="5073" y="5394"/>
                    </a:cubicBezTo>
                    <a:cubicBezTo>
                      <a:pt x="5272" y="5189"/>
                      <a:pt x="5395" y="4934"/>
                      <a:pt x="5425" y="4658"/>
                    </a:cubicBezTo>
                    <a:cubicBezTo>
                      <a:pt x="5530" y="4665"/>
                      <a:pt x="5636" y="4669"/>
                      <a:pt x="5742" y="4669"/>
                    </a:cubicBezTo>
                    <a:cubicBezTo>
                      <a:pt x="5849" y="4669"/>
                      <a:pt x="5955" y="4665"/>
                      <a:pt x="6059" y="4658"/>
                    </a:cubicBezTo>
                    <a:cubicBezTo>
                      <a:pt x="6284" y="4647"/>
                      <a:pt x="6509" y="4622"/>
                      <a:pt x="6724" y="4581"/>
                    </a:cubicBezTo>
                    <a:cubicBezTo>
                      <a:pt x="6944" y="4545"/>
                      <a:pt x="7164" y="4489"/>
                      <a:pt x="7379" y="4412"/>
                    </a:cubicBezTo>
                    <a:cubicBezTo>
                      <a:pt x="7212" y="4393"/>
                      <a:pt x="7045" y="4383"/>
                      <a:pt x="6878" y="4383"/>
                    </a:cubicBezTo>
                    <a:cubicBezTo>
                      <a:pt x="6820" y="4383"/>
                      <a:pt x="6762" y="4384"/>
                      <a:pt x="6704" y="4387"/>
                    </a:cubicBezTo>
                    <a:cubicBezTo>
                      <a:pt x="6612" y="4372"/>
                      <a:pt x="6513" y="4367"/>
                      <a:pt x="6411" y="4367"/>
                    </a:cubicBezTo>
                    <a:cubicBezTo>
                      <a:pt x="6298" y="4367"/>
                      <a:pt x="6180" y="4374"/>
                      <a:pt x="6065" y="4382"/>
                    </a:cubicBezTo>
                    <a:cubicBezTo>
                      <a:pt x="5860" y="4392"/>
                      <a:pt x="5666" y="4407"/>
                      <a:pt x="5461" y="4433"/>
                    </a:cubicBezTo>
                    <a:cubicBezTo>
                      <a:pt x="5451" y="4162"/>
                      <a:pt x="5364" y="3911"/>
                      <a:pt x="5211" y="3697"/>
                    </a:cubicBezTo>
                    <a:cubicBezTo>
                      <a:pt x="5247" y="3671"/>
                      <a:pt x="5293" y="3640"/>
                      <a:pt x="5333" y="3615"/>
                    </a:cubicBezTo>
                    <a:cubicBezTo>
                      <a:pt x="5604" y="3436"/>
                      <a:pt x="5886" y="3262"/>
                      <a:pt x="6177" y="3109"/>
                    </a:cubicBezTo>
                    <a:cubicBezTo>
                      <a:pt x="6463" y="2950"/>
                      <a:pt x="6755" y="2807"/>
                      <a:pt x="7056" y="2669"/>
                    </a:cubicBezTo>
                    <a:cubicBezTo>
                      <a:pt x="7358" y="2531"/>
                      <a:pt x="7665" y="2403"/>
                      <a:pt x="7977" y="2275"/>
                    </a:cubicBezTo>
                    <a:lnTo>
                      <a:pt x="7977" y="2275"/>
                    </a:lnTo>
                    <a:cubicBezTo>
                      <a:pt x="7639" y="2301"/>
                      <a:pt x="7307" y="2372"/>
                      <a:pt x="6985" y="2475"/>
                    </a:cubicBezTo>
                    <a:cubicBezTo>
                      <a:pt x="6663" y="2577"/>
                      <a:pt x="6356" y="2720"/>
                      <a:pt x="6054" y="2878"/>
                    </a:cubicBezTo>
                    <a:cubicBezTo>
                      <a:pt x="5758" y="3042"/>
                      <a:pt x="5471" y="3231"/>
                      <a:pt x="5216" y="3446"/>
                    </a:cubicBezTo>
                    <a:cubicBezTo>
                      <a:pt x="5180" y="3477"/>
                      <a:pt x="5134" y="3518"/>
                      <a:pt x="5093" y="3553"/>
                    </a:cubicBezTo>
                    <a:cubicBezTo>
                      <a:pt x="5083" y="3543"/>
                      <a:pt x="5078" y="3528"/>
                      <a:pt x="5062" y="3523"/>
                    </a:cubicBezTo>
                    <a:cubicBezTo>
                      <a:pt x="4812" y="3277"/>
                      <a:pt x="4483" y="3160"/>
                      <a:pt x="4158" y="3160"/>
                    </a:cubicBezTo>
                    <a:cubicBezTo>
                      <a:pt x="4151" y="3160"/>
                      <a:pt x="4144" y="3160"/>
                      <a:pt x="4137" y="3160"/>
                    </a:cubicBezTo>
                    <a:cubicBezTo>
                      <a:pt x="4198" y="2981"/>
                      <a:pt x="4250" y="2786"/>
                      <a:pt x="4290" y="2602"/>
                    </a:cubicBezTo>
                    <a:cubicBezTo>
                      <a:pt x="4347" y="2316"/>
                      <a:pt x="4372" y="2014"/>
                      <a:pt x="4372" y="1723"/>
                    </a:cubicBezTo>
                    <a:cubicBezTo>
                      <a:pt x="4367" y="1426"/>
                      <a:pt x="4342" y="1125"/>
                      <a:pt x="4285" y="839"/>
                    </a:cubicBezTo>
                    <a:cubicBezTo>
                      <a:pt x="4224" y="552"/>
                      <a:pt x="4137" y="266"/>
                      <a:pt x="4009" y="0"/>
                    </a:cubicBezTo>
                    <a:close/>
                  </a:path>
                </a:pathLst>
              </a:custGeom>
              <a:solidFill>
                <a:schemeClr val="lt2"/>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8" name="Google Shape;468;p8"/>
          <p:cNvGrpSpPr/>
          <p:nvPr/>
        </p:nvGrpSpPr>
        <p:grpSpPr>
          <a:xfrm>
            <a:off x="1584942" y="198766"/>
            <a:ext cx="1016851" cy="1016824"/>
            <a:chOff x="4039897" y="239125"/>
            <a:chExt cx="1064208" cy="1064180"/>
          </a:xfrm>
        </p:grpSpPr>
        <p:sp>
          <p:nvSpPr>
            <p:cNvPr id="469" name="Google Shape;469;p8"/>
            <p:cNvSpPr/>
            <p:nvPr/>
          </p:nvSpPr>
          <p:spPr>
            <a:xfrm>
              <a:off x="4039897" y="239125"/>
              <a:ext cx="1064208" cy="1064180"/>
            </a:xfrm>
            <a:custGeom>
              <a:avLst/>
              <a:gdLst/>
              <a:ahLst/>
              <a:cxnLst/>
              <a:rect l="l" t="t" r="r" b="b"/>
              <a:pathLst>
                <a:path w="38055" h="38054" extrusionOk="0">
                  <a:moveTo>
                    <a:pt x="19030" y="0"/>
                  </a:moveTo>
                  <a:cubicBezTo>
                    <a:pt x="8518" y="0"/>
                    <a:pt x="1" y="8518"/>
                    <a:pt x="1" y="19024"/>
                  </a:cubicBezTo>
                  <a:cubicBezTo>
                    <a:pt x="1" y="29531"/>
                    <a:pt x="8518" y="38054"/>
                    <a:pt x="19030" y="38054"/>
                  </a:cubicBezTo>
                  <a:cubicBezTo>
                    <a:pt x="29537" y="38054"/>
                    <a:pt x="38055" y="29531"/>
                    <a:pt x="38055" y="19024"/>
                  </a:cubicBezTo>
                  <a:cubicBezTo>
                    <a:pt x="38055" y="8518"/>
                    <a:pt x="29537" y="0"/>
                    <a:pt x="19030" y="0"/>
                  </a:cubicBezTo>
                  <a:close/>
                </a:path>
              </a:pathLst>
            </a:custGeom>
            <a:solidFill>
              <a:schemeClr val="accent6"/>
            </a:solidFill>
            <a:ln>
              <a:noFill/>
            </a:ln>
            <a:effectLst>
              <a:outerShdw blurRad="128588"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8"/>
            <p:cNvSpPr/>
            <p:nvPr/>
          </p:nvSpPr>
          <p:spPr>
            <a:xfrm>
              <a:off x="4191607" y="424674"/>
              <a:ext cx="760816" cy="693140"/>
            </a:xfrm>
            <a:custGeom>
              <a:avLst/>
              <a:gdLst/>
              <a:ahLst/>
              <a:cxnLst/>
              <a:rect l="l" t="t" r="r" b="b"/>
              <a:pathLst>
                <a:path w="27206" h="24786" extrusionOk="0">
                  <a:moveTo>
                    <a:pt x="13602" y="0"/>
                  </a:moveTo>
                  <a:cubicBezTo>
                    <a:pt x="10430" y="0"/>
                    <a:pt x="7258" y="1210"/>
                    <a:pt x="4837" y="3631"/>
                  </a:cubicBezTo>
                  <a:cubicBezTo>
                    <a:pt x="0" y="8468"/>
                    <a:pt x="0" y="16316"/>
                    <a:pt x="4837" y="21158"/>
                  </a:cubicBezTo>
                  <a:cubicBezTo>
                    <a:pt x="7258" y="23576"/>
                    <a:pt x="10430" y="24785"/>
                    <a:pt x="13602" y="24785"/>
                  </a:cubicBezTo>
                  <a:cubicBezTo>
                    <a:pt x="16774" y="24785"/>
                    <a:pt x="19945" y="23576"/>
                    <a:pt x="22363" y="21158"/>
                  </a:cubicBezTo>
                  <a:cubicBezTo>
                    <a:pt x="27205" y="16316"/>
                    <a:pt x="27205" y="8468"/>
                    <a:pt x="22363" y="3631"/>
                  </a:cubicBezTo>
                  <a:cubicBezTo>
                    <a:pt x="19945" y="1210"/>
                    <a:pt x="16774" y="0"/>
                    <a:pt x="13602" y="0"/>
                  </a:cubicBezTo>
                  <a:close/>
                </a:path>
              </a:pathLst>
            </a:custGeom>
            <a:solidFill>
              <a:schemeClr val="accent6"/>
            </a:solidFill>
            <a:ln>
              <a:noFill/>
            </a:ln>
            <a:effectLst>
              <a:outerShdw blurRad="128588"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8"/>
            <p:cNvSpPr/>
            <p:nvPr/>
          </p:nvSpPr>
          <p:spPr>
            <a:xfrm>
              <a:off x="4370472" y="569533"/>
              <a:ext cx="403227" cy="403227"/>
            </a:xfrm>
            <a:custGeom>
              <a:avLst/>
              <a:gdLst/>
              <a:ahLst/>
              <a:cxnLst/>
              <a:rect l="l" t="t" r="r" b="b"/>
              <a:pathLst>
                <a:path w="14419" h="14419" extrusionOk="0">
                  <a:moveTo>
                    <a:pt x="7209" y="0"/>
                  </a:moveTo>
                  <a:cubicBezTo>
                    <a:pt x="3226" y="0"/>
                    <a:pt x="0" y="3232"/>
                    <a:pt x="0" y="7209"/>
                  </a:cubicBezTo>
                  <a:cubicBezTo>
                    <a:pt x="0" y="11192"/>
                    <a:pt x="3226" y="14418"/>
                    <a:pt x="7209" y="14418"/>
                  </a:cubicBezTo>
                  <a:cubicBezTo>
                    <a:pt x="11187" y="14418"/>
                    <a:pt x="14418" y="11192"/>
                    <a:pt x="14418" y="7209"/>
                  </a:cubicBezTo>
                  <a:cubicBezTo>
                    <a:pt x="14418" y="3232"/>
                    <a:pt x="11187" y="0"/>
                    <a:pt x="7209" y="0"/>
                  </a:cubicBezTo>
                  <a:close/>
                </a:path>
              </a:pathLst>
            </a:custGeom>
            <a:solidFill>
              <a:schemeClr val="accent6"/>
            </a:solidFill>
            <a:ln>
              <a:noFill/>
            </a:ln>
            <a:effectLst>
              <a:outerShdw blurRad="128588"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2" name="Google Shape;472;p8"/>
          <p:cNvSpPr/>
          <p:nvPr/>
        </p:nvSpPr>
        <p:spPr>
          <a:xfrm>
            <a:off x="6821966" y="3980053"/>
            <a:ext cx="1494541" cy="328102"/>
          </a:xfrm>
          <a:custGeom>
            <a:avLst/>
            <a:gdLst/>
            <a:ahLst/>
            <a:cxnLst/>
            <a:rect l="l" t="t" r="r" b="b"/>
            <a:pathLst>
              <a:path w="25283" h="5550" extrusionOk="0">
                <a:moveTo>
                  <a:pt x="15084" y="1"/>
                </a:moveTo>
                <a:cubicBezTo>
                  <a:pt x="12989" y="1"/>
                  <a:pt x="10917" y="1227"/>
                  <a:pt x="9949" y="3090"/>
                </a:cubicBezTo>
                <a:cubicBezTo>
                  <a:pt x="9176" y="2238"/>
                  <a:pt x="8030" y="1752"/>
                  <a:pt x="6882" y="1752"/>
                </a:cubicBezTo>
                <a:cubicBezTo>
                  <a:pt x="6694" y="1752"/>
                  <a:pt x="6506" y="1765"/>
                  <a:pt x="6319" y="1792"/>
                </a:cubicBezTo>
                <a:cubicBezTo>
                  <a:pt x="4995" y="1986"/>
                  <a:pt x="3794" y="2865"/>
                  <a:pt x="3211" y="4072"/>
                </a:cubicBezTo>
                <a:cubicBezTo>
                  <a:pt x="2908" y="3664"/>
                  <a:pt x="2400" y="3435"/>
                  <a:pt x="1896" y="3435"/>
                </a:cubicBezTo>
                <a:cubicBezTo>
                  <a:pt x="1668" y="3435"/>
                  <a:pt x="1440" y="3482"/>
                  <a:pt x="1232" y="3581"/>
                </a:cubicBezTo>
                <a:cubicBezTo>
                  <a:pt x="568" y="3903"/>
                  <a:pt x="0" y="4834"/>
                  <a:pt x="189" y="5550"/>
                </a:cubicBezTo>
                <a:lnTo>
                  <a:pt x="25109" y="5550"/>
                </a:lnTo>
                <a:cubicBezTo>
                  <a:pt x="25283" y="4415"/>
                  <a:pt x="24577" y="3193"/>
                  <a:pt x="23483" y="2814"/>
                </a:cubicBezTo>
                <a:cubicBezTo>
                  <a:pt x="23239" y="2729"/>
                  <a:pt x="22983" y="2689"/>
                  <a:pt x="22726" y="2689"/>
                </a:cubicBezTo>
                <a:cubicBezTo>
                  <a:pt x="21840" y="2689"/>
                  <a:pt x="20943" y="3168"/>
                  <a:pt x="20507" y="3944"/>
                </a:cubicBezTo>
                <a:cubicBezTo>
                  <a:pt x="19802" y="1812"/>
                  <a:pt x="17746" y="197"/>
                  <a:pt x="15507" y="18"/>
                </a:cubicBezTo>
                <a:cubicBezTo>
                  <a:pt x="15366" y="6"/>
                  <a:pt x="15225" y="1"/>
                  <a:pt x="15084" y="1"/>
                </a:cubicBezTo>
                <a:close/>
              </a:path>
            </a:pathLst>
          </a:custGeom>
          <a:solidFill>
            <a:schemeClr val="lt2"/>
          </a:solidFill>
          <a:ln>
            <a:noFill/>
          </a:ln>
          <a:effectLst>
            <a:outerShdw blurRad="57150" dist="19050" dir="54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8"/>
          <p:cNvSpPr/>
          <p:nvPr/>
        </p:nvSpPr>
        <p:spPr>
          <a:xfrm>
            <a:off x="570525" y="799322"/>
            <a:ext cx="1548108" cy="441412"/>
          </a:xfrm>
          <a:custGeom>
            <a:avLst/>
            <a:gdLst/>
            <a:ahLst/>
            <a:cxnLst/>
            <a:rect l="l" t="t" r="r" b="b"/>
            <a:pathLst>
              <a:path w="36194" h="10320" extrusionOk="0">
                <a:moveTo>
                  <a:pt x="21941" y="1"/>
                </a:moveTo>
                <a:cubicBezTo>
                  <a:pt x="21903" y="1"/>
                  <a:pt x="21865" y="1"/>
                  <a:pt x="21827" y="2"/>
                </a:cubicBezTo>
                <a:cubicBezTo>
                  <a:pt x="18125" y="95"/>
                  <a:pt x="14628" y="2738"/>
                  <a:pt x="13529" y="6266"/>
                </a:cubicBezTo>
                <a:cubicBezTo>
                  <a:pt x="12982" y="4958"/>
                  <a:pt x="11559" y="4250"/>
                  <a:pt x="10134" y="4250"/>
                </a:cubicBezTo>
                <a:cubicBezTo>
                  <a:pt x="9558" y="4250"/>
                  <a:pt x="8981" y="4366"/>
                  <a:pt x="8462" y="4604"/>
                </a:cubicBezTo>
                <a:cubicBezTo>
                  <a:pt x="7179" y="5192"/>
                  <a:pt x="6187" y="6409"/>
                  <a:pt x="5875" y="7789"/>
                </a:cubicBezTo>
                <a:cubicBezTo>
                  <a:pt x="5299" y="7327"/>
                  <a:pt x="4561" y="7089"/>
                  <a:pt x="3827" y="7089"/>
                </a:cubicBezTo>
                <a:cubicBezTo>
                  <a:pt x="3349" y="7089"/>
                  <a:pt x="2873" y="7190"/>
                  <a:pt x="2444" y="7395"/>
                </a:cubicBezTo>
                <a:cubicBezTo>
                  <a:pt x="1350" y="7922"/>
                  <a:pt x="0" y="9103"/>
                  <a:pt x="0" y="10320"/>
                </a:cubicBezTo>
                <a:lnTo>
                  <a:pt x="35912" y="10320"/>
                </a:lnTo>
                <a:cubicBezTo>
                  <a:pt x="36193" y="8357"/>
                  <a:pt x="34941" y="6460"/>
                  <a:pt x="33059" y="5836"/>
                </a:cubicBezTo>
                <a:cubicBezTo>
                  <a:pt x="32660" y="5705"/>
                  <a:pt x="32244" y="5642"/>
                  <a:pt x="31826" y="5642"/>
                </a:cubicBezTo>
                <a:cubicBezTo>
                  <a:pt x="30280" y="5642"/>
                  <a:pt x="28719" y="6498"/>
                  <a:pt x="27982" y="7871"/>
                </a:cubicBezTo>
                <a:cubicBezTo>
                  <a:pt x="28657" y="3699"/>
                  <a:pt x="26070" y="1567"/>
                  <a:pt x="25099" y="1005"/>
                </a:cubicBezTo>
                <a:cubicBezTo>
                  <a:pt x="24119" y="436"/>
                  <a:pt x="23068" y="1"/>
                  <a:pt x="21941" y="1"/>
                </a:cubicBezTo>
                <a:close/>
              </a:path>
            </a:pathLst>
          </a:custGeom>
          <a:solidFill>
            <a:schemeClr val="lt2"/>
          </a:solidFill>
          <a:ln>
            <a:noFill/>
          </a:ln>
          <a:effectLst>
            <a:outerShdw blurRad="57150" dist="19050" dir="54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4" name="Google Shape;474;p8"/>
          <p:cNvGrpSpPr/>
          <p:nvPr/>
        </p:nvGrpSpPr>
        <p:grpSpPr>
          <a:xfrm>
            <a:off x="-124" y="-4492"/>
            <a:ext cx="1378627" cy="5168688"/>
            <a:chOff x="2683489" y="3751500"/>
            <a:chExt cx="722248" cy="2707679"/>
          </a:xfrm>
        </p:grpSpPr>
        <p:sp>
          <p:nvSpPr>
            <p:cNvPr id="475" name="Google Shape;475;p8"/>
            <p:cNvSpPr/>
            <p:nvPr/>
          </p:nvSpPr>
          <p:spPr>
            <a:xfrm flipH="1">
              <a:off x="2683489" y="3751500"/>
              <a:ext cx="695425" cy="2707679"/>
            </a:xfrm>
            <a:custGeom>
              <a:avLst/>
              <a:gdLst/>
              <a:ahLst/>
              <a:cxnLst/>
              <a:rect l="l" t="t" r="r" b="b"/>
              <a:pathLst>
                <a:path w="14986" h="58352" extrusionOk="0">
                  <a:moveTo>
                    <a:pt x="737" y="798"/>
                  </a:moveTo>
                  <a:cubicBezTo>
                    <a:pt x="972" y="941"/>
                    <a:pt x="1197" y="1074"/>
                    <a:pt x="1417" y="1207"/>
                  </a:cubicBezTo>
                  <a:cubicBezTo>
                    <a:pt x="2051" y="1600"/>
                    <a:pt x="2669" y="2015"/>
                    <a:pt x="3272" y="2449"/>
                  </a:cubicBezTo>
                  <a:lnTo>
                    <a:pt x="3257" y="7736"/>
                  </a:lnTo>
                  <a:lnTo>
                    <a:pt x="716" y="7725"/>
                  </a:lnTo>
                  <a:lnTo>
                    <a:pt x="737" y="798"/>
                  </a:lnTo>
                  <a:close/>
                  <a:moveTo>
                    <a:pt x="3845" y="2868"/>
                  </a:moveTo>
                  <a:cubicBezTo>
                    <a:pt x="3917" y="2919"/>
                    <a:pt x="3983" y="2971"/>
                    <a:pt x="4044" y="3022"/>
                  </a:cubicBezTo>
                  <a:cubicBezTo>
                    <a:pt x="5880" y="4418"/>
                    <a:pt x="7567" y="6008"/>
                    <a:pt x="9060" y="7751"/>
                  </a:cubicBezTo>
                  <a:lnTo>
                    <a:pt x="4198" y="7741"/>
                  </a:lnTo>
                  <a:lnTo>
                    <a:pt x="3835" y="7736"/>
                  </a:lnTo>
                  <a:lnTo>
                    <a:pt x="3845" y="2868"/>
                  </a:lnTo>
                  <a:close/>
                  <a:moveTo>
                    <a:pt x="14418" y="517"/>
                  </a:moveTo>
                  <a:lnTo>
                    <a:pt x="14418" y="14950"/>
                  </a:lnTo>
                  <a:lnTo>
                    <a:pt x="14413" y="14950"/>
                  </a:lnTo>
                  <a:cubicBezTo>
                    <a:pt x="13794" y="13651"/>
                    <a:pt x="13099" y="12388"/>
                    <a:pt x="12332" y="11176"/>
                  </a:cubicBezTo>
                  <a:cubicBezTo>
                    <a:pt x="12117" y="10839"/>
                    <a:pt x="11892" y="10507"/>
                    <a:pt x="11668" y="10180"/>
                  </a:cubicBezTo>
                  <a:cubicBezTo>
                    <a:pt x="11279" y="9612"/>
                    <a:pt x="10870" y="9055"/>
                    <a:pt x="10451" y="8528"/>
                  </a:cubicBezTo>
                  <a:cubicBezTo>
                    <a:pt x="10400" y="8462"/>
                    <a:pt x="10343" y="8400"/>
                    <a:pt x="10297" y="8329"/>
                  </a:cubicBezTo>
                  <a:lnTo>
                    <a:pt x="10302" y="8329"/>
                  </a:lnTo>
                  <a:lnTo>
                    <a:pt x="9914" y="7853"/>
                  </a:lnTo>
                  <a:lnTo>
                    <a:pt x="9827" y="7751"/>
                  </a:lnTo>
                  <a:cubicBezTo>
                    <a:pt x="8227" y="5829"/>
                    <a:pt x="6396" y="4085"/>
                    <a:pt x="4402" y="2562"/>
                  </a:cubicBezTo>
                  <a:cubicBezTo>
                    <a:pt x="4198" y="2403"/>
                    <a:pt x="3983" y="2245"/>
                    <a:pt x="3738" y="2071"/>
                  </a:cubicBezTo>
                  <a:cubicBezTo>
                    <a:pt x="3094" y="1606"/>
                    <a:pt x="2414" y="1151"/>
                    <a:pt x="1734" y="726"/>
                  </a:cubicBezTo>
                  <a:cubicBezTo>
                    <a:pt x="1616" y="660"/>
                    <a:pt x="1503" y="588"/>
                    <a:pt x="1381" y="517"/>
                  </a:cubicBezTo>
                  <a:close/>
                  <a:moveTo>
                    <a:pt x="716" y="8303"/>
                  </a:moveTo>
                  <a:lnTo>
                    <a:pt x="3257" y="8308"/>
                  </a:lnTo>
                  <a:lnTo>
                    <a:pt x="3242" y="15440"/>
                  </a:lnTo>
                  <a:lnTo>
                    <a:pt x="696" y="15435"/>
                  </a:lnTo>
                  <a:lnTo>
                    <a:pt x="716" y="8303"/>
                  </a:lnTo>
                  <a:close/>
                  <a:moveTo>
                    <a:pt x="3840" y="8303"/>
                  </a:moveTo>
                  <a:lnTo>
                    <a:pt x="6493" y="8313"/>
                  </a:lnTo>
                  <a:lnTo>
                    <a:pt x="9556" y="8324"/>
                  </a:lnTo>
                  <a:cubicBezTo>
                    <a:pt x="9725" y="8533"/>
                    <a:pt x="9868" y="8707"/>
                    <a:pt x="10001" y="8871"/>
                  </a:cubicBezTo>
                  <a:cubicBezTo>
                    <a:pt x="10400" y="9372"/>
                    <a:pt x="10783" y="9893"/>
                    <a:pt x="11151" y="10425"/>
                  </a:cubicBezTo>
                  <a:lnTo>
                    <a:pt x="11141" y="15456"/>
                  </a:lnTo>
                  <a:lnTo>
                    <a:pt x="3820" y="15435"/>
                  </a:lnTo>
                  <a:lnTo>
                    <a:pt x="3840" y="8303"/>
                  </a:lnTo>
                  <a:close/>
                  <a:moveTo>
                    <a:pt x="11719" y="11289"/>
                  </a:moveTo>
                  <a:cubicBezTo>
                    <a:pt x="11765" y="11350"/>
                    <a:pt x="11811" y="11422"/>
                    <a:pt x="11846" y="11483"/>
                  </a:cubicBezTo>
                  <a:cubicBezTo>
                    <a:pt x="12659" y="12756"/>
                    <a:pt x="13391" y="14091"/>
                    <a:pt x="14019" y="15466"/>
                  </a:cubicBezTo>
                  <a:lnTo>
                    <a:pt x="11708" y="15466"/>
                  </a:lnTo>
                  <a:lnTo>
                    <a:pt x="11719" y="11289"/>
                  </a:lnTo>
                  <a:close/>
                  <a:moveTo>
                    <a:pt x="691" y="16008"/>
                  </a:moveTo>
                  <a:lnTo>
                    <a:pt x="3232" y="16018"/>
                  </a:lnTo>
                  <a:lnTo>
                    <a:pt x="3165" y="42354"/>
                  </a:lnTo>
                  <a:lnTo>
                    <a:pt x="619" y="42349"/>
                  </a:lnTo>
                  <a:lnTo>
                    <a:pt x="691" y="16008"/>
                  </a:lnTo>
                  <a:close/>
                  <a:moveTo>
                    <a:pt x="3809" y="16023"/>
                  </a:moveTo>
                  <a:lnTo>
                    <a:pt x="11126" y="16044"/>
                  </a:lnTo>
                  <a:lnTo>
                    <a:pt x="11054" y="42379"/>
                  </a:lnTo>
                  <a:lnTo>
                    <a:pt x="3738" y="42359"/>
                  </a:lnTo>
                  <a:lnTo>
                    <a:pt x="3809" y="16023"/>
                  </a:lnTo>
                  <a:close/>
                  <a:moveTo>
                    <a:pt x="11698" y="16049"/>
                  </a:moveTo>
                  <a:lnTo>
                    <a:pt x="14408" y="16054"/>
                  </a:lnTo>
                  <a:lnTo>
                    <a:pt x="14408" y="16279"/>
                  </a:lnTo>
                  <a:lnTo>
                    <a:pt x="14403" y="16279"/>
                  </a:lnTo>
                  <a:lnTo>
                    <a:pt x="14331" y="42159"/>
                  </a:lnTo>
                  <a:lnTo>
                    <a:pt x="14347" y="42159"/>
                  </a:lnTo>
                  <a:lnTo>
                    <a:pt x="14347" y="42389"/>
                  </a:lnTo>
                  <a:lnTo>
                    <a:pt x="11632" y="42384"/>
                  </a:lnTo>
                  <a:lnTo>
                    <a:pt x="11698" y="16049"/>
                  </a:lnTo>
                  <a:close/>
                  <a:moveTo>
                    <a:pt x="11632" y="42952"/>
                  </a:moveTo>
                  <a:lnTo>
                    <a:pt x="13943" y="42957"/>
                  </a:lnTo>
                  <a:cubicBezTo>
                    <a:pt x="13907" y="43049"/>
                    <a:pt x="13866" y="43131"/>
                    <a:pt x="13830" y="43207"/>
                  </a:cubicBezTo>
                  <a:cubicBezTo>
                    <a:pt x="13222" y="44486"/>
                    <a:pt x="12516" y="45738"/>
                    <a:pt x="11749" y="46935"/>
                  </a:cubicBezTo>
                  <a:cubicBezTo>
                    <a:pt x="11708" y="47001"/>
                    <a:pt x="11662" y="47062"/>
                    <a:pt x="11616" y="47134"/>
                  </a:cubicBezTo>
                  <a:lnTo>
                    <a:pt x="11632" y="42952"/>
                  </a:lnTo>
                  <a:close/>
                  <a:moveTo>
                    <a:pt x="619" y="42921"/>
                  </a:moveTo>
                  <a:lnTo>
                    <a:pt x="3165" y="42926"/>
                  </a:lnTo>
                  <a:lnTo>
                    <a:pt x="3145" y="50058"/>
                  </a:lnTo>
                  <a:lnTo>
                    <a:pt x="598" y="50053"/>
                  </a:lnTo>
                  <a:lnTo>
                    <a:pt x="619" y="42921"/>
                  </a:lnTo>
                  <a:close/>
                  <a:moveTo>
                    <a:pt x="3738" y="42937"/>
                  </a:moveTo>
                  <a:lnTo>
                    <a:pt x="11054" y="42947"/>
                  </a:lnTo>
                  <a:lnTo>
                    <a:pt x="11044" y="47978"/>
                  </a:lnTo>
                  <a:cubicBezTo>
                    <a:pt x="10538" y="48699"/>
                    <a:pt x="9996" y="49404"/>
                    <a:pt x="9438" y="50079"/>
                  </a:cubicBezTo>
                  <a:lnTo>
                    <a:pt x="3717" y="50069"/>
                  </a:lnTo>
                  <a:lnTo>
                    <a:pt x="3738" y="42937"/>
                  </a:lnTo>
                  <a:close/>
                  <a:moveTo>
                    <a:pt x="3712" y="50641"/>
                  </a:moveTo>
                  <a:lnTo>
                    <a:pt x="8948" y="50657"/>
                  </a:lnTo>
                  <a:cubicBezTo>
                    <a:pt x="8896" y="50713"/>
                    <a:pt x="8845" y="50774"/>
                    <a:pt x="8789" y="50841"/>
                  </a:cubicBezTo>
                  <a:cubicBezTo>
                    <a:pt x="7317" y="52507"/>
                    <a:pt x="5675" y="54031"/>
                    <a:pt x="3896" y="55360"/>
                  </a:cubicBezTo>
                  <a:cubicBezTo>
                    <a:pt x="3835" y="55411"/>
                    <a:pt x="3763" y="55452"/>
                    <a:pt x="3697" y="55504"/>
                  </a:cubicBezTo>
                  <a:lnTo>
                    <a:pt x="3712" y="50641"/>
                  </a:lnTo>
                  <a:close/>
                  <a:moveTo>
                    <a:pt x="598" y="50626"/>
                  </a:moveTo>
                  <a:lnTo>
                    <a:pt x="3145" y="50636"/>
                  </a:lnTo>
                  <a:lnTo>
                    <a:pt x="3129" y="55918"/>
                  </a:lnTo>
                  <a:cubicBezTo>
                    <a:pt x="2373" y="56460"/>
                    <a:pt x="1590" y="56961"/>
                    <a:pt x="813" y="57421"/>
                  </a:cubicBezTo>
                  <a:cubicBezTo>
                    <a:pt x="726" y="57467"/>
                    <a:pt x="650" y="57513"/>
                    <a:pt x="583" y="57559"/>
                  </a:cubicBezTo>
                  <a:lnTo>
                    <a:pt x="598" y="50626"/>
                  </a:lnTo>
                  <a:close/>
                  <a:moveTo>
                    <a:pt x="14347" y="43453"/>
                  </a:moveTo>
                  <a:lnTo>
                    <a:pt x="14347" y="57840"/>
                  </a:lnTo>
                  <a:lnTo>
                    <a:pt x="1232" y="57840"/>
                  </a:lnTo>
                  <a:cubicBezTo>
                    <a:pt x="2025" y="57365"/>
                    <a:pt x="2817" y="56848"/>
                    <a:pt x="3579" y="56306"/>
                  </a:cubicBezTo>
                  <a:cubicBezTo>
                    <a:pt x="3809" y="56143"/>
                    <a:pt x="4034" y="55979"/>
                    <a:pt x="4244" y="55810"/>
                  </a:cubicBezTo>
                  <a:cubicBezTo>
                    <a:pt x="6044" y="54455"/>
                    <a:pt x="7721" y="52911"/>
                    <a:pt x="9213" y="51209"/>
                  </a:cubicBezTo>
                  <a:cubicBezTo>
                    <a:pt x="9387" y="51020"/>
                    <a:pt x="9546" y="50836"/>
                    <a:pt x="9699" y="50646"/>
                  </a:cubicBezTo>
                  <a:lnTo>
                    <a:pt x="9791" y="50544"/>
                  </a:lnTo>
                  <a:lnTo>
                    <a:pt x="10180" y="50079"/>
                  </a:lnTo>
                  <a:lnTo>
                    <a:pt x="10175" y="50079"/>
                  </a:lnTo>
                  <a:cubicBezTo>
                    <a:pt x="10655" y="49486"/>
                    <a:pt x="11120" y="48867"/>
                    <a:pt x="11560" y="48233"/>
                  </a:cubicBezTo>
                  <a:cubicBezTo>
                    <a:pt x="11785" y="47911"/>
                    <a:pt x="12005" y="47574"/>
                    <a:pt x="12230" y="47241"/>
                  </a:cubicBezTo>
                  <a:cubicBezTo>
                    <a:pt x="13017" y="46030"/>
                    <a:pt x="13728" y="44757"/>
                    <a:pt x="14347" y="43453"/>
                  </a:cubicBezTo>
                  <a:close/>
                  <a:moveTo>
                    <a:pt x="159" y="0"/>
                  </a:moveTo>
                  <a:lnTo>
                    <a:pt x="159" y="511"/>
                  </a:lnTo>
                  <a:lnTo>
                    <a:pt x="0" y="58050"/>
                  </a:lnTo>
                  <a:lnTo>
                    <a:pt x="0" y="58336"/>
                  </a:lnTo>
                  <a:lnTo>
                    <a:pt x="97" y="58336"/>
                  </a:lnTo>
                  <a:lnTo>
                    <a:pt x="97" y="58351"/>
                  </a:lnTo>
                  <a:lnTo>
                    <a:pt x="14924" y="58351"/>
                  </a:lnTo>
                  <a:lnTo>
                    <a:pt x="14924" y="57840"/>
                  </a:lnTo>
                  <a:lnTo>
                    <a:pt x="14924" y="40902"/>
                  </a:lnTo>
                  <a:lnTo>
                    <a:pt x="14909" y="40902"/>
                  </a:lnTo>
                  <a:lnTo>
                    <a:pt x="14975" y="17450"/>
                  </a:lnTo>
                  <a:lnTo>
                    <a:pt x="14986" y="17450"/>
                  </a:lnTo>
                  <a:lnTo>
                    <a:pt x="14986" y="511"/>
                  </a:lnTo>
                  <a:lnTo>
                    <a:pt x="14986" y="0"/>
                  </a:lnTo>
                  <a:close/>
                </a:path>
              </a:pathLst>
            </a:custGeom>
            <a:solidFill>
              <a:schemeClr val="dk1"/>
            </a:solidFill>
            <a:ln>
              <a:noFill/>
            </a:ln>
            <a:effectLst>
              <a:outerShdw blurRad="5715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8"/>
            <p:cNvSpPr/>
            <p:nvPr/>
          </p:nvSpPr>
          <p:spPr>
            <a:xfrm flipH="1">
              <a:off x="2710033" y="3751500"/>
              <a:ext cx="695704" cy="2707679"/>
            </a:xfrm>
            <a:custGeom>
              <a:avLst/>
              <a:gdLst/>
              <a:ahLst/>
              <a:cxnLst/>
              <a:rect l="l" t="t" r="r" b="b"/>
              <a:pathLst>
                <a:path w="14992" h="58352" extrusionOk="0">
                  <a:moveTo>
                    <a:pt x="737" y="798"/>
                  </a:moveTo>
                  <a:cubicBezTo>
                    <a:pt x="972" y="941"/>
                    <a:pt x="1197" y="1074"/>
                    <a:pt x="1422" y="1207"/>
                  </a:cubicBezTo>
                  <a:cubicBezTo>
                    <a:pt x="2051" y="1600"/>
                    <a:pt x="2675" y="2015"/>
                    <a:pt x="3273" y="2449"/>
                  </a:cubicBezTo>
                  <a:lnTo>
                    <a:pt x="3262" y="7736"/>
                  </a:lnTo>
                  <a:lnTo>
                    <a:pt x="716" y="7725"/>
                  </a:lnTo>
                  <a:lnTo>
                    <a:pt x="737" y="798"/>
                  </a:lnTo>
                  <a:close/>
                  <a:moveTo>
                    <a:pt x="3850" y="2868"/>
                  </a:moveTo>
                  <a:cubicBezTo>
                    <a:pt x="3922" y="2919"/>
                    <a:pt x="3983" y="2971"/>
                    <a:pt x="4050" y="3022"/>
                  </a:cubicBezTo>
                  <a:cubicBezTo>
                    <a:pt x="5880" y="4418"/>
                    <a:pt x="7567" y="6008"/>
                    <a:pt x="9065" y="7751"/>
                  </a:cubicBezTo>
                  <a:lnTo>
                    <a:pt x="4203" y="7741"/>
                  </a:lnTo>
                  <a:lnTo>
                    <a:pt x="3835" y="7736"/>
                  </a:lnTo>
                  <a:lnTo>
                    <a:pt x="3850" y="2868"/>
                  </a:lnTo>
                  <a:close/>
                  <a:moveTo>
                    <a:pt x="14418" y="517"/>
                  </a:moveTo>
                  <a:lnTo>
                    <a:pt x="14418" y="14950"/>
                  </a:lnTo>
                  <a:lnTo>
                    <a:pt x="14413" y="14950"/>
                  </a:lnTo>
                  <a:cubicBezTo>
                    <a:pt x="13800" y="13651"/>
                    <a:pt x="13104" y="12388"/>
                    <a:pt x="12338" y="11176"/>
                  </a:cubicBezTo>
                  <a:cubicBezTo>
                    <a:pt x="12118" y="10839"/>
                    <a:pt x="11898" y="10507"/>
                    <a:pt x="11673" y="10180"/>
                  </a:cubicBezTo>
                  <a:cubicBezTo>
                    <a:pt x="11284" y="9612"/>
                    <a:pt x="10875" y="9055"/>
                    <a:pt x="10451" y="8528"/>
                  </a:cubicBezTo>
                  <a:cubicBezTo>
                    <a:pt x="10400" y="8462"/>
                    <a:pt x="10349" y="8400"/>
                    <a:pt x="10298" y="8329"/>
                  </a:cubicBezTo>
                  <a:lnTo>
                    <a:pt x="10303" y="8329"/>
                  </a:lnTo>
                  <a:lnTo>
                    <a:pt x="9914" y="7853"/>
                  </a:lnTo>
                  <a:lnTo>
                    <a:pt x="9832" y="7751"/>
                  </a:lnTo>
                  <a:cubicBezTo>
                    <a:pt x="8227" y="5829"/>
                    <a:pt x="6402" y="4085"/>
                    <a:pt x="4408" y="2562"/>
                  </a:cubicBezTo>
                  <a:cubicBezTo>
                    <a:pt x="4203" y="2403"/>
                    <a:pt x="3983" y="2245"/>
                    <a:pt x="3743" y="2071"/>
                  </a:cubicBezTo>
                  <a:cubicBezTo>
                    <a:pt x="3094" y="1606"/>
                    <a:pt x="2419" y="1151"/>
                    <a:pt x="1734" y="726"/>
                  </a:cubicBezTo>
                  <a:cubicBezTo>
                    <a:pt x="1621" y="660"/>
                    <a:pt x="1504" y="588"/>
                    <a:pt x="1381" y="517"/>
                  </a:cubicBezTo>
                  <a:close/>
                  <a:moveTo>
                    <a:pt x="716" y="8303"/>
                  </a:moveTo>
                  <a:lnTo>
                    <a:pt x="3262" y="8308"/>
                  </a:lnTo>
                  <a:lnTo>
                    <a:pt x="3242" y="15440"/>
                  </a:lnTo>
                  <a:lnTo>
                    <a:pt x="696" y="15435"/>
                  </a:lnTo>
                  <a:lnTo>
                    <a:pt x="716" y="8303"/>
                  </a:lnTo>
                  <a:close/>
                  <a:moveTo>
                    <a:pt x="3845" y="8303"/>
                  </a:moveTo>
                  <a:lnTo>
                    <a:pt x="6494" y="8313"/>
                  </a:lnTo>
                  <a:lnTo>
                    <a:pt x="9556" y="8324"/>
                  </a:lnTo>
                  <a:cubicBezTo>
                    <a:pt x="9730" y="8533"/>
                    <a:pt x="9868" y="8707"/>
                    <a:pt x="10006" y="8871"/>
                  </a:cubicBezTo>
                  <a:cubicBezTo>
                    <a:pt x="10400" y="9372"/>
                    <a:pt x="10783" y="9893"/>
                    <a:pt x="11157" y="10425"/>
                  </a:cubicBezTo>
                  <a:lnTo>
                    <a:pt x="11141" y="15456"/>
                  </a:lnTo>
                  <a:lnTo>
                    <a:pt x="3825" y="15435"/>
                  </a:lnTo>
                  <a:lnTo>
                    <a:pt x="3845" y="8303"/>
                  </a:lnTo>
                  <a:close/>
                  <a:moveTo>
                    <a:pt x="11724" y="11289"/>
                  </a:moveTo>
                  <a:cubicBezTo>
                    <a:pt x="11765" y="11350"/>
                    <a:pt x="11811" y="11422"/>
                    <a:pt x="11852" y="11483"/>
                  </a:cubicBezTo>
                  <a:cubicBezTo>
                    <a:pt x="12660" y="12756"/>
                    <a:pt x="13391" y="14091"/>
                    <a:pt x="14025" y="15466"/>
                  </a:cubicBezTo>
                  <a:lnTo>
                    <a:pt x="11709" y="15466"/>
                  </a:lnTo>
                  <a:lnTo>
                    <a:pt x="11724" y="11289"/>
                  </a:lnTo>
                  <a:close/>
                  <a:moveTo>
                    <a:pt x="691" y="16008"/>
                  </a:moveTo>
                  <a:lnTo>
                    <a:pt x="3237" y="16018"/>
                  </a:lnTo>
                  <a:lnTo>
                    <a:pt x="3165" y="42354"/>
                  </a:lnTo>
                  <a:lnTo>
                    <a:pt x="624" y="42349"/>
                  </a:lnTo>
                  <a:lnTo>
                    <a:pt x="691" y="16008"/>
                  </a:lnTo>
                  <a:close/>
                  <a:moveTo>
                    <a:pt x="3810" y="16023"/>
                  </a:moveTo>
                  <a:lnTo>
                    <a:pt x="11131" y="16044"/>
                  </a:lnTo>
                  <a:lnTo>
                    <a:pt x="11059" y="42379"/>
                  </a:lnTo>
                  <a:lnTo>
                    <a:pt x="3743" y="42359"/>
                  </a:lnTo>
                  <a:lnTo>
                    <a:pt x="3810" y="16023"/>
                  </a:lnTo>
                  <a:close/>
                  <a:moveTo>
                    <a:pt x="11704" y="16049"/>
                  </a:moveTo>
                  <a:lnTo>
                    <a:pt x="14413" y="16054"/>
                  </a:lnTo>
                  <a:lnTo>
                    <a:pt x="14413" y="16279"/>
                  </a:lnTo>
                  <a:lnTo>
                    <a:pt x="14408" y="16279"/>
                  </a:lnTo>
                  <a:lnTo>
                    <a:pt x="14337" y="42159"/>
                  </a:lnTo>
                  <a:lnTo>
                    <a:pt x="14347" y="42159"/>
                  </a:lnTo>
                  <a:lnTo>
                    <a:pt x="14347" y="42389"/>
                  </a:lnTo>
                  <a:lnTo>
                    <a:pt x="11632" y="42384"/>
                  </a:lnTo>
                  <a:lnTo>
                    <a:pt x="11704" y="16049"/>
                  </a:lnTo>
                  <a:close/>
                  <a:moveTo>
                    <a:pt x="11632" y="42952"/>
                  </a:moveTo>
                  <a:lnTo>
                    <a:pt x="13948" y="42957"/>
                  </a:lnTo>
                  <a:cubicBezTo>
                    <a:pt x="13907" y="43049"/>
                    <a:pt x="13871" y="43131"/>
                    <a:pt x="13830" y="43207"/>
                  </a:cubicBezTo>
                  <a:cubicBezTo>
                    <a:pt x="13222" y="44486"/>
                    <a:pt x="12522" y="45738"/>
                    <a:pt x="11755" y="46935"/>
                  </a:cubicBezTo>
                  <a:cubicBezTo>
                    <a:pt x="11709" y="47001"/>
                    <a:pt x="11668" y="47062"/>
                    <a:pt x="11622" y="47134"/>
                  </a:cubicBezTo>
                  <a:lnTo>
                    <a:pt x="11632" y="42952"/>
                  </a:lnTo>
                  <a:close/>
                  <a:moveTo>
                    <a:pt x="624" y="42921"/>
                  </a:moveTo>
                  <a:lnTo>
                    <a:pt x="3165" y="42926"/>
                  </a:lnTo>
                  <a:lnTo>
                    <a:pt x="3145" y="50058"/>
                  </a:lnTo>
                  <a:lnTo>
                    <a:pt x="604" y="50053"/>
                  </a:lnTo>
                  <a:lnTo>
                    <a:pt x="624" y="42921"/>
                  </a:lnTo>
                  <a:close/>
                  <a:moveTo>
                    <a:pt x="3743" y="42937"/>
                  </a:moveTo>
                  <a:lnTo>
                    <a:pt x="11059" y="42947"/>
                  </a:lnTo>
                  <a:lnTo>
                    <a:pt x="11044" y="47978"/>
                  </a:lnTo>
                  <a:cubicBezTo>
                    <a:pt x="10543" y="48699"/>
                    <a:pt x="9996" y="49404"/>
                    <a:pt x="9444" y="50079"/>
                  </a:cubicBezTo>
                  <a:lnTo>
                    <a:pt x="3723" y="50069"/>
                  </a:lnTo>
                  <a:lnTo>
                    <a:pt x="3743" y="42937"/>
                  </a:lnTo>
                  <a:close/>
                  <a:moveTo>
                    <a:pt x="3712" y="50641"/>
                  </a:moveTo>
                  <a:lnTo>
                    <a:pt x="8948" y="50657"/>
                  </a:lnTo>
                  <a:cubicBezTo>
                    <a:pt x="8897" y="50713"/>
                    <a:pt x="8846" y="50774"/>
                    <a:pt x="8789" y="50841"/>
                  </a:cubicBezTo>
                  <a:cubicBezTo>
                    <a:pt x="7322" y="52507"/>
                    <a:pt x="5676" y="54031"/>
                    <a:pt x="3902" y="55360"/>
                  </a:cubicBezTo>
                  <a:cubicBezTo>
                    <a:pt x="3835" y="55411"/>
                    <a:pt x="3764" y="55452"/>
                    <a:pt x="3702" y="55504"/>
                  </a:cubicBezTo>
                  <a:lnTo>
                    <a:pt x="3712" y="50641"/>
                  </a:lnTo>
                  <a:close/>
                  <a:moveTo>
                    <a:pt x="604" y="50626"/>
                  </a:moveTo>
                  <a:lnTo>
                    <a:pt x="3145" y="50636"/>
                  </a:lnTo>
                  <a:lnTo>
                    <a:pt x="3135" y="55918"/>
                  </a:lnTo>
                  <a:cubicBezTo>
                    <a:pt x="2373" y="56460"/>
                    <a:pt x="1596" y="56961"/>
                    <a:pt x="813" y="57421"/>
                  </a:cubicBezTo>
                  <a:cubicBezTo>
                    <a:pt x="732" y="57467"/>
                    <a:pt x="655" y="57513"/>
                    <a:pt x="583" y="57559"/>
                  </a:cubicBezTo>
                  <a:lnTo>
                    <a:pt x="604" y="50626"/>
                  </a:lnTo>
                  <a:close/>
                  <a:moveTo>
                    <a:pt x="14352" y="43453"/>
                  </a:moveTo>
                  <a:lnTo>
                    <a:pt x="14352" y="57840"/>
                  </a:lnTo>
                  <a:lnTo>
                    <a:pt x="1238" y="57840"/>
                  </a:lnTo>
                  <a:cubicBezTo>
                    <a:pt x="2030" y="57365"/>
                    <a:pt x="2823" y="56848"/>
                    <a:pt x="3579" y="56306"/>
                  </a:cubicBezTo>
                  <a:cubicBezTo>
                    <a:pt x="3810" y="56143"/>
                    <a:pt x="4035" y="55979"/>
                    <a:pt x="4244" y="55810"/>
                  </a:cubicBezTo>
                  <a:cubicBezTo>
                    <a:pt x="6049" y="54455"/>
                    <a:pt x="7721" y="52911"/>
                    <a:pt x="9219" y="51209"/>
                  </a:cubicBezTo>
                  <a:cubicBezTo>
                    <a:pt x="9388" y="51020"/>
                    <a:pt x="9551" y="50836"/>
                    <a:pt x="9705" y="50646"/>
                  </a:cubicBezTo>
                  <a:lnTo>
                    <a:pt x="9791" y="50544"/>
                  </a:lnTo>
                  <a:lnTo>
                    <a:pt x="10185" y="50079"/>
                  </a:lnTo>
                  <a:lnTo>
                    <a:pt x="10175" y="50079"/>
                  </a:lnTo>
                  <a:cubicBezTo>
                    <a:pt x="10655" y="49486"/>
                    <a:pt x="11121" y="48867"/>
                    <a:pt x="11560" y="48233"/>
                  </a:cubicBezTo>
                  <a:cubicBezTo>
                    <a:pt x="11785" y="47911"/>
                    <a:pt x="12010" y="47574"/>
                    <a:pt x="12235" y="47241"/>
                  </a:cubicBezTo>
                  <a:cubicBezTo>
                    <a:pt x="13023" y="46030"/>
                    <a:pt x="13728" y="44757"/>
                    <a:pt x="14352" y="43453"/>
                  </a:cubicBezTo>
                  <a:close/>
                  <a:moveTo>
                    <a:pt x="164" y="0"/>
                  </a:moveTo>
                  <a:lnTo>
                    <a:pt x="164" y="511"/>
                  </a:lnTo>
                  <a:lnTo>
                    <a:pt x="1" y="58050"/>
                  </a:lnTo>
                  <a:lnTo>
                    <a:pt x="1" y="58336"/>
                  </a:lnTo>
                  <a:lnTo>
                    <a:pt x="98" y="58336"/>
                  </a:lnTo>
                  <a:lnTo>
                    <a:pt x="98" y="58351"/>
                  </a:lnTo>
                  <a:lnTo>
                    <a:pt x="14925" y="58351"/>
                  </a:lnTo>
                  <a:lnTo>
                    <a:pt x="14925" y="57840"/>
                  </a:lnTo>
                  <a:lnTo>
                    <a:pt x="14925" y="40902"/>
                  </a:lnTo>
                  <a:lnTo>
                    <a:pt x="14914" y="40902"/>
                  </a:lnTo>
                  <a:lnTo>
                    <a:pt x="14976" y="17450"/>
                  </a:lnTo>
                  <a:lnTo>
                    <a:pt x="14991" y="17450"/>
                  </a:lnTo>
                  <a:lnTo>
                    <a:pt x="14991" y="511"/>
                  </a:lnTo>
                  <a:lnTo>
                    <a:pt x="14991" y="0"/>
                  </a:lnTo>
                  <a:close/>
                </a:path>
              </a:pathLst>
            </a:custGeom>
            <a:solidFill>
              <a:schemeClr val="lt2"/>
            </a:solidFill>
            <a:ln>
              <a:noFill/>
            </a:ln>
            <a:effectLst>
              <a:outerShdw blurRad="5715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grpSp>
        <p:nvGrpSpPr>
          <p:cNvPr id="477" name="Google Shape;477;p8"/>
          <p:cNvGrpSpPr/>
          <p:nvPr/>
        </p:nvGrpSpPr>
        <p:grpSpPr>
          <a:xfrm rot="10800000">
            <a:off x="7771576" y="-4492"/>
            <a:ext cx="1378627" cy="5168688"/>
            <a:chOff x="2683489" y="3751500"/>
            <a:chExt cx="722248" cy="2707679"/>
          </a:xfrm>
        </p:grpSpPr>
        <p:sp>
          <p:nvSpPr>
            <p:cNvPr id="478" name="Google Shape;478;p8"/>
            <p:cNvSpPr/>
            <p:nvPr/>
          </p:nvSpPr>
          <p:spPr>
            <a:xfrm flipH="1">
              <a:off x="2683489" y="3751500"/>
              <a:ext cx="695425" cy="2707679"/>
            </a:xfrm>
            <a:custGeom>
              <a:avLst/>
              <a:gdLst/>
              <a:ahLst/>
              <a:cxnLst/>
              <a:rect l="l" t="t" r="r" b="b"/>
              <a:pathLst>
                <a:path w="14986" h="58352" extrusionOk="0">
                  <a:moveTo>
                    <a:pt x="737" y="798"/>
                  </a:moveTo>
                  <a:cubicBezTo>
                    <a:pt x="972" y="941"/>
                    <a:pt x="1197" y="1074"/>
                    <a:pt x="1417" y="1207"/>
                  </a:cubicBezTo>
                  <a:cubicBezTo>
                    <a:pt x="2051" y="1600"/>
                    <a:pt x="2669" y="2015"/>
                    <a:pt x="3272" y="2449"/>
                  </a:cubicBezTo>
                  <a:lnTo>
                    <a:pt x="3257" y="7736"/>
                  </a:lnTo>
                  <a:lnTo>
                    <a:pt x="716" y="7725"/>
                  </a:lnTo>
                  <a:lnTo>
                    <a:pt x="737" y="798"/>
                  </a:lnTo>
                  <a:close/>
                  <a:moveTo>
                    <a:pt x="3845" y="2868"/>
                  </a:moveTo>
                  <a:cubicBezTo>
                    <a:pt x="3917" y="2919"/>
                    <a:pt x="3983" y="2971"/>
                    <a:pt x="4044" y="3022"/>
                  </a:cubicBezTo>
                  <a:cubicBezTo>
                    <a:pt x="5880" y="4418"/>
                    <a:pt x="7567" y="6008"/>
                    <a:pt x="9060" y="7751"/>
                  </a:cubicBezTo>
                  <a:lnTo>
                    <a:pt x="4198" y="7741"/>
                  </a:lnTo>
                  <a:lnTo>
                    <a:pt x="3835" y="7736"/>
                  </a:lnTo>
                  <a:lnTo>
                    <a:pt x="3845" y="2868"/>
                  </a:lnTo>
                  <a:close/>
                  <a:moveTo>
                    <a:pt x="14418" y="517"/>
                  </a:moveTo>
                  <a:lnTo>
                    <a:pt x="14418" y="14950"/>
                  </a:lnTo>
                  <a:lnTo>
                    <a:pt x="14413" y="14950"/>
                  </a:lnTo>
                  <a:cubicBezTo>
                    <a:pt x="13794" y="13651"/>
                    <a:pt x="13099" y="12388"/>
                    <a:pt x="12332" y="11176"/>
                  </a:cubicBezTo>
                  <a:cubicBezTo>
                    <a:pt x="12117" y="10839"/>
                    <a:pt x="11892" y="10507"/>
                    <a:pt x="11668" y="10180"/>
                  </a:cubicBezTo>
                  <a:cubicBezTo>
                    <a:pt x="11279" y="9612"/>
                    <a:pt x="10870" y="9055"/>
                    <a:pt x="10451" y="8528"/>
                  </a:cubicBezTo>
                  <a:cubicBezTo>
                    <a:pt x="10400" y="8462"/>
                    <a:pt x="10343" y="8400"/>
                    <a:pt x="10297" y="8329"/>
                  </a:cubicBezTo>
                  <a:lnTo>
                    <a:pt x="10302" y="8329"/>
                  </a:lnTo>
                  <a:lnTo>
                    <a:pt x="9914" y="7853"/>
                  </a:lnTo>
                  <a:lnTo>
                    <a:pt x="9827" y="7751"/>
                  </a:lnTo>
                  <a:cubicBezTo>
                    <a:pt x="8227" y="5829"/>
                    <a:pt x="6396" y="4085"/>
                    <a:pt x="4402" y="2562"/>
                  </a:cubicBezTo>
                  <a:cubicBezTo>
                    <a:pt x="4198" y="2403"/>
                    <a:pt x="3983" y="2245"/>
                    <a:pt x="3738" y="2071"/>
                  </a:cubicBezTo>
                  <a:cubicBezTo>
                    <a:pt x="3094" y="1606"/>
                    <a:pt x="2414" y="1151"/>
                    <a:pt x="1734" y="726"/>
                  </a:cubicBezTo>
                  <a:cubicBezTo>
                    <a:pt x="1616" y="660"/>
                    <a:pt x="1503" y="588"/>
                    <a:pt x="1381" y="517"/>
                  </a:cubicBezTo>
                  <a:close/>
                  <a:moveTo>
                    <a:pt x="716" y="8303"/>
                  </a:moveTo>
                  <a:lnTo>
                    <a:pt x="3257" y="8308"/>
                  </a:lnTo>
                  <a:lnTo>
                    <a:pt x="3242" y="15440"/>
                  </a:lnTo>
                  <a:lnTo>
                    <a:pt x="696" y="15435"/>
                  </a:lnTo>
                  <a:lnTo>
                    <a:pt x="716" y="8303"/>
                  </a:lnTo>
                  <a:close/>
                  <a:moveTo>
                    <a:pt x="3840" y="8303"/>
                  </a:moveTo>
                  <a:lnTo>
                    <a:pt x="6493" y="8313"/>
                  </a:lnTo>
                  <a:lnTo>
                    <a:pt x="9556" y="8324"/>
                  </a:lnTo>
                  <a:cubicBezTo>
                    <a:pt x="9725" y="8533"/>
                    <a:pt x="9868" y="8707"/>
                    <a:pt x="10001" y="8871"/>
                  </a:cubicBezTo>
                  <a:cubicBezTo>
                    <a:pt x="10400" y="9372"/>
                    <a:pt x="10783" y="9893"/>
                    <a:pt x="11151" y="10425"/>
                  </a:cubicBezTo>
                  <a:lnTo>
                    <a:pt x="11141" y="15456"/>
                  </a:lnTo>
                  <a:lnTo>
                    <a:pt x="3820" y="15435"/>
                  </a:lnTo>
                  <a:lnTo>
                    <a:pt x="3840" y="8303"/>
                  </a:lnTo>
                  <a:close/>
                  <a:moveTo>
                    <a:pt x="11719" y="11289"/>
                  </a:moveTo>
                  <a:cubicBezTo>
                    <a:pt x="11765" y="11350"/>
                    <a:pt x="11811" y="11422"/>
                    <a:pt x="11846" y="11483"/>
                  </a:cubicBezTo>
                  <a:cubicBezTo>
                    <a:pt x="12659" y="12756"/>
                    <a:pt x="13391" y="14091"/>
                    <a:pt x="14019" y="15466"/>
                  </a:cubicBezTo>
                  <a:lnTo>
                    <a:pt x="11708" y="15466"/>
                  </a:lnTo>
                  <a:lnTo>
                    <a:pt x="11719" y="11289"/>
                  </a:lnTo>
                  <a:close/>
                  <a:moveTo>
                    <a:pt x="691" y="16008"/>
                  </a:moveTo>
                  <a:lnTo>
                    <a:pt x="3232" y="16018"/>
                  </a:lnTo>
                  <a:lnTo>
                    <a:pt x="3165" y="42354"/>
                  </a:lnTo>
                  <a:lnTo>
                    <a:pt x="619" y="42349"/>
                  </a:lnTo>
                  <a:lnTo>
                    <a:pt x="691" y="16008"/>
                  </a:lnTo>
                  <a:close/>
                  <a:moveTo>
                    <a:pt x="3809" y="16023"/>
                  </a:moveTo>
                  <a:lnTo>
                    <a:pt x="11126" y="16044"/>
                  </a:lnTo>
                  <a:lnTo>
                    <a:pt x="11054" y="42379"/>
                  </a:lnTo>
                  <a:lnTo>
                    <a:pt x="3738" y="42359"/>
                  </a:lnTo>
                  <a:lnTo>
                    <a:pt x="3809" y="16023"/>
                  </a:lnTo>
                  <a:close/>
                  <a:moveTo>
                    <a:pt x="11698" y="16049"/>
                  </a:moveTo>
                  <a:lnTo>
                    <a:pt x="14408" y="16054"/>
                  </a:lnTo>
                  <a:lnTo>
                    <a:pt x="14408" y="16279"/>
                  </a:lnTo>
                  <a:lnTo>
                    <a:pt x="14403" y="16279"/>
                  </a:lnTo>
                  <a:lnTo>
                    <a:pt x="14331" y="42159"/>
                  </a:lnTo>
                  <a:lnTo>
                    <a:pt x="14347" y="42159"/>
                  </a:lnTo>
                  <a:lnTo>
                    <a:pt x="14347" y="42389"/>
                  </a:lnTo>
                  <a:lnTo>
                    <a:pt x="11632" y="42384"/>
                  </a:lnTo>
                  <a:lnTo>
                    <a:pt x="11698" y="16049"/>
                  </a:lnTo>
                  <a:close/>
                  <a:moveTo>
                    <a:pt x="11632" y="42952"/>
                  </a:moveTo>
                  <a:lnTo>
                    <a:pt x="13943" y="42957"/>
                  </a:lnTo>
                  <a:cubicBezTo>
                    <a:pt x="13907" y="43049"/>
                    <a:pt x="13866" y="43131"/>
                    <a:pt x="13830" y="43207"/>
                  </a:cubicBezTo>
                  <a:cubicBezTo>
                    <a:pt x="13222" y="44486"/>
                    <a:pt x="12516" y="45738"/>
                    <a:pt x="11749" y="46935"/>
                  </a:cubicBezTo>
                  <a:cubicBezTo>
                    <a:pt x="11708" y="47001"/>
                    <a:pt x="11662" y="47062"/>
                    <a:pt x="11616" y="47134"/>
                  </a:cubicBezTo>
                  <a:lnTo>
                    <a:pt x="11632" y="42952"/>
                  </a:lnTo>
                  <a:close/>
                  <a:moveTo>
                    <a:pt x="619" y="42921"/>
                  </a:moveTo>
                  <a:lnTo>
                    <a:pt x="3165" y="42926"/>
                  </a:lnTo>
                  <a:lnTo>
                    <a:pt x="3145" y="50058"/>
                  </a:lnTo>
                  <a:lnTo>
                    <a:pt x="598" y="50053"/>
                  </a:lnTo>
                  <a:lnTo>
                    <a:pt x="619" y="42921"/>
                  </a:lnTo>
                  <a:close/>
                  <a:moveTo>
                    <a:pt x="3738" y="42937"/>
                  </a:moveTo>
                  <a:lnTo>
                    <a:pt x="11054" y="42947"/>
                  </a:lnTo>
                  <a:lnTo>
                    <a:pt x="11044" y="47978"/>
                  </a:lnTo>
                  <a:cubicBezTo>
                    <a:pt x="10538" y="48699"/>
                    <a:pt x="9996" y="49404"/>
                    <a:pt x="9438" y="50079"/>
                  </a:cubicBezTo>
                  <a:lnTo>
                    <a:pt x="3717" y="50069"/>
                  </a:lnTo>
                  <a:lnTo>
                    <a:pt x="3738" y="42937"/>
                  </a:lnTo>
                  <a:close/>
                  <a:moveTo>
                    <a:pt x="3712" y="50641"/>
                  </a:moveTo>
                  <a:lnTo>
                    <a:pt x="8948" y="50657"/>
                  </a:lnTo>
                  <a:cubicBezTo>
                    <a:pt x="8896" y="50713"/>
                    <a:pt x="8845" y="50774"/>
                    <a:pt x="8789" y="50841"/>
                  </a:cubicBezTo>
                  <a:cubicBezTo>
                    <a:pt x="7317" y="52507"/>
                    <a:pt x="5675" y="54031"/>
                    <a:pt x="3896" y="55360"/>
                  </a:cubicBezTo>
                  <a:cubicBezTo>
                    <a:pt x="3835" y="55411"/>
                    <a:pt x="3763" y="55452"/>
                    <a:pt x="3697" y="55504"/>
                  </a:cubicBezTo>
                  <a:lnTo>
                    <a:pt x="3712" y="50641"/>
                  </a:lnTo>
                  <a:close/>
                  <a:moveTo>
                    <a:pt x="598" y="50626"/>
                  </a:moveTo>
                  <a:lnTo>
                    <a:pt x="3145" y="50636"/>
                  </a:lnTo>
                  <a:lnTo>
                    <a:pt x="3129" y="55918"/>
                  </a:lnTo>
                  <a:cubicBezTo>
                    <a:pt x="2373" y="56460"/>
                    <a:pt x="1590" y="56961"/>
                    <a:pt x="813" y="57421"/>
                  </a:cubicBezTo>
                  <a:cubicBezTo>
                    <a:pt x="726" y="57467"/>
                    <a:pt x="650" y="57513"/>
                    <a:pt x="583" y="57559"/>
                  </a:cubicBezTo>
                  <a:lnTo>
                    <a:pt x="598" y="50626"/>
                  </a:lnTo>
                  <a:close/>
                  <a:moveTo>
                    <a:pt x="14347" y="43453"/>
                  </a:moveTo>
                  <a:lnTo>
                    <a:pt x="14347" y="57840"/>
                  </a:lnTo>
                  <a:lnTo>
                    <a:pt x="1232" y="57840"/>
                  </a:lnTo>
                  <a:cubicBezTo>
                    <a:pt x="2025" y="57365"/>
                    <a:pt x="2817" y="56848"/>
                    <a:pt x="3579" y="56306"/>
                  </a:cubicBezTo>
                  <a:cubicBezTo>
                    <a:pt x="3809" y="56143"/>
                    <a:pt x="4034" y="55979"/>
                    <a:pt x="4244" y="55810"/>
                  </a:cubicBezTo>
                  <a:cubicBezTo>
                    <a:pt x="6044" y="54455"/>
                    <a:pt x="7721" y="52911"/>
                    <a:pt x="9213" y="51209"/>
                  </a:cubicBezTo>
                  <a:cubicBezTo>
                    <a:pt x="9387" y="51020"/>
                    <a:pt x="9546" y="50836"/>
                    <a:pt x="9699" y="50646"/>
                  </a:cubicBezTo>
                  <a:lnTo>
                    <a:pt x="9791" y="50544"/>
                  </a:lnTo>
                  <a:lnTo>
                    <a:pt x="10180" y="50079"/>
                  </a:lnTo>
                  <a:lnTo>
                    <a:pt x="10175" y="50079"/>
                  </a:lnTo>
                  <a:cubicBezTo>
                    <a:pt x="10655" y="49486"/>
                    <a:pt x="11120" y="48867"/>
                    <a:pt x="11560" y="48233"/>
                  </a:cubicBezTo>
                  <a:cubicBezTo>
                    <a:pt x="11785" y="47911"/>
                    <a:pt x="12005" y="47574"/>
                    <a:pt x="12230" y="47241"/>
                  </a:cubicBezTo>
                  <a:cubicBezTo>
                    <a:pt x="13017" y="46030"/>
                    <a:pt x="13728" y="44757"/>
                    <a:pt x="14347" y="43453"/>
                  </a:cubicBezTo>
                  <a:close/>
                  <a:moveTo>
                    <a:pt x="159" y="0"/>
                  </a:moveTo>
                  <a:lnTo>
                    <a:pt x="159" y="511"/>
                  </a:lnTo>
                  <a:lnTo>
                    <a:pt x="0" y="58050"/>
                  </a:lnTo>
                  <a:lnTo>
                    <a:pt x="0" y="58336"/>
                  </a:lnTo>
                  <a:lnTo>
                    <a:pt x="97" y="58336"/>
                  </a:lnTo>
                  <a:lnTo>
                    <a:pt x="97" y="58351"/>
                  </a:lnTo>
                  <a:lnTo>
                    <a:pt x="14924" y="58351"/>
                  </a:lnTo>
                  <a:lnTo>
                    <a:pt x="14924" y="57840"/>
                  </a:lnTo>
                  <a:lnTo>
                    <a:pt x="14924" y="40902"/>
                  </a:lnTo>
                  <a:lnTo>
                    <a:pt x="14909" y="40902"/>
                  </a:lnTo>
                  <a:lnTo>
                    <a:pt x="14975" y="17450"/>
                  </a:lnTo>
                  <a:lnTo>
                    <a:pt x="14986" y="17450"/>
                  </a:lnTo>
                  <a:lnTo>
                    <a:pt x="14986" y="511"/>
                  </a:lnTo>
                  <a:lnTo>
                    <a:pt x="14986" y="0"/>
                  </a:lnTo>
                  <a:close/>
                </a:path>
              </a:pathLst>
            </a:custGeom>
            <a:solidFill>
              <a:schemeClr val="dk1"/>
            </a:solidFill>
            <a:ln>
              <a:noFill/>
            </a:ln>
            <a:effectLst>
              <a:outerShdw blurRad="5715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8"/>
            <p:cNvSpPr/>
            <p:nvPr/>
          </p:nvSpPr>
          <p:spPr>
            <a:xfrm flipH="1">
              <a:off x="2710033" y="3751500"/>
              <a:ext cx="695704" cy="2707679"/>
            </a:xfrm>
            <a:custGeom>
              <a:avLst/>
              <a:gdLst/>
              <a:ahLst/>
              <a:cxnLst/>
              <a:rect l="l" t="t" r="r" b="b"/>
              <a:pathLst>
                <a:path w="14992" h="58352" extrusionOk="0">
                  <a:moveTo>
                    <a:pt x="737" y="798"/>
                  </a:moveTo>
                  <a:cubicBezTo>
                    <a:pt x="972" y="941"/>
                    <a:pt x="1197" y="1074"/>
                    <a:pt x="1422" y="1207"/>
                  </a:cubicBezTo>
                  <a:cubicBezTo>
                    <a:pt x="2051" y="1600"/>
                    <a:pt x="2675" y="2015"/>
                    <a:pt x="3273" y="2449"/>
                  </a:cubicBezTo>
                  <a:lnTo>
                    <a:pt x="3262" y="7736"/>
                  </a:lnTo>
                  <a:lnTo>
                    <a:pt x="716" y="7725"/>
                  </a:lnTo>
                  <a:lnTo>
                    <a:pt x="737" y="798"/>
                  </a:lnTo>
                  <a:close/>
                  <a:moveTo>
                    <a:pt x="3850" y="2868"/>
                  </a:moveTo>
                  <a:cubicBezTo>
                    <a:pt x="3922" y="2919"/>
                    <a:pt x="3983" y="2971"/>
                    <a:pt x="4050" y="3022"/>
                  </a:cubicBezTo>
                  <a:cubicBezTo>
                    <a:pt x="5880" y="4418"/>
                    <a:pt x="7567" y="6008"/>
                    <a:pt x="9065" y="7751"/>
                  </a:cubicBezTo>
                  <a:lnTo>
                    <a:pt x="4203" y="7741"/>
                  </a:lnTo>
                  <a:lnTo>
                    <a:pt x="3835" y="7736"/>
                  </a:lnTo>
                  <a:lnTo>
                    <a:pt x="3850" y="2868"/>
                  </a:lnTo>
                  <a:close/>
                  <a:moveTo>
                    <a:pt x="14418" y="517"/>
                  </a:moveTo>
                  <a:lnTo>
                    <a:pt x="14418" y="14950"/>
                  </a:lnTo>
                  <a:lnTo>
                    <a:pt x="14413" y="14950"/>
                  </a:lnTo>
                  <a:cubicBezTo>
                    <a:pt x="13800" y="13651"/>
                    <a:pt x="13104" y="12388"/>
                    <a:pt x="12338" y="11176"/>
                  </a:cubicBezTo>
                  <a:cubicBezTo>
                    <a:pt x="12118" y="10839"/>
                    <a:pt x="11898" y="10507"/>
                    <a:pt x="11673" y="10180"/>
                  </a:cubicBezTo>
                  <a:cubicBezTo>
                    <a:pt x="11284" y="9612"/>
                    <a:pt x="10875" y="9055"/>
                    <a:pt x="10451" y="8528"/>
                  </a:cubicBezTo>
                  <a:cubicBezTo>
                    <a:pt x="10400" y="8462"/>
                    <a:pt x="10349" y="8400"/>
                    <a:pt x="10298" y="8329"/>
                  </a:cubicBezTo>
                  <a:lnTo>
                    <a:pt x="10303" y="8329"/>
                  </a:lnTo>
                  <a:lnTo>
                    <a:pt x="9914" y="7853"/>
                  </a:lnTo>
                  <a:lnTo>
                    <a:pt x="9832" y="7751"/>
                  </a:lnTo>
                  <a:cubicBezTo>
                    <a:pt x="8227" y="5829"/>
                    <a:pt x="6402" y="4085"/>
                    <a:pt x="4408" y="2562"/>
                  </a:cubicBezTo>
                  <a:cubicBezTo>
                    <a:pt x="4203" y="2403"/>
                    <a:pt x="3983" y="2245"/>
                    <a:pt x="3743" y="2071"/>
                  </a:cubicBezTo>
                  <a:cubicBezTo>
                    <a:pt x="3094" y="1606"/>
                    <a:pt x="2419" y="1151"/>
                    <a:pt x="1734" y="726"/>
                  </a:cubicBezTo>
                  <a:cubicBezTo>
                    <a:pt x="1621" y="660"/>
                    <a:pt x="1504" y="588"/>
                    <a:pt x="1381" y="517"/>
                  </a:cubicBezTo>
                  <a:close/>
                  <a:moveTo>
                    <a:pt x="716" y="8303"/>
                  </a:moveTo>
                  <a:lnTo>
                    <a:pt x="3262" y="8308"/>
                  </a:lnTo>
                  <a:lnTo>
                    <a:pt x="3242" y="15440"/>
                  </a:lnTo>
                  <a:lnTo>
                    <a:pt x="696" y="15435"/>
                  </a:lnTo>
                  <a:lnTo>
                    <a:pt x="716" y="8303"/>
                  </a:lnTo>
                  <a:close/>
                  <a:moveTo>
                    <a:pt x="3845" y="8303"/>
                  </a:moveTo>
                  <a:lnTo>
                    <a:pt x="6494" y="8313"/>
                  </a:lnTo>
                  <a:lnTo>
                    <a:pt x="9556" y="8324"/>
                  </a:lnTo>
                  <a:cubicBezTo>
                    <a:pt x="9730" y="8533"/>
                    <a:pt x="9868" y="8707"/>
                    <a:pt x="10006" y="8871"/>
                  </a:cubicBezTo>
                  <a:cubicBezTo>
                    <a:pt x="10400" y="9372"/>
                    <a:pt x="10783" y="9893"/>
                    <a:pt x="11157" y="10425"/>
                  </a:cubicBezTo>
                  <a:lnTo>
                    <a:pt x="11141" y="15456"/>
                  </a:lnTo>
                  <a:lnTo>
                    <a:pt x="3825" y="15435"/>
                  </a:lnTo>
                  <a:lnTo>
                    <a:pt x="3845" y="8303"/>
                  </a:lnTo>
                  <a:close/>
                  <a:moveTo>
                    <a:pt x="11724" y="11289"/>
                  </a:moveTo>
                  <a:cubicBezTo>
                    <a:pt x="11765" y="11350"/>
                    <a:pt x="11811" y="11422"/>
                    <a:pt x="11852" y="11483"/>
                  </a:cubicBezTo>
                  <a:cubicBezTo>
                    <a:pt x="12660" y="12756"/>
                    <a:pt x="13391" y="14091"/>
                    <a:pt x="14025" y="15466"/>
                  </a:cubicBezTo>
                  <a:lnTo>
                    <a:pt x="11709" y="15466"/>
                  </a:lnTo>
                  <a:lnTo>
                    <a:pt x="11724" y="11289"/>
                  </a:lnTo>
                  <a:close/>
                  <a:moveTo>
                    <a:pt x="691" y="16008"/>
                  </a:moveTo>
                  <a:lnTo>
                    <a:pt x="3237" y="16018"/>
                  </a:lnTo>
                  <a:lnTo>
                    <a:pt x="3165" y="42354"/>
                  </a:lnTo>
                  <a:lnTo>
                    <a:pt x="624" y="42349"/>
                  </a:lnTo>
                  <a:lnTo>
                    <a:pt x="691" y="16008"/>
                  </a:lnTo>
                  <a:close/>
                  <a:moveTo>
                    <a:pt x="3810" y="16023"/>
                  </a:moveTo>
                  <a:lnTo>
                    <a:pt x="11131" y="16044"/>
                  </a:lnTo>
                  <a:lnTo>
                    <a:pt x="11059" y="42379"/>
                  </a:lnTo>
                  <a:lnTo>
                    <a:pt x="3743" y="42359"/>
                  </a:lnTo>
                  <a:lnTo>
                    <a:pt x="3810" y="16023"/>
                  </a:lnTo>
                  <a:close/>
                  <a:moveTo>
                    <a:pt x="11704" y="16049"/>
                  </a:moveTo>
                  <a:lnTo>
                    <a:pt x="14413" y="16054"/>
                  </a:lnTo>
                  <a:lnTo>
                    <a:pt x="14413" y="16279"/>
                  </a:lnTo>
                  <a:lnTo>
                    <a:pt x="14408" y="16279"/>
                  </a:lnTo>
                  <a:lnTo>
                    <a:pt x="14337" y="42159"/>
                  </a:lnTo>
                  <a:lnTo>
                    <a:pt x="14347" y="42159"/>
                  </a:lnTo>
                  <a:lnTo>
                    <a:pt x="14347" y="42389"/>
                  </a:lnTo>
                  <a:lnTo>
                    <a:pt x="11632" y="42384"/>
                  </a:lnTo>
                  <a:lnTo>
                    <a:pt x="11704" y="16049"/>
                  </a:lnTo>
                  <a:close/>
                  <a:moveTo>
                    <a:pt x="11632" y="42952"/>
                  </a:moveTo>
                  <a:lnTo>
                    <a:pt x="13948" y="42957"/>
                  </a:lnTo>
                  <a:cubicBezTo>
                    <a:pt x="13907" y="43049"/>
                    <a:pt x="13871" y="43131"/>
                    <a:pt x="13830" y="43207"/>
                  </a:cubicBezTo>
                  <a:cubicBezTo>
                    <a:pt x="13222" y="44486"/>
                    <a:pt x="12522" y="45738"/>
                    <a:pt x="11755" y="46935"/>
                  </a:cubicBezTo>
                  <a:cubicBezTo>
                    <a:pt x="11709" y="47001"/>
                    <a:pt x="11668" y="47062"/>
                    <a:pt x="11622" y="47134"/>
                  </a:cubicBezTo>
                  <a:lnTo>
                    <a:pt x="11632" y="42952"/>
                  </a:lnTo>
                  <a:close/>
                  <a:moveTo>
                    <a:pt x="624" y="42921"/>
                  </a:moveTo>
                  <a:lnTo>
                    <a:pt x="3165" y="42926"/>
                  </a:lnTo>
                  <a:lnTo>
                    <a:pt x="3145" y="50058"/>
                  </a:lnTo>
                  <a:lnTo>
                    <a:pt x="604" y="50053"/>
                  </a:lnTo>
                  <a:lnTo>
                    <a:pt x="624" y="42921"/>
                  </a:lnTo>
                  <a:close/>
                  <a:moveTo>
                    <a:pt x="3743" y="42937"/>
                  </a:moveTo>
                  <a:lnTo>
                    <a:pt x="11059" y="42947"/>
                  </a:lnTo>
                  <a:lnTo>
                    <a:pt x="11044" y="47978"/>
                  </a:lnTo>
                  <a:cubicBezTo>
                    <a:pt x="10543" y="48699"/>
                    <a:pt x="9996" y="49404"/>
                    <a:pt x="9444" y="50079"/>
                  </a:cubicBezTo>
                  <a:lnTo>
                    <a:pt x="3723" y="50069"/>
                  </a:lnTo>
                  <a:lnTo>
                    <a:pt x="3743" y="42937"/>
                  </a:lnTo>
                  <a:close/>
                  <a:moveTo>
                    <a:pt x="3712" y="50641"/>
                  </a:moveTo>
                  <a:lnTo>
                    <a:pt x="8948" y="50657"/>
                  </a:lnTo>
                  <a:cubicBezTo>
                    <a:pt x="8897" y="50713"/>
                    <a:pt x="8846" y="50774"/>
                    <a:pt x="8789" y="50841"/>
                  </a:cubicBezTo>
                  <a:cubicBezTo>
                    <a:pt x="7322" y="52507"/>
                    <a:pt x="5676" y="54031"/>
                    <a:pt x="3902" y="55360"/>
                  </a:cubicBezTo>
                  <a:cubicBezTo>
                    <a:pt x="3835" y="55411"/>
                    <a:pt x="3764" y="55452"/>
                    <a:pt x="3702" y="55504"/>
                  </a:cubicBezTo>
                  <a:lnTo>
                    <a:pt x="3712" y="50641"/>
                  </a:lnTo>
                  <a:close/>
                  <a:moveTo>
                    <a:pt x="604" y="50626"/>
                  </a:moveTo>
                  <a:lnTo>
                    <a:pt x="3145" y="50636"/>
                  </a:lnTo>
                  <a:lnTo>
                    <a:pt x="3135" y="55918"/>
                  </a:lnTo>
                  <a:cubicBezTo>
                    <a:pt x="2373" y="56460"/>
                    <a:pt x="1596" y="56961"/>
                    <a:pt x="813" y="57421"/>
                  </a:cubicBezTo>
                  <a:cubicBezTo>
                    <a:pt x="732" y="57467"/>
                    <a:pt x="655" y="57513"/>
                    <a:pt x="583" y="57559"/>
                  </a:cubicBezTo>
                  <a:lnTo>
                    <a:pt x="604" y="50626"/>
                  </a:lnTo>
                  <a:close/>
                  <a:moveTo>
                    <a:pt x="14352" y="43453"/>
                  </a:moveTo>
                  <a:lnTo>
                    <a:pt x="14352" y="57840"/>
                  </a:lnTo>
                  <a:lnTo>
                    <a:pt x="1238" y="57840"/>
                  </a:lnTo>
                  <a:cubicBezTo>
                    <a:pt x="2030" y="57365"/>
                    <a:pt x="2823" y="56848"/>
                    <a:pt x="3579" y="56306"/>
                  </a:cubicBezTo>
                  <a:cubicBezTo>
                    <a:pt x="3810" y="56143"/>
                    <a:pt x="4035" y="55979"/>
                    <a:pt x="4244" y="55810"/>
                  </a:cubicBezTo>
                  <a:cubicBezTo>
                    <a:pt x="6049" y="54455"/>
                    <a:pt x="7721" y="52911"/>
                    <a:pt x="9219" y="51209"/>
                  </a:cubicBezTo>
                  <a:cubicBezTo>
                    <a:pt x="9388" y="51020"/>
                    <a:pt x="9551" y="50836"/>
                    <a:pt x="9705" y="50646"/>
                  </a:cubicBezTo>
                  <a:lnTo>
                    <a:pt x="9791" y="50544"/>
                  </a:lnTo>
                  <a:lnTo>
                    <a:pt x="10185" y="50079"/>
                  </a:lnTo>
                  <a:lnTo>
                    <a:pt x="10175" y="50079"/>
                  </a:lnTo>
                  <a:cubicBezTo>
                    <a:pt x="10655" y="49486"/>
                    <a:pt x="11121" y="48867"/>
                    <a:pt x="11560" y="48233"/>
                  </a:cubicBezTo>
                  <a:cubicBezTo>
                    <a:pt x="11785" y="47911"/>
                    <a:pt x="12010" y="47574"/>
                    <a:pt x="12235" y="47241"/>
                  </a:cubicBezTo>
                  <a:cubicBezTo>
                    <a:pt x="13023" y="46030"/>
                    <a:pt x="13728" y="44757"/>
                    <a:pt x="14352" y="43453"/>
                  </a:cubicBezTo>
                  <a:close/>
                  <a:moveTo>
                    <a:pt x="164" y="0"/>
                  </a:moveTo>
                  <a:lnTo>
                    <a:pt x="164" y="511"/>
                  </a:lnTo>
                  <a:lnTo>
                    <a:pt x="1" y="58050"/>
                  </a:lnTo>
                  <a:lnTo>
                    <a:pt x="1" y="58336"/>
                  </a:lnTo>
                  <a:lnTo>
                    <a:pt x="98" y="58336"/>
                  </a:lnTo>
                  <a:lnTo>
                    <a:pt x="98" y="58351"/>
                  </a:lnTo>
                  <a:lnTo>
                    <a:pt x="14925" y="58351"/>
                  </a:lnTo>
                  <a:lnTo>
                    <a:pt x="14925" y="57840"/>
                  </a:lnTo>
                  <a:lnTo>
                    <a:pt x="14925" y="40902"/>
                  </a:lnTo>
                  <a:lnTo>
                    <a:pt x="14914" y="40902"/>
                  </a:lnTo>
                  <a:lnTo>
                    <a:pt x="14976" y="17450"/>
                  </a:lnTo>
                  <a:lnTo>
                    <a:pt x="14991" y="17450"/>
                  </a:lnTo>
                  <a:lnTo>
                    <a:pt x="14991" y="511"/>
                  </a:lnTo>
                  <a:lnTo>
                    <a:pt x="14991" y="0"/>
                  </a:lnTo>
                  <a:close/>
                </a:path>
              </a:pathLst>
            </a:custGeom>
            <a:solidFill>
              <a:schemeClr val="lt2"/>
            </a:solidFill>
            <a:ln>
              <a:noFill/>
            </a:ln>
            <a:effectLst>
              <a:outerShdw blurRad="5715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sp>
        <p:nvSpPr>
          <p:cNvPr id="480" name="Google Shape;480;p8"/>
          <p:cNvSpPr/>
          <p:nvPr/>
        </p:nvSpPr>
        <p:spPr>
          <a:xfrm rot="-8428091">
            <a:off x="1282914" y="932940"/>
            <a:ext cx="123256" cy="155254"/>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8"/>
          <p:cNvSpPr/>
          <p:nvPr/>
        </p:nvSpPr>
        <p:spPr>
          <a:xfrm rot="8910934">
            <a:off x="6271852" y="4745674"/>
            <a:ext cx="100195" cy="126239"/>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8"/>
          <p:cNvSpPr/>
          <p:nvPr/>
        </p:nvSpPr>
        <p:spPr>
          <a:xfrm rot="8910369">
            <a:off x="477770" y="2376747"/>
            <a:ext cx="123260" cy="155271"/>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8"/>
          <p:cNvSpPr/>
          <p:nvPr/>
        </p:nvSpPr>
        <p:spPr>
          <a:xfrm rot="8910650">
            <a:off x="409639" y="300405"/>
            <a:ext cx="85036" cy="107102"/>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8"/>
          <p:cNvSpPr/>
          <p:nvPr/>
        </p:nvSpPr>
        <p:spPr>
          <a:xfrm rot="-7746769">
            <a:off x="3298658" y="4710906"/>
            <a:ext cx="100197" cy="126234"/>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8"/>
          <p:cNvSpPr/>
          <p:nvPr/>
        </p:nvSpPr>
        <p:spPr>
          <a:xfrm rot="-8428091">
            <a:off x="8264339" y="2010340"/>
            <a:ext cx="123256" cy="155254"/>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8"/>
          <p:cNvSpPr/>
          <p:nvPr/>
        </p:nvSpPr>
        <p:spPr>
          <a:xfrm rot="8910650">
            <a:off x="7447439" y="164680"/>
            <a:ext cx="85036" cy="107102"/>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8"/>
          <p:cNvSpPr/>
          <p:nvPr/>
        </p:nvSpPr>
        <p:spPr>
          <a:xfrm rot="-8428091">
            <a:off x="3705664" y="220265"/>
            <a:ext cx="123256" cy="155254"/>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8"/>
          <p:cNvSpPr/>
          <p:nvPr/>
        </p:nvSpPr>
        <p:spPr>
          <a:xfrm rot="8910650">
            <a:off x="5477864" y="760580"/>
            <a:ext cx="85036" cy="107102"/>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8"/>
          <p:cNvSpPr/>
          <p:nvPr/>
        </p:nvSpPr>
        <p:spPr>
          <a:xfrm rot="8910369">
            <a:off x="8751270" y="4696385"/>
            <a:ext cx="123260" cy="155271"/>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400" fill="hold">
                                          <p:stCondLst>
                                            <p:cond delay="0"/>
                                          </p:stCondLst>
                                        </p:cTn>
                                        <p:tgtEl>
                                          <p:spTgt spid="422"/>
                                        </p:tgtEl>
                                        <p:attrNameLst>
                                          <p:attrName>r</p:attrName>
                                        </p:attrNameLst>
                                      </p:cBhvr>
                                    </p:animRot>
                                    <p:animRot by="-240000">
                                      <p:cBhvr>
                                        <p:cTn id="7" dur="800" fill="hold">
                                          <p:stCondLst>
                                            <p:cond delay="800"/>
                                          </p:stCondLst>
                                        </p:cTn>
                                        <p:tgtEl>
                                          <p:spTgt spid="422"/>
                                        </p:tgtEl>
                                        <p:attrNameLst>
                                          <p:attrName>r</p:attrName>
                                        </p:attrNameLst>
                                      </p:cBhvr>
                                    </p:animRot>
                                    <p:animRot by="240000">
                                      <p:cBhvr>
                                        <p:cTn id="8" dur="800" fill="hold">
                                          <p:stCondLst>
                                            <p:cond delay="1600"/>
                                          </p:stCondLst>
                                        </p:cTn>
                                        <p:tgtEl>
                                          <p:spTgt spid="422"/>
                                        </p:tgtEl>
                                        <p:attrNameLst>
                                          <p:attrName>r</p:attrName>
                                        </p:attrNameLst>
                                      </p:cBhvr>
                                    </p:animRot>
                                    <p:animRot by="-240000">
                                      <p:cBhvr>
                                        <p:cTn id="9" dur="800" fill="hold">
                                          <p:stCondLst>
                                            <p:cond delay="2400"/>
                                          </p:stCondLst>
                                        </p:cTn>
                                        <p:tgtEl>
                                          <p:spTgt spid="422"/>
                                        </p:tgtEl>
                                        <p:attrNameLst>
                                          <p:attrName>r</p:attrName>
                                        </p:attrNameLst>
                                      </p:cBhvr>
                                    </p:animRot>
                                    <p:animRot by="120000">
                                      <p:cBhvr>
                                        <p:cTn id="10" dur="800" fill="hold">
                                          <p:stCondLst>
                                            <p:cond delay="3200"/>
                                          </p:stCondLst>
                                        </p:cTn>
                                        <p:tgtEl>
                                          <p:spTgt spid="422"/>
                                        </p:tgtEl>
                                        <p:attrNameLst>
                                          <p:attrName>r</p:attrName>
                                        </p:attrNameLst>
                                      </p:cBhvr>
                                    </p:animRot>
                                  </p:childTnLst>
                                </p:cTn>
                              </p:par>
                              <p:par>
                                <p:cTn id="11" presetID="32" presetClass="emph" presetSubtype="0" repeatCount="indefinite" fill="hold" nodeType="withEffect">
                                  <p:stCondLst>
                                    <p:cond delay="1200"/>
                                  </p:stCondLst>
                                  <p:childTnLst>
                                    <p:animRot by="120000">
                                      <p:cBhvr>
                                        <p:cTn id="12" dur="400" fill="hold">
                                          <p:stCondLst>
                                            <p:cond delay="0"/>
                                          </p:stCondLst>
                                        </p:cTn>
                                        <p:tgtEl>
                                          <p:spTgt spid="447"/>
                                        </p:tgtEl>
                                        <p:attrNameLst>
                                          <p:attrName>r</p:attrName>
                                        </p:attrNameLst>
                                      </p:cBhvr>
                                    </p:animRot>
                                    <p:animRot by="-240000">
                                      <p:cBhvr>
                                        <p:cTn id="13" dur="800" fill="hold">
                                          <p:stCondLst>
                                            <p:cond delay="800"/>
                                          </p:stCondLst>
                                        </p:cTn>
                                        <p:tgtEl>
                                          <p:spTgt spid="447"/>
                                        </p:tgtEl>
                                        <p:attrNameLst>
                                          <p:attrName>r</p:attrName>
                                        </p:attrNameLst>
                                      </p:cBhvr>
                                    </p:animRot>
                                    <p:animRot by="240000">
                                      <p:cBhvr>
                                        <p:cTn id="14" dur="800" fill="hold">
                                          <p:stCondLst>
                                            <p:cond delay="1600"/>
                                          </p:stCondLst>
                                        </p:cTn>
                                        <p:tgtEl>
                                          <p:spTgt spid="447"/>
                                        </p:tgtEl>
                                        <p:attrNameLst>
                                          <p:attrName>r</p:attrName>
                                        </p:attrNameLst>
                                      </p:cBhvr>
                                    </p:animRot>
                                    <p:animRot by="-240000">
                                      <p:cBhvr>
                                        <p:cTn id="15" dur="800" fill="hold">
                                          <p:stCondLst>
                                            <p:cond delay="2400"/>
                                          </p:stCondLst>
                                        </p:cTn>
                                        <p:tgtEl>
                                          <p:spTgt spid="447"/>
                                        </p:tgtEl>
                                        <p:attrNameLst>
                                          <p:attrName>r</p:attrName>
                                        </p:attrNameLst>
                                      </p:cBhvr>
                                    </p:animRot>
                                    <p:animRot by="120000">
                                      <p:cBhvr>
                                        <p:cTn id="16" dur="800" fill="hold">
                                          <p:stCondLst>
                                            <p:cond delay="3200"/>
                                          </p:stCondLst>
                                        </p:cTn>
                                        <p:tgtEl>
                                          <p:spTgt spid="447"/>
                                        </p:tgtEl>
                                        <p:attrNameLst>
                                          <p:attrName>r</p:attrName>
                                        </p:attrNameLst>
                                      </p:cBhvr>
                                    </p:animRot>
                                  </p:childTnLst>
                                </p:cTn>
                              </p:par>
                              <p:par>
                                <p:cTn id="17" presetID="32" presetClass="emph" presetSubtype="0" repeatCount="indefinite" fill="hold" nodeType="withEffect">
                                  <p:stCondLst>
                                    <p:cond delay="500"/>
                                  </p:stCondLst>
                                  <p:childTnLst>
                                    <p:animRot by="120000">
                                      <p:cBhvr>
                                        <p:cTn id="18" dur="400" fill="hold">
                                          <p:stCondLst>
                                            <p:cond delay="0"/>
                                          </p:stCondLst>
                                        </p:cTn>
                                        <p:tgtEl>
                                          <p:spTgt spid="437"/>
                                        </p:tgtEl>
                                        <p:attrNameLst>
                                          <p:attrName>r</p:attrName>
                                        </p:attrNameLst>
                                      </p:cBhvr>
                                    </p:animRot>
                                    <p:animRot by="-240000">
                                      <p:cBhvr>
                                        <p:cTn id="19" dur="800" fill="hold">
                                          <p:stCondLst>
                                            <p:cond delay="800"/>
                                          </p:stCondLst>
                                        </p:cTn>
                                        <p:tgtEl>
                                          <p:spTgt spid="437"/>
                                        </p:tgtEl>
                                        <p:attrNameLst>
                                          <p:attrName>r</p:attrName>
                                        </p:attrNameLst>
                                      </p:cBhvr>
                                    </p:animRot>
                                    <p:animRot by="240000">
                                      <p:cBhvr>
                                        <p:cTn id="20" dur="800" fill="hold">
                                          <p:stCondLst>
                                            <p:cond delay="1600"/>
                                          </p:stCondLst>
                                        </p:cTn>
                                        <p:tgtEl>
                                          <p:spTgt spid="437"/>
                                        </p:tgtEl>
                                        <p:attrNameLst>
                                          <p:attrName>r</p:attrName>
                                        </p:attrNameLst>
                                      </p:cBhvr>
                                    </p:animRot>
                                    <p:animRot by="-240000">
                                      <p:cBhvr>
                                        <p:cTn id="21" dur="800" fill="hold">
                                          <p:stCondLst>
                                            <p:cond delay="2400"/>
                                          </p:stCondLst>
                                        </p:cTn>
                                        <p:tgtEl>
                                          <p:spTgt spid="437"/>
                                        </p:tgtEl>
                                        <p:attrNameLst>
                                          <p:attrName>r</p:attrName>
                                        </p:attrNameLst>
                                      </p:cBhvr>
                                    </p:animRot>
                                    <p:animRot by="120000">
                                      <p:cBhvr>
                                        <p:cTn id="22" dur="800" fill="hold">
                                          <p:stCondLst>
                                            <p:cond delay="3200"/>
                                          </p:stCondLst>
                                        </p:cTn>
                                        <p:tgtEl>
                                          <p:spTgt spid="437"/>
                                        </p:tgtEl>
                                        <p:attrNameLst>
                                          <p:attrName>r</p:attrName>
                                        </p:attrNameLst>
                                      </p:cBhvr>
                                    </p:animRot>
                                  </p:childTnLst>
                                </p:cTn>
                              </p:par>
                              <p:par>
                                <p:cTn id="23" presetID="8" presetClass="emph" presetSubtype="0" repeatCount="indefinite" fill="hold" nodeType="withEffect">
                                  <p:stCondLst>
                                    <p:cond delay="0"/>
                                  </p:stCondLst>
                                  <p:childTnLst>
                                    <p:animRot by="21600000">
                                      <p:cBhvr>
                                        <p:cTn id="24" dur="2000" fill="hold"/>
                                        <p:tgtEl>
                                          <p:spTgt spid="468"/>
                                        </p:tgtEl>
                                        <p:attrNameLst>
                                          <p:attrName>r</p:attrName>
                                        </p:attrNameLst>
                                      </p:cBhvr>
                                    </p:animRot>
                                  </p:childTnLst>
                                </p:cTn>
                              </p:par>
                              <p:par>
                                <p:cTn id="25" presetID="26" presetClass="emph" presetSubtype="0" fill="hold" nodeType="withEffect">
                                  <p:stCondLst>
                                    <p:cond delay="0"/>
                                  </p:stCondLst>
                                  <p:childTnLst>
                                    <p:animEffect transition="out" filter="fade">
                                      <p:cBhvr>
                                        <p:cTn id="26" dur="4000" tmFilter="0, 0; .2, .5; .8, .5; 1, 0"/>
                                        <p:tgtEl>
                                          <p:spTgt spid="468"/>
                                        </p:tgtEl>
                                      </p:cBhvr>
                                    </p:animEffect>
                                    <p:animScale>
                                      <p:cBhvr>
                                        <p:cTn id="27" dur="2000" autoRev="1" fill="hold"/>
                                        <p:tgtEl>
                                          <p:spTgt spid="46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_4">
    <p:bg>
      <p:bgPr>
        <a:solidFill>
          <a:schemeClr val="lt1"/>
        </a:solidFill>
        <a:effectLst/>
      </p:bgPr>
    </p:bg>
    <p:spTree>
      <p:nvGrpSpPr>
        <p:cNvPr id="1" name="Shape 644"/>
        <p:cNvGrpSpPr/>
        <p:nvPr/>
      </p:nvGrpSpPr>
      <p:grpSpPr>
        <a:xfrm>
          <a:off x="0" y="0"/>
          <a:ext cx="0" cy="0"/>
          <a:chOff x="0" y="0"/>
          <a:chExt cx="0" cy="0"/>
        </a:xfrm>
      </p:grpSpPr>
      <p:sp>
        <p:nvSpPr>
          <p:cNvPr id="645" name="Google Shape;645;p13"/>
          <p:cNvSpPr txBox="1">
            <a:spLocks noGrp="1"/>
          </p:cNvSpPr>
          <p:nvPr>
            <p:ph type="title"/>
          </p:nvPr>
        </p:nvSpPr>
        <p:spPr>
          <a:xfrm>
            <a:off x="1499100" y="458900"/>
            <a:ext cx="6145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2500">
                <a:solidFill>
                  <a:schemeClr val="dk1"/>
                </a:solidFill>
                <a:latin typeface="UVN Sang Song Nang" panose="03030802040007090B04" pitchFamily="66"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6" name="Google Shape;646;p13"/>
          <p:cNvSpPr txBox="1">
            <a:spLocks noGrp="1"/>
          </p:cNvSpPr>
          <p:nvPr>
            <p:ph type="title" idx="2" hasCustomPrompt="1"/>
          </p:nvPr>
        </p:nvSpPr>
        <p:spPr>
          <a:xfrm>
            <a:off x="2313281" y="1116625"/>
            <a:ext cx="1176900" cy="91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3600">
                <a:latin typeface="UVN Sang Song Nang" panose="03030802040007090B04" pitchFamily="66" charset="0"/>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47" name="Google Shape;647;p13">
            <a:hlinkClick r:id="rId2" action="ppaction://hlinksldjump"/>
          </p:cNvPr>
          <p:cNvSpPr txBox="1">
            <a:spLocks noGrp="1"/>
          </p:cNvSpPr>
          <p:nvPr>
            <p:ph type="subTitle" idx="1"/>
          </p:nvPr>
        </p:nvSpPr>
        <p:spPr>
          <a:xfrm>
            <a:off x="1607681" y="1865288"/>
            <a:ext cx="2588100" cy="491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000"/>
              <a:buFont typeface="Chewy"/>
              <a:buNone/>
              <a:defRPr sz="2000">
                <a:solidFill>
                  <a:schemeClr val="dk1"/>
                </a:solidFill>
                <a:latin typeface="UVN Sang Song Nang" panose="03030802040007090B04" pitchFamily="66" charset="0"/>
                <a:ea typeface="Dela Gothic One"/>
                <a:cs typeface="UVN Sang Song Nang" panose="03030802040007090B04" pitchFamily="66" charset="0"/>
                <a:sym typeface="Dela Gothic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8" name="Google Shape;648;p13"/>
          <p:cNvSpPr txBox="1">
            <a:spLocks noGrp="1"/>
          </p:cNvSpPr>
          <p:nvPr>
            <p:ph type="subTitle" idx="3"/>
          </p:nvPr>
        </p:nvSpPr>
        <p:spPr>
          <a:xfrm>
            <a:off x="1722131" y="2255650"/>
            <a:ext cx="2359200" cy="72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000"/>
              <a:buFont typeface="Chewy"/>
              <a:buNone/>
              <a:defRPr sz="1400" b="0">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9" name="Google Shape;649;p13"/>
          <p:cNvSpPr txBox="1">
            <a:spLocks noGrp="1"/>
          </p:cNvSpPr>
          <p:nvPr>
            <p:ph type="title" idx="4" hasCustomPrompt="1"/>
          </p:nvPr>
        </p:nvSpPr>
        <p:spPr>
          <a:xfrm>
            <a:off x="2313282" y="2926813"/>
            <a:ext cx="1176900" cy="91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3600">
                <a:latin typeface="UVN Sang Song Nang" panose="03030802040007090B04" pitchFamily="66" charset="0"/>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50" name="Google Shape;650;p13">
            <a:hlinkClick r:id="" action="ppaction://noaction"/>
          </p:cNvPr>
          <p:cNvSpPr txBox="1">
            <a:spLocks noGrp="1"/>
          </p:cNvSpPr>
          <p:nvPr>
            <p:ph type="subTitle" idx="5"/>
          </p:nvPr>
        </p:nvSpPr>
        <p:spPr>
          <a:xfrm>
            <a:off x="1607682" y="3687238"/>
            <a:ext cx="2588100" cy="491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000"/>
              <a:buFont typeface="Chewy"/>
              <a:buNone/>
              <a:defRPr sz="2000">
                <a:solidFill>
                  <a:schemeClr val="dk1"/>
                </a:solidFill>
                <a:latin typeface="UVN Sang Song Nang" panose="03030802040007090B04" pitchFamily="66" charset="0"/>
                <a:ea typeface="Dela Gothic One"/>
                <a:cs typeface="UVN Sang Song Nang" panose="03030802040007090B04" pitchFamily="66" charset="0"/>
                <a:sym typeface="Dela Gothic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1" name="Google Shape;651;p13"/>
          <p:cNvSpPr txBox="1">
            <a:spLocks noGrp="1"/>
          </p:cNvSpPr>
          <p:nvPr>
            <p:ph type="subTitle" idx="6"/>
          </p:nvPr>
        </p:nvSpPr>
        <p:spPr>
          <a:xfrm>
            <a:off x="1722132" y="4076038"/>
            <a:ext cx="2359200" cy="72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000"/>
              <a:buFont typeface="Chewy"/>
              <a:buNone/>
              <a:defRPr sz="1400" b="0">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2" name="Google Shape;652;p13"/>
          <p:cNvSpPr txBox="1">
            <a:spLocks noGrp="1"/>
          </p:cNvSpPr>
          <p:nvPr>
            <p:ph type="title" idx="7" hasCustomPrompt="1"/>
          </p:nvPr>
        </p:nvSpPr>
        <p:spPr>
          <a:xfrm>
            <a:off x="5653807" y="1119975"/>
            <a:ext cx="1176900" cy="91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3600">
                <a:latin typeface="UVN Sang Song Nang" panose="03030802040007090B04" pitchFamily="66" charset="0"/>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53" name="Google Shape;653;p13">
            <a:hlinkClick r:id="rId3" action="ppaction://hlinksldjump"/>
          </p:cNvPr>
          <p:cNvSpPr txBox="1">
            <a:spLocks noGrp="1"/>
          </p:cNvSpPr>
          <p:nvPr>
            <p:ph type="subTitle" idx="8"/>
          </p:nvPr>
        </p:nvSpPr>
        <p:spPr>
          <a:xfrm>
            <a:off x="4948207" y="1865288"/>
            <a:ext cx="2588100" cy="491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000"/>
              <a:buFont typeface="Chewy"/>
              <a:buNone/>
              <a:defRPr sz="2000">
                <a:solidFill>
                  <a:schemeClr val="dk1"/>
                </a:solidFill>
                <a:latin typeface="UVN Sang Song Nang" panose="03030802040007090B04" pitchFamily="66" charset="0"/>
                <a:ea typeface="Dela Gothic One"/>
                <a:cs typeface="UVN Sang Song Nang" panose="03030802040007090B04" pitchFamily="66" charset="0"/>
                <a:sym typeface="Dela Gothic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4" name="Google Shape;654;p13"/>
          <p:cNvSpPr txBox="1">
            <a:spLocks noGrp="1"/>
          </p:cNvSpPr>
          <p:nvPr>
            <p:ph type="subTitle" idx="9"/>
          </p:nvPr>
        </p:nvSpPr>
        <p:spPr>
          <a:xfrm>
            <a:off x="5062657" y="2263725"/>
            <a:ext cx="2359200" cy="72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000"/>
              <a:buFont typeface="Chewy"/>
              <a:buNone/>
              <a:defRPr sz="1400" b="0">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5" name="Google Shape;655;p13"/>
          <p:cNvSpPr txBox="1">
            <a:spLocks noGrp="1"/>
          </p:cNvSpPr>
          <p:nvPr>
            <p:ph type="title" idx="13" hasCustomPrompt="1"/>
          </p:nvPr>
        </p:nvSpPr>
        <p:spPr>
          <a:xfrm>
            <a:off x="5653800" y="2926813"/>
            <a:ext cx="1176900" cy="91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3600">
                <a:latin typeface="UVN Sang Song Nang" panose="03030802040007090B04" pitchFamily="66" charset="0"/>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56" name="Google Shape;656;p13">
            <a:hlinkClick r:id="rId4" action="ppaction://hlinksldjump"/>
          </p:cNvPr>
          <p:cNvSpPr txBox="1">
            <a:spLocks noGrp="1"/>
          </p:cNvSpPr>
          <p:nvPr>
            <p:ph type="subTitle" idx="14"/>
          </p:nvPr>
        </p:nvSpPr>
        <p:spPr>
          <a:xfrm>
            <a:off x="5062657" y="3677588"/>
            <a:ext cx="2359200" cy="491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000"/>
              <a:buFont typeface="Chewy"/>
              <a:buNone/>
              <a:defRPr sz="2000">
                <a:solidFill>
                  <a:schemeClr val="dk1"/>
                </a:solidFill>
                <a:latin typeface="UVN Sang Song Nang" panose="03030802040007090B04" pitchFamily="66" charset="0"/>
                <a:ea typeface="Dela Gothic One"/>
                <a:cs typeface="UVN Sang Song Nang" panose="03030802040007090B04" pitchFamily="66" charset="0"/>
                <a:sym typeface="Dela Gothic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7" name="Google Shape;657;p13"/>
          <p:cNvSpPr txBox="1">
            <a:spLocks noGrp="1"/>
          </p:cNvSpPr>
          <p:nvPr>
            <p:ph type="subTitle" idx="15"/>
          </p:nvPr>
        </p:nvSpPr>
        <p:spPr>
          <a:xfrm>
            <a:off x="5062650" y="4070563"/>
            <a:ext cx="2359200" cy="72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000"/>
              <a:buFont typeface="Chewy"/>
              <a:buNone/>
              <a:defRPr sz="1400" b="0">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658" name="Google Shape;658;p13"/>
          <p:cNvPicPr preferRelativeResize="0"/>
          <p:nvPr/>
        </p:nvPicPr>
        <p:blipFill>
          <a:blip r:embed="rId5">
            <a:alphaModFix amt="23000"/>
          </a:blip>
          <a:stretch>
            <a:fillRect/>
          </a:stretch>
        </p:blipFill>
        <p:spPr>
          <a:xfrm rot="10800000" flipH="1">
            <a:off x="0" y="0"/>
            <a:ext cx="9143997" cy="5143499"/>
          </a:xfrm>
          <a:prstGeom prst="rect">
            <a:avLst/>
          </a:prstGeom>
          <a:noFill/>
          <a:ln>
            <a:noFill/>
          </a:ln>
        </p:spPr>
      </p:pic>
      <p:grpSp>
        <p:nvGrpSpPr>
          <p:cNvPr id="659" name="Google Shape;659;p13"/>
          <p:cNvGrpSpPr/>
          <p:nvPr/>
        </p:nvGrpSpPr>
        <p:grpSpPr>
          <a:xfrm flipH="1">
            <a:off x="8090772" y="117016"/>
            <a:ext cx="670558" cy="670540"/>
            <a:chOff x="4039897" y="239125"/>
            <a:chExt cx="1064208" cy="1064180"/>
          </a:xfrm>
        </p:grpSpPr>
        <p:sp>
          <p:nvSpPr>
            <p:cNvPr id="660" name="Google Shape;660;p13"/>
            <p:cNvSpPr/>
            <p:nvPr/>
          </p:nvSpPr>
          <p:spPr>
            <a:xfrm>
              <a:off x="4039897" y="239125"/>
              <a:ext cx="1064208" cy="1064180"/>
            </a:xfrm>
            <a:custGeom>
              <a:avLst/>
              <a:gdLst/>
              <a:ahLst/>
              <a:cxnLst/>
              <a:rect l="l" t="t" r="r" b="b"/>
              <a:pathLst>
                <a:path w="38055" h="38054" extrusionOk="0">
                  <a:moveTo>
                    <a:pt x="19030" y="0"/>
                  </a:moveTo>
                  <a:cubicBezTo>
                    <a:pt x="8518" y="0"/>
                    <a:pt x="1" y="8518"/>
                    <a:pt x="1" y="19024"/>
                  </a:cubicBezTo>
                  <a:cubicBezTo>
                    <a:pt x="1" y="29531"/>
                    <a:pt x="8518" y="38054"/>
                    <a:pt x="19030" y="38054"/>
                  </a:cubicBezTo>
                  <a:cubicBezTo>
                    <a:pt x="29537" y="38054"/>
                    <a:pt x="38055" y="29531"/>
                    <a:pt x="38055" y="19024"/>
                  </a:cubicBezTo>
                  <a:cubicBezTo>
                    <a:pt x="38055" y="8518"/>
                    <a:pt x="29537" y="0"/>
                    <a:pt x="19030" y="0"/>
                  </a:cubicBezTo>
                  <a:close/>
                </a:path>
              </a:pathLst>
            </a:custGeom>
            <a:solidFill>
              <a:schemeClr val="accent6"/>
            </a:solidFill>
            <a:ln>
              <a:noFill/>
            </a:ln>
            <a:effectLst>
              <a:outerShdw blurRad="128588"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3"/>
            <p:cNvSpPr/>
            <p:nvPr/>
          </p:nvSpPr>
          <p:spPr>
            <a:xfrm>
              <a:off x="4191607" y="424674"/>
              <a:ext cx="760816" cy="693140"/>
            </a:xfrm>
            <a:custGeom>
              <a:avLst/>
              <a:gdLst/>
              <a:ahLst/>
              <a:cxnLst/>
              <a:rect l="l" t="t" r="r" b="b"/>
              <a:pathLst>
                <a:path w="27206" h="24786" extrusionOk="0">
                  <a:moveTo>
                    <a:pt x="13602" y="0"/>
                  </a:moveTo>
                  <a:cubicBezTo>
                    <a:pt x="10430" y="0"/>
                    <a:pt x="7258" y="1210"/>
                    <a:pt x="4837" y="3631"/>
                  </a:cubicBezTo>
                  <a:cubicBezTo>
                    <a:pt x="0" y="8468"/>
                    <a:pt x="0" y="16316"/>
                    <a:pt x="4837" y="21158"/>
                  </a:cubicBezTo>
                  <a:cubicBezTo>
                    <a:pt x="7258" y="23576"/>
                    <a:pt x="10430" y="24785"/>
                    <a:pt x="13602" y="24785"/>
                  </a:cubicBezTo>
                  <a:cubicBezTo>
                    <a:pt x="16774" y="24785"/>
                    <a:pt x="19945" y="23576"/>
                    <a:pt x="22363" y="21158"/>
                  </a:cubicBezTo>
                  <a:cubicBezTo>
                    <a:pt x="27205" y="16316"/>
                    <a:pt x="27205" y="8468"/>
                    <a:pt x="22363" y="3631"/>
                  </a:cubicBezTo>
                  <a:cubicBezTo>
                    <a:pt x="19945" y="1210"/>
                    <a:pt x="16774" y="0"/>
                    <a:pt x="13602" y="0"/>
                  </a:cubicBezTo>
                  <a:close/>
                </a:path>
              </a:pathLst>
            </a:custGeom>
            <a:solidFill>
              <a:schemeClr val="accent6"/>
            </a:solidFill>
            <a:ln>
              <a:noFill/>
            </a:ln>
            <a:effectLst>
              <a:outerShdw blurRad="128588"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3"/>
            <p:cNvSpPr/>
            <p:nvPr/>
          </p:nvSpPr>
          <p:spPr>
            <a:xfrm>
              <a:off x="4370472" y="569533"/>
              <a:ext cx="403227" cy="403227"/>
            </a:xfrm>
            <a:custGeom>
              <a:avLst/>
              <a:gdLst/>
              <a:ahLst/>
              <a:cxnLst/>
              <a:rect l="l" t="t" r="r" b="b"/>
              <a:pathLst>
                <a:path w="14419" h="14419" extrusionOk="0">
                  <a:moveTo>
                    <a:pt x="7209" y="0"/>
                  </a:moveTo>
                  <a:cubicBezTo>
                    <a:pt x="3226" y="0"/>
                    <a:pt x="0" y="3232"/>
                    <a:pt x="0" y="7209"/>
                  </a:cubicBezTo>
                  <a:cubicBezTo>
                    <a:pt x="0" y="11192"/>
                    <a:pt x="3226" y="14418"/>
                    <a:pt x="7209" y="14418"/>
                  </a:cubicBezTo>
                  <a:cubicBezTo>
                    <a:pt x="11187" y="14418"/>
                    <a:pt x="14418" y="11192"/>
                    <a:pt x="14418" y="7209"/>
                  </a:cubicBezTo>
                  <a:cubicBezTo>
                    <a:pt x="14418" y="3232"/>
                    <a:pt x="11187" y="0"/>
                    <a:pt x="7209" y="0"/>
                  </a:cubicBezTo>
                  <a:close/>
                </a:path>
              </a:pathLst>
            </a:custGeom>
            <a:solidFill>
              <a:schemeClr val="accent6"/>
            </a:solidFill>
            <a:ln>
              <a:noFill/>
            </a:ln>
            <a:effectLst>
              <a:outerShdw blurRad="128588"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3" name="Google Shape;663;p13"/>
          <p:cNvSpPr/>
          <p:nvPr/>
        </p:nvSpPr>
        <p:spPr>
          <a:xfrm flipH="1">
            <a:off x="7999868" y="-167658"/>
            <a:ext cx="1520981" cy="618540"/>
          </a:xfrm>
          <a:custGeom>
            <a:avLst/>
            <a:gdLst/>
            <a:ahLst/>
            <a:cxnLst/>
            <a:rect l="l" t="t" r="r" b="b"/>
            <a:pathLst>
              <a:path w="43628" h="17741" extrusionOk="0">
                <a:moveTo>
                  <a:pt x="22026" y="1"/>
                </a:moveTo>
                <a:cubicBezTo>
                  <a:pt x="20390" y="404"/>
                  <a:pt x="18790" y="931"/>
                  <a:pt x="17256" y="1555"/>
                </a:cubicBezTo>
                <a:cubicBezTo>
                  <a:pt x="9878" y="4587"/>
                  <a:pt x="3774" y="10098"/>
                  <a:pt x="1" y="17062"/>
                </a:cubicBezTo>
                <a:cubicBezTo>
                  <a:pt x="573" y="17276"/>
                  <a:pt x="1166" y="17445"/>
                  <a:pt x="1765" y="17552"/>
                </a:cubicBezTo>
                <a:cubicBezTo>
                  <a:pt x="2392" y="17669"/>
                  <a:pt x="3030" y="17726"/>
                  <a:pt x="3668" y="17726"/>
                </a:cubicBezTo>
                <a:cubicBezTo>
                  <a:pt x="5938" y="17726"/>
                  <a:pt x="8210" y="17002"/>
                  <a:pt x="10042" y="15661"/>
                </a:cubicBezTo>
                <a:cubicBezTo>
                  <a:pt x="12225" y="17015"/>
                  <a:pt x="14793" y="17740"/>
                  <a:pt x="17361" y="17740"/>
                </a:cubicBezTo>
                <a:cubicBezTo>
                  <a:pt x="17836" y="17740"/>
                  <a:pt x="18312" y="17715"/>
                  <a:pt x="18785" y="17665"/>
                </a:cubicBezTo>
                <a:cubicBezTo>
                  <a:pt x="21817" y="17353"/>
                  <a:pt x="24721" y="15998"/>
                  <a:pt x="26919" y="13897"/>
                </a:cubicBezTo>
                <a:cubicBezTo>
                  <a:pt x="28120" y="14917"/>
                  <a:pt x="29691" y="15481"/>
                  <a:pt x="31265" y="15481"/>
                </a:cubicBezTo>
                <a:cubicBezTo>
                  <a:pt x="31561" y="15481"/>
                  <a:pt x="31856" y="15461"/>
                  <a:pt x="32150" y="15420"/>
                </a:cubicBezTo>
                <a:cubicBezTo>
                  <a:pt x="34000" y="15165"/>
                  <a:pt x="35728" y="14086"/>
                  <a:pt x="36761" y="12527"/>
                </a:cubicBezTo>
                <a:cubicBezTo>
                  <a:pt x="37415" y="12968"/>
                  <a:pt x="38186" y="13173"/>
                  <a:pt x="38966" y="13173"/>
                </a:cubicBezTo>
                <a:cubicBezTo>
                  <a:pt x="40291" y="13173"/>
                  <a:pt x="41642" y="12580"/>
                  <a:pt x="42482" y="11540"/>
                </a:cubicBezTo>
                <a:cubicBezTo>
                  <a:pt x="43300" y="10528"/>
                  <a:pt x="43628" y="9198"/>
                  <a:pt x="43495" y="7895"/>
                </a:cubicBezTo>
                <a:cubicBezTo>
                  <a:pt x="43418" y="7071"/>
                  <a:pt x="43162" y="6258"/>
                  <a:pt x="42728" y="5548"/>
                </a:cubicBezTo>
                <a:cubicBezTo>
                  <a:pt x="41818" y="4065"/>
                  <a:pt x="40279" y="3058"/>
                  <a:pt x="38643" y="2465"/>
                </a:cubicBezTo>
                <a:cubicBezTo>
                  <a:pt x="37007" y="1867"/>
                  <a:pt x="35263" y="1652"/>
                  <a:pt x="33535" y="1432"/>
                </a:cubicBezTo>
                <a:cubicBezTo>
                  <a:pt x="29701" y="962"/>
                  <a:pt x="25861" y="481"/>
                  <a:pt x="22026"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4" name="Google Shape;664;p13"/>
          <p:cNvGrpSpPr/>
          <p:nvPr/>
        </p:nvGrpSpPr>
        <p:grpSpPr>
          <a:xfrm>
            <a:off x="7362605" y="4260842"/>
            <a:ext cx="1781768" cy="914780"/>
            <a:chOff x="5076925" y="3055425"/>
            <a:chExt cx="4067035" cy="2088062"/>
          </a:xfrm>
        </p:grpSpPr>
        <p:sp>
          <p:nvSpPr>
            <p:cNvPr id="665" name="Google Shape;665;p13"/>
            <p:cNvSpPr/>
            <p:nvPr/>
          </p:nvSpPr>
          <p:spPr>
            <a:xfrm>
              <a:off x="5076925" y="3055425"/>
              <a:ext cx="4067008" cy="2088051"/>
            </a:xfrm>
            <a:custGeom>
              <a:avLst/>
              <a:gdLst/>
              <a:ahLst/>
              <a:cxnLst/>
              <a:rect l="l" t="t" r="r" b="b"/>
              <a:pathLst>
                <a:path w="48203" h="24748" extrusionOk="0">
                  <a:moveTo>
                    <a:pt x="39829" y="1"/>
                  </a:moveTo>
                  <a:cubicBezTo>
                    <a:pt x="35910" y="1"/>
                    <a:pt x="32141" y="1757"/>
                    <a:pt x="27936" y="6239"/>
                  </a:cubicBezTo>
                  <a:cubicBezTo>
                    <a:pt x="21601" y="12988"/>
                    <a:pt x="17450" y="13116"/>
                    <a:pt x="7864" y="16505"/>
                  </a:cubicBezTo>
                  <a:cubicBezTo>
                    <a:pt x="3865" y="17916"/>
                    <a:pt x="0" y="24747"/>
                    <a:pt x="0" y="24747"/>
                  </a:cubicBezTo>
                  <a:lnTo>
                    <a:pt x="48188" y="24747"/>
                  </a:lnTo>
                  <a:lnTo>
                    <a:pt x="48203" y="2128"/>
                  </a:lnTo>
                  <a:cubicBezTo>
                    <a:pt x="45221" y="811"/>
                    <a:pt x="42491" y="1"/>
                    <a:pt x="39829" y="1"/>
                  </a:cubicBezTo>
                  <a:close/>
                </a:path>
              </a:pathLst>
            </a:custGeom>
            <a:solidFill>
              <a:schemeClr val="accent4"/>
            </a:solidFill>
            <a:ln>
              <a:noFill/>
            </a:ln>
            <a:effectLst>
              <a:outerShdw blurRad="85725" dist="28575" dir="1608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3"/>
            <p:cNvSpPr/>
            <p:nvPr/>
          </p:nvSpPr>
          <p:spPr>
            <a:xfrm>
              <a:off x="5779171" y="3550446"/>
              <a:ext cx="3363088" cy="1593037"/>
            </a:xfrm>
            <a:custGeom>
              <a:avLst/>
              <a:gdLst/>
              <a:ahLst/>
              <a:cxnLst/>
              <a:rect l="l" t="t" r="r" b="b"/>
              <a:pathLst>
                <a:path w="39860" h="18881" extrusionOk="0">
                  <a:moveTo>
                    <a:pt x="31313" y="1"/>
                  </a:moveTo>
                  <a:cubicBezTo>
                    <a:pt x="27100" y="1"/>
                    <a:pt x="23687" y="2963"/>
                    <a:pt x="21009" y="5899"/>
                  </a:cubicBezTo>
                  <a:cubicBezTo>
                    <a:pt x="16873" y="10444"/>
                    <a:pt x="12103" y="8726"/>
                    <a:pt x="7348" y="11211"/>
                  </a:cubicBezTo>
                  <a:cubicBezTo>
                    <a:pt x="6479" y="11666"/>
                    <a:pt x="5701" y="12177"/>
                    <a:pt x="4996" y="12719"/>
                  </a:cubicBezTo>
                  <a:cubicBezTo>
                    <a:pt x="1448" y="15449"/>
                    <a:pt x="1" y="18880"/>
                    <a:pt x="1" y="18880"/>
                  </a:cubicBezTo>
                  <a:lnTo>
                    <a:pt x="39813" y="18880"/>
                  </a:lnTo>
                  <a:lnTo>
                    <a:pt x="39859" y="3920"/>
                  </a:lnTo>
                  <a:cubicBezTo>
                    <a:pt x="36707" y="1086"/>
                    <a:pt x="33863" y="1"/>
                    <a:pt x="31313" y="1"/>
                  </a:cubicBezTo>
                  <a:close/>
                </a:path>
              </a:pathLst>
            </a:custGeom>
            <a:solidFill>
              <a:schemeClr val="accent2"/>
            </a:solidFill>
            <a:ln>
              <a:noFill/>
            </a:ln>
            <a:effectLst>
              <a:outerShdw blurRad="85725" dist="28575" dir="1608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3"/>
            <p:cNvSpPr/>
            <p:nvPr/>
          </p:nvSpPr>
          <p:spPr>
            <a:xfrm>
              <a:off x="6528497" y="3809304"/>
              <a:ext cx="2615463" cy="1334182"/>
            </a:xfrm>
            <a:custGeom>
              <a:avLst/>
              <a:gdLst/>
              <a:ahLst/>
              <a:cxnLst/>
              <a:rect l="l" t="t" r="r" b="b"/>
              <a:pathLst>
                <a:path w="30999" h="15813" extrusionOk="0">
                  <a:moveTo>
                    <a:pt x="24224" y="0"/>
                  </a:moveTo>
                  <a:cubicBezTo>
                    <a:pt x="24158" y="0"/>
                    <a:pt x="24092" y="1"/>
                    <a:pt x="24025" y="4"/>
                  </a:cubicBezTo>
                  <a:cubicBezTo>
                    <a:pt x="17639" y="218"/>
                    <a:pt x="17195" y="8271"/>
                    <a:pt x="6647" y="10894"/>
                  </a:cubicBezTo>
                  <a:cubicBezTo>
                    <a:pt x="4939" y="11313"/>
                    <a:pt x="3416" y="12284"/>
                    <a:pt x="2189" y="13552"/>
                  </a:cubicBezTo>
                  <a:lnTo>
                    <a:pt x="1" y="15812"/>
                  </a:lnTo>
                  <a:lnTo>
                    <a:pt x="30999" y="15812"/>
                  </a:lnTo>
                  <a:lnTo>
                    <a:pt x="30973" y="4820"/>
                  </a:lnTo>
                  <a:cubicBezTo>
                    <a:pt x="30973" y="4820"/>
                    <a:pt x="28499" y="0"/>
                    <a:pt x="24224" y="0"/>
                  </a:cubicBezTo>
                  <a:close/>
                </a:path>
              </a:pathLst>
            </a:custGeom>
            <a:solidFill>
              <a:schemeClr val="accent3"/>
            </a:solidFill>
            <a:ln>
              <a:noFill/>
            </a:ln>
            <a:effectLst>
              <a:outerShdw blurRad="85725" dist="28575" dir="1608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3"/>
            <p:cNvSpPr/>
            <p:nvPr/>
          </p:nvSpPr>
          <p:spPr>
            <a:xfrm>
              <a:off x="6528497" y="3809304"/>
              <a:ext cx="2615463" cy="1334182"/>
            </a:xfrm>
            <a:custGeom>
              <a:avLst/>
              <a:gdLst/>
              <a:ahLst/>
              <a:cxnLst/>
              <a:rect l="l" t="t" r="r" b="b"/>
              <a:pathLst>
                <a:path w="30999" h="15813" extrusionOk="0">
                  <a:moveTo>
                    <a:pt x="24224" y="0"/>
                  </a:moveTo>
                  <a:cubicBezTo>
                    <a:pt x="24158" y="0"/>
                    <a:pt x="24092" y="1"/>
                    <a:pt x="24025" y="4"/>
                  </a:cubicBezTo>
                  <a:cubicBezTo>
                    <a:pt x="17639" y="218"/>
                    <a:pt x="17195" y="8271"/>
                    <a:pt x="6647" y="10894"/>
                  </a:cubicBezTo>
                  <a:cubicBezTo>
                    <a:pt x="4939" y="11313"/>
                    <a:pt x="3416" y="12284"/>
                    <a:pt x="2189" y="13552"/>
                  </a:cubicBezTo>
                  <a:lnTo>
                    <a:pt x="1" y="15812"/>
                  </a:lnTo>
                  <a:lnTo>
                    <a:pt x="30999" y="15812"/>
                  </a:lnTo>
                  <a:lnTo>
                    <a:pt x="30973" y="4820"/>
                  </a:lnTo>
                  <a:cubicBezTo>
                    <a:pt x="30973" y="4820"/>
                    <a:pt x="28499" y="0"/>
                    <a:pt x="24224" y="0"/>
                  </a:cubicBezTo>
                  <a:close/>
                </a:path>
              </a:pathLst>
            </a:custGeom>
            <a:solidFill>
              <a:srgbClr val="2F8C81">
                <a:alpha val="68630"/>
              </a:srgbClr>
            </a:solidFill>
            <a:ln>
              <a:noFill/>
            </a:ln>
            <a:effectLst>
              <a:outerShdw blurRad="85725" dist="28575" dir="1608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 name="Google Shape;669;p13"/>
          <p:cNvGrpSpPr/>
          <p:nvPr/>
        </p:nvGrpSpPr>
        <p:grpSpPr>
          <a:xfrm flipH="1">
            <a:off x="5" y="4260842"/>
            <a:ext cx="1781768" cy="914780"/>
            <a:chOff x="5076925" y="3055425"/>
            <a:chExt cx="4067035" cy="2088062"/>
          </a:xfrm>
        </p:grpSpPr>
        <p:sp>
          <p:nvSpPr>
            <p:cNvPr id="670" name="Google Shape;670;p13"/>
            <p:cNvSpPr/>
            <p:nvPr/>
          </p:nvSpPr>
          <p:spPr>
            <a:xfrm>
              <a:off x="5076925" y="3055425"/>
              <a:ext cx="4067008" cy="2088051"/>
            </a:xfrm>
            <a:custGeom>
              <a:avLst/>
              <a:gdLst/>
              <a:ahLst/>
              <a:cxnLst/>
              <a:rect l="l" t="t" r="r" b="b"/>
              <a:pathLst>
                <a:path w="48203" h="24748" extrusionOk="0">
                  <a:moveTo>
                    <a:pt x="39829" y="1"/>
                  </a:moveTo>
                  <a:cubicBezTo>
                    <a:pt x="35910" y="1"/>
                    <a:pt x="32141" y="1757"/>
                    <a:pt x="27936" y="6239"/>
                  </a:cubicBezTo>
                  <a:cubicBezTo>
                    <a:pt x="21601" y="12988"/>
                    <a:pt x="17450" y="13116"/>
                    <a:pt x="7864" y="16505"/>
                  </a:cubicBezTo>
                  <a:cubicBezTo>
                    <a:pt x="3865" y="17916"/>
                    <a:pt x="0" y="24747"/>
                    <a:pt x="0" y="24747"/>
                  </a:cubicBezTo>
                  <a:lnTo>
                    <a:pt x="48188" y="24747"/>
                  </a:lnTo>
                  <a:lnTo>
                    <a:pt x="48203" y="2128"/>
                  </a:lnTo>
                  <a:cubicBezTo>
                    <a:pt x="45221" y="811"/>
                    <a:pt x="42491" y="1"/>
                    <a:pt x="39829" y="1"/>
                  </a:cubicBezTo>
                  <a:close/>
                </a:path>
              </a:pathLst>
            </a:custGeom>
            <a:solidFill>
              <a:schemeClr val="accent4"/>
            </a:solidFill>
            <a:ln>
              <a:noFill/>
            </a:ln>
            <a:effectLst>
              <a:outerShdw blurRad="85725" dist="28575" dir="1608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3"/>
            <p:cNvSpPr/>
            <p:nvPr/>
          </p:nvSpPr>
          <p:spPr>
            <a:xfrm>
              <a:off x="5779171" y="3550446"/>
              <a:ext cx="3363088" cy="1593037"/>
            </a:xfrm>
            <a:custGeom>
              <a:avLst/>
              <a:gdLst/>
              <a:ahLst/>
              <a:cxnLst/>
              <a:rect l="l" t="t" r="r" b="b"/>
              <a:pathLst>
                <a:path w="39860" h="18881" extrusionOk="0">
                  <a:moveTo>
                    <a:pt x="31313" y="1"/>
                  </a:moveTo>
                  <a:cubicBezTo>
                    <a:pt x="27100" y="1"/>
                    <a:pt x="23687" y="2963"/>
                    <a:pt x="21009" y="5899"/>
                  </a:cubicBezTo>
                  <a:cubicBezTo>
                    <a:pt x="16873" y="10444"/>
                    <a:pt x="12103" y="8726"/>
                    <a:pt x="7348" y="11211"/>
                  </a:cubicBezTo>
                  <a:cubicBezTo>
                    <a:pt x="6479" y="11666"/>
                    <a:pt x="5701" y="12177"/>
                    <a:pt x="4996" y="12719"/>
                  </a:cubicBezTo>
                  <a:cubicBezTo>
                    <a:pt x="1448" y="15449"/>
                    <a:pt x="1" y="18880"/>
                    <a:pt x="1" y="18880"/>
                  </a:cubicBezTo>
                  <a:lnTo>
                    <a:pt x="39813" y="18880"/>
                  </a:lnTo>
                  <a:lnTo>
                    <a:pt x="39859" y="3920"/>
                  </a:lnTo>
                  <a:cubicBezTo>
                    <a:pt x="36707" y="1086"/>
                    <a:pt x="33863" y="1"/>
                    <a:pt x="31313" y="1"/>
                  </a:cubicBezTo>
                  <a:close/>
                </a:path>
              </a:pathLst>
            </a:custGeom>
            <a:solidFill>
              <a:schemeClr val="accent2"/>
            </a:solidFill>
            <a:ln>
              <a:noFill/>
            </a:ln>
            <a:effectLst>
              <a:outerShdw blurRad="85725" dist="28575" dir="1608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3"/>
            <p:cNvSpPr/>
            <p:nvPr/>
          </p:nvSpPr>
          <p:spPr>
            <a:xfrm>
              <a:off x="6528497" y="3809304"/>
              <a:ext cx="2615463" cy="1334182"/>
            </a:xfrm>
            <a:custGeom>
              <a:avLst/>
              <a:gdLst/>
              <a:ahLst/>
              <a:cxnLst/>
              <a:rect l="l" t="t" r="r" b="b"/>
              <a:pathLst>
                <a:path w="30999" h="15813" extrusionOk="0">
                  <a:moveTo>
                    <a:pt x="24224" y="0"/>
                  </a:moveTo>
                  <a:cubicBezTo>
                    <a:pt x="24158" y="0"/>
                    <a:pt x="24092" y="1"/>
                    <a:pt x="24025" y="4"/>
                  </a:cubicBezTo>
                  <a:cubicBezTo>
                    <a:pt x="17639" y="218"/>
                    <a:pt x="17195" y="8271"/>
                    <a:pt x="6647" y="10894"/>
                  </a:cubicBezTo>
                  <a:cubicBezTo>
                    <a:pt x="4939" y="11313"/>
                    <a:pt x="3416" y="12284"/>
                    <a:pt x="2189" y="13552"/>
                  </a:cubicBezTo>
                  <a:lnTo>
                    <a:pt x="1" y="15812"/>
                  </a:lnTo>
                  <a:lnTo>
                    <a:pt x="30999" y="15812"/>
                  </a:lnTo>
                  <a:lnTo>
                    <a:pt x="30973" y="4820"/>
                  </a:lnTo>
                  <a:cubicBezTo>
                    <a:pt x="30973" y="4820"/>
                    <a:pt x="28499" y="0"/>
                    <a:pt x="24224" y="0"/>
                  </a:cubicBezTo>
                  <a:close/>
                </a:path>
              </a:pathLst>
            </a:custGeom>
            <a:solidFill>
              <a:schemeClr val="accent3"/>
            </a:solidFill>
            <a:ln>
              <a:noFill/>
            </a:ln>
            <a:effectLst>
              <a:outerShdw blurRad="85725" dist="28575" dir="1608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3"/>
            <p:cNvSpPr/>
            <p:nvPr/>
          </p:nvSpPr>
          <p:spPr>
            <a:xfrm>
              <a:off x="6528497" y="3809304"/>
              <a:ext cx="2615463" cy="1334182"/>
            </a:xfrm>
            <a:custGeom>
              <a:avLst/>
              <a:gdLst/>
              <a:ahLst/>
              <a:cxnLst/>
              <a:rect l="l" t="t" r="r" b="b"/>
              <a:pathLst>
                <a:path w="30999" h="15813" extrusionOk="0">
                  <a:moveTo>
                    <a:pt x="24224" y="0"/>
                  </a:moveTo>
                  <a:cubicBezTo>
                    <a:pt x="24158" y="0"/>
                    <a:pt x="24092" y="1"/>
                    <a:pt x="24025" y="4"/>
                  </a:cubicBezTo>
                  <a:cubicBezTo>
                    <a:pt x="17639" y="218"/>
                    <a:pt x="17195" y="8271"/>
                    <a:pt x="6647" y="10894"/>
                  </a:cubicBezTo>
                  <a:cubicBezTo>
                    <a:pt x="4939" y="11313"/>
                    <a:pt x="3416" y="12284"/>
                    <a:pt x="2189" y="13552"/>
                  </a:cubicBezTo>
                  <a:lnTo>
                    <a:pt x="1" y="15812"/>
                  </a:lnTo>
                  <a:lnTo>
                    <a:pt x="30999" y="15812"/>
                  </a:lnTo>
                  <a:lnTo>
                    <a:pt x="30973" y="4820"/>
                  </a:lnTo>
                  <a:cubicBezTo>
                    <a:pt x="30973" y="4820"/>
                    <a:pt x="28499" y="0"/>
                    <a:pt x="24224" y="0"/>
                  </a:cubicBezTo>
                  <a:close/>
                </a:path>
              </a:pathLst>
            </a:custGeom>
            <a:solidFill>
              <a:srgbClr val="2F8C81">
                <a:alpha val="68630"/>
              </a:srgbClr>
            </a:solidFill>
            <a:ln>
              <a:noFill/>
            </a:ln>
            <a:effectLst>
              <a:outerShdw blurRad="85725" dist="28575" dir="1608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4" name="Google Shape;674;p13"/>
          <p:cNvGrpSpPr/>
          <p:nvPr/>
        </p:nvGrpSpPr>
        <p:grpSpPr>
          <a:xfrm>
            <a:off x="-232775" y="-471189"/>
            <a:ext cx="1982664" cy="2062099"/>
            <a:chOff x="-232775" y="-630847"/>
            <a:chExt cx="1982664" cy="2062099"/>
          </a:xfrm>
        </p:grpSpPr>
        <p:sp>
          <p:nvSpPr>
            <p:cNvPr id="675" name="Google Shape;675;p13"/>
            <p:cNvSpPr/>
            <p:nvPr/>
          </p:nvSpPr>
          <p:spPr>
            <a:xfrm rot="-1986089">
              <a:off x="95924" y="-398606"/>
              <a:ext cx="1325267" cy="1597616"/>
            </a:xfrm>
            <a:custGeom>
              <a:avLst/>
              <a:gdLst/>
              <a:ahLst/>
              <a:cxnLst/>
              <a:rect l="l" t="t" r="r" b="b"/>
              <a:pathLst>
                <a:path w="19118" h="23048" extrusionOk="0">
                  <a:moveTo>
                    <a:pt x="1392" y="0"/>
                  </a:moveTo>
                  <a:cubicBezTo>
                    <a:pt x="1210" y="0"/>
                    <a:pt x="1012" y="86"/>
                    <a:pt x="798" y="291"/>
                  </a:cubicBezTo>
                  <a:cubicBezTo>
                    <a:pt x="1" y="1053"/>
                    <a:pt x="778" y="2776"/>
                    <a:pt x="1141" y="3583"/>
                  </a:cubicBezTo>
                  <a:cubicBezTo>
                    <a:pt x="2414" y="6431"/>
                    <a:pt x="4183" y="9039"/>
                    <a:pt x="6325" y="11309"/>
                  </a:cubicBezTo>
                  <a:cubicBezTo>
                    <a:pt x="6095" y="13016"/>
                    <a:pt x="6929" y="15450"/>
                    <a:pt x="7378" y="17030"/>
                  </a:cubicBezTo>
                  <a:cubicBezTo>
                    <a:pt x="7992" y="19136"/>
                    <a:pt x="8871" y="21135"/>
                    <a:pt x="9950" y="23047"/>
                  </a:cubicBezTo>
                  <a:cubicBezTo>
                    <a:pt x="8248" y="20031"/>
                    <a:pt x="8580" y="16457"/>
                    <a:pt x="8191" y="13119"/>
                  </a:cubicBezTo>
                  <a:lnTo>
                    <a:pt x="8191" y="13119"/>
                  </a:lnTo>
                  <a:cubicBezTo>
                    <a:pt x="11331" y="15895"/>
                    <a:pt x="15078" y="18001"/>
                    <a:pt x="19117" y="19152"/>
                  </a:cubicBezTo>
                  <a:cubicBezTo>
                    <a:pt x="14393" y="17746"/>
                    <a:pt x="10916" y="13783"/>
                    <a:pt x="8028" y="9795"/>
                  </a:cubicBezTo>
                  <a:cubicBezTo>
                    <a:pt x="6213" y="7280"/>
                    <a:pt x="4515" y="4683"/>
                    <a:pt x="2956" y="2004"/>
                  </a:cubicBezTo>
                  <a:cubicBezTo>
                    <a:pt x="2619" y="1417"/>
                    <a:pt x="2132" y="0"/>
                    <a:pt x="1392" y="0"/>
                  </a:cubicBezTo>
                  <a:close/>
                </a:path>
              </a:pathLst>
            </a:custGeom>
            <a:solidFill>
              <a:schemeClr val="dk1"/>
            </a:solidFill>
            <a:ln>
              <a:noFill/>
            </a:ln>
            <a:effectLst>
              <a:outerShdw blurRad="5715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6" name="Google Shape;676;p13"/>
            <p:cNvGrpSpPr/>
            <p:nvPr/>
          </p:nvGrpSpPr>
          <p:grpSpPr>
            <a:xfrm>
              <a:off x="423942" y="238335"/>
              <a:ext cx="981205" cy="676971"/>
              <a:chOff x="458252" y="340832"/>
              <a:chExt cx="935194" cy="645226"/>
            </a:xfrm>
          </p:grpSpPr>
          <p:sp>
            <p:nvSpPr>
              <p:cNvPr id="677" name="Google Shape;677;p13"/>
              <p:cNvSpPr/>
              <p:nvPr/>
            </p:nvSpPr>
            <p:spPr>
              <a:xfrm rot="-1986013">
                <a:off x="1256685" y="506072"/>
                <a:ext cx="118600" cy="101748"/>
              </a:xfrm>
              <a:custGeom>
                <a:avLst/>
                <a:gdLst/>
                <a:ahLst/>
                <a:cxnLst/>
                <a:rect l="l" t="t" r="r" b="b"/>
                <a:pathLst>
                  <a:path w="1795" h="1540" extrusionOk="0">
                    <a:moveTo>
                      <a:pt x="297" y="1"/>
                    </a:moveTo>
                    <a:cubicBezTo>
                      <a:pt x="297" y="1"/>
                      <a:pt x="0" y="374"/>
                      <a:pt x="41" y="788"/>
                    </a:cubicBezTo>
                    <a:cubicBezTo>
                      <a:pt x="82" y="1202"/>
                      <a:pt x="450" y="1504"/>
                      <a:pt x="450" y="1504"/>
                    </a:cubicBezTo>
                    <a:lnTo>
                      <a:pt x="465" y="1489"/>
                    </a:lnTo>
                    <a:cubicBezTo>
                      <a:pt x="511" y="1503"/>
                      <a:pt x="656" y="1540"/>
                      <a:pt x="831" y="1540"/>
                    </a:cubicBezTo>
                    <a:cubicBezTo>
                      <a:pt x="969" y="1540"/>
                      <a:pt x="1126" y="1517"/>
                      <a:pt x="1268" y="1443"/>
                    </a:cubicBezTo>
                    <a:cubicBezTo>
                      <a:pt x="1641" y="1259"/>
                      <a:pt x="1795" y="804"/>
                      <a:pt x="1795" y="804"/>
                    </a:cubicBezTo>
                    <a:cubicBezTo>
                      <a:pt x="1795" y="804"/>
                      <a:pt x="1625" y="748"/>
                      <a:pt x="1409" y="748"/>
                    </a:cubicBezTo>
                    <a:cubicBezTo>
                      <a:pt x="1271" y="748"/>
                      <a:pt x="1115" y="771"/>
                      <a:pt x="971" y="845"/>
                    </a:cubicBezTo>
                    <a:cubicBezTo>
                      <a:pt x="844" y="911"/>
                      <a:pt x="741" y="1003"/>
                      <a:pt x="665" y="1100"/>
                    </a:cubicBezTo>
                    <a:cubicBezTo>
                      <a:pt x="701" y="988"/>
                      <a:pt x="726" y="850"/>
                      <a:pt x="706" y="717"/>
                    </a:cubicBezTo>
                    <a:cubicBezTo>
                      <a:pt x="670" y="303"/>
                      <a:pt x="297" y="1"/>
                      <a:pt x="297" y="1"/>
                    </a:cubicBezTo>
                    <a:close/>
                  </a:path>
                </a:pathLst>
              </a:custGeom>
              <a:solidFill>
                <a:schemeClr val="accent3"/>
              </a:solidFill>
              <a:ln>
                <a:noFill/>
              </a:ln>
              <a:effectLst>
                <a:outerShdw blurRad="5715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3"/>
              <p:cNvSpPr/>
              <p:nvPr/>
            </p:nvSpPr>
            <p:spPr>
              <a:xfrm rot="-1986013">
                <a:off x="476380" y="365067"/>
                <a:ext cx="118996" cy="101748"/>
              </a:xfrm>
              <a:custGeom>
                <a:avLst/>
                <a:gdLst/>
                <a:ahLst/>
                <a:cxnLst/>
                <a:rect l="l" t="t" r="r" b="b"/>
                <a:pathLst>
                  <a:path w="1801" h="1540" extrusionOk="0">
                    <a:moveTo>
                      <a:pt x="302" y="0"/>
                    </a:moveTo>
                    <a:cubicBezTo>
                      <a:pt x="302" y="0"/>
                      <a:pt x="1" y="369"/>
                      <a:pt x="47" y="783"/>
                    </a:cubicBezTo>
                    <a:cubicBezTo>
                      <a:pt x="88" y="1202"/>
                      <a:pt x="456" y="1498"/>
                      <a:pt x="456" y="1498"/>
                    </a:cubicBezTo>
                    <a:lnTo>
                      <a:pt x="471" y="1488"/>
                    </a:lnTo>
                    <a:cubicBezTo>
                      <a:pt x="517" y="1502"/>
                      <a:pt x="660" y="1539"/>
                      <a:pt x="835" y="1539"/>
                    </a:cubicBezTo>
                    <a:cubicBezTo>
                      <a:pt x="973" y="1539"/>
                      <a:pt x="1130" y="1516"/>
                      <a:pt x="1274" y="1442"/>
                    </a:cubicBezTo>
                    <a:cubicBezTo>
                      <a:pt x="1647" y="1258"/>
                      <a:pt x="1800" y="803"/>
                      <a:pt x="1800" y="803"/>
                    </a:cubicBezTo>
                    <a:cubicBezTo>
                      <a:pt x="1800" y="803"/>
                      <a:pt x="1630" y="746"/>
                      <a:pt x="1413" y="746"/>
                    </a:cubicBezTo>
                    <a:cubicBezTo>
                      <a:pt x="1276" y="746"/>
                      <a:pt x="1120" y="769"/>
                      <a:pt x="977" y="844"/>
                    </a:cubicBezTo>
                    <a:cubicBezTo>
                      <a:pt x="849" y="905"/>
                      <a:pt x="747" y="1002"/>
                      <a:pt x="665" y="1100"/>
                    </a:cubicBezTo>
                    <a:cubicBezTo>
                      <a:pt x="706" y="982"/>
                      <a:pt x="732" y="849"/>
                      <a:pt x="711" y="716"/>
                    </a:cubicBezTo>
                    <a:cubicBezTo>
                      <a:pt x="676" y="302"/>
                      <a:pt x="302" y="0"/>
                      <a:pt x="302" y="0"/>
                    </a:cubicBezTo>
                    <a:close/>
                  </a:path>
                </a:pathLst>
              </a:custGeom>
              <a:solidFill>
                <a:schemeClr val="accent3"/>
              </a:solidFill>
              <a:ln>
                <a:noFill/>
              </a:ln>
              <a:effectLst>
                <a:outerShdw blurRad="5715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3"/>
              <p:cNvSpPr/>
              <p:nvPr/>
            </p:nvSpPr>
            <p:spPr>
              <a:xfrm rot="-1986013">
                <a:off x="814546" y="406656"/>
                <a:ext cx="162869" cy="144760"/>
              </a:xfrm>
              <a:custGeom>
                <a:avLst/>
                <a:gdLst/>
                <a:ahLst/>
                <a:cxnLst/>
                <a:rect l="l" t="t" r="r" b="b"/>
                <a:pathLst>
                  <a:path w="2465" h="2191" extrusionOk="0">
                    <a:moveTo>
                      <a:pt x="445" y="0"/>
                    </a:moveTo>
                    <a:cubicBezTo>
                      <a:pt x="445" y="0"/>
                      <a:pt x="0" y="491"/>
                      <a:pt x="26" y="1074"/>
                    </a:cubicBezTo>
                    <a:cubicBezTo>
                      <a:pt x="52" y="1657"/>
                      <a:pt x="537" y="2107"/>
                      <a:pt x="537" y="2107"/>
                    </a:cubicBezTo>
                    <a:lnTo>
                      <a:pt x="553" y="2092"/>
                    </a:lnTo>
                    <a:cubicBezTo>
                      <a:pt x="624" y="2114"/>
                      <a:pt x="870" y="2191"/>
                      <a:pt x="1163" y="2191"/>
                    </a:cubicBezTo>
                    <a:cubicBezTo>
                      <a:pt x="1330" y="2191"/>
                      <a:pt x="1513" y="2166"/>
                      <a:pt x="1688" y="2092"/>
                    </a:cubicBezTo>
                    <a:cubicBezTo>
                      <a:pt x="2214" y="1861"/>
                      <a:pt x="2465" y="1238"/>
                      <a:pt x="2465" y="1238"/>
                    </a:cubicBezTo>
                    <a:cubicBezTo>
                      <a:pt x="2465" y="1238"/>
                      <a:pt x="2186" y="1132"/>
                      <a:pt x="1840" y="1132"/>
                    </a:cubicBezTo>
                    <a:cubicBezTo>
                      <a:pt x="1671" y="1132"/>
                      <a:pt x="1486" y="1157"/>
                      <a:pt x="1309" y="1233"/>
                    </a:cubicBezTo>
                    <a:cubicBezTo>
                      <a:pt x="1125" y="1309"/>
                      <a:pt x="977" y="1437"/>
                      <a:pt x="859" y="1565"/>
                    </a:cubicBezTo>
                    <a:cubicBezTo>
                      <a:pt x="926" y="1406"/>
                      <a:pt x="972" y="1228"/>
                      <a:pt x="957" y="1033"/>
                    </a:cubicBezTo>
                    <a:cubicBezTo>
                      <a:pt x="931" y="455"/>
                      <a:pt x="445" y="0"/>
                      <a:pt x="445" y="0"/>
                    </a:cubicBezTo>
                    <a:close/>
                  </a:path>
                </a:pathLst>
              </a:custGeom>
              <a:solidFill>
                <a:schemeClr val="accent3"/>
              </a:solidFill>
              <a:ln>
                <a:noFill/>
              </a:ln>
              <a:effectLst>
                <a:outerShdw blurRad="5715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3"/>
              <p:cNvSpPr/>
              <p:nvPr/>
            </p:nvSpPr>
            <p:spPr>
              <a:xfrm rot="-1986013">
                <a:off x="933729" y="775609"/>
                <a:ext cx="153751" cy="183345"/>
              </a:xfrm>
              <a:custGeom>
                <a:avLst/>
                <a:gdLst/>
                <a:ahLst/>
                <a:cxnLst/>
                <a:rect l="l" t="t" r="r" b="b"/>
                <a:pathLst>
                  <a:path w="2327" h="2775" extrusionOk="0">
                    <a:moveTo>
                      <a:pt x="1636" y="0"/>
                    </a:moveTo>
                    <a:cubicBezTo>
                      <a:pt x="1636" y="0"/>
                      <a:pt x="880" y="52"/>
                      <a:pt x="440" y="553"/>
                    </a:cubicBezTo>
                    <a:cubicBezTo>
                      <a:pt x="0" y="1049"/>
                      <a:pt x="51" y="1800"/>
                      <a:pt x="51" y="1800"/>
                    </a:cubicBezTo>
                    <a:lnTo>
                      <a:pt x="82" y="1800"/>
                    </a:lnTo>
                    <a:cubicBezTo>
                      <a:pt x="143" y="1923"/>
                      <a:pt x="460" y="2485"/>
                      <a:pt x="1013" y="2690"/>
                    </a:cubicBezTo>
                    <a:cubicBezTo>
                      <a:pt x="1181" y="2752"/>
                      <a:pt x="1354" y="2774"/>
                      <a:pt x="1517" y="2774"/>
                    </a:cubicBezTo>
                    <a:cubicBezTo>
                      <a:pt x="1958" y="2774"/>
                      <a:pt x="2327" y="2608"/>
                      <a:pt x="2327" y="2608"/>
                    </a:cubicBezTo>
                    <a:cubicBezTo>
                      <a:pt x="2327" y="2608"/>
                      <a:pt x="2004" y="1918"/>
                      <a:pt x="1381" y="1688"/>
                    </a:cubicBezTo>
                    <a:cubicBezTo>
                      <a:pt x="1217" y="1629"/>
                      <a:pt x="1048" y="1603"/>
                      <a:pt x="891" y="1603"/>
                    </a:cubicBezTo>
                    <a:cubicBezTo>
                      <a:pt x="841" y="1603"/>
                      <a:pt x="793" y="1606"/>
                      <a:pt x="747" y="1611"/>
                    </a:cubicBezTo>
                    <a:cubicBezTo>
                      <a:pt x="915" y="1529"/>
                      <a:pt x="1094" y="1412"/>
                      <a:pt x="1243" y="1253"/>
                    </a:cubicBezTo>
                    <a:cubicBezTo>
                      <a:pt x="1687" y="757"/>
                      <a:pt x="1636" y="0"/>
                      <a:pt x="1636" y="0"/>
                    </a:cubicBezTo>
                    <a:close/>
                  </a:path>
                </a:pathLst>
              </a:custGeom>
              <a:solidFill>
                <a:schemeClr val="accent3"/>
              </a:solidFill>
              <a:ln>
                <a:noFill/>
              </a:ln>
              <a:effectLst>
                <a:outerShdw blurRad="5715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3"/>
              <p:cNvSpPr/>
              <p:nvPr/>
            </p:nvSpPr>
            <p:spPr>
              <a:xfrm rot="-1986013">
                <a:off x="666462" y="744495"/>
                <a:ext cx="112918" cy="145553"/>
              </a:xfrm>
              <a:custGeom>
                <a:avLst/>
                <a:gdLst/>
                <a:ahLst/>
                <a:cxnLst/>
                <a:rect l="l" t="t" r="r" b="b"/>
                <a:pathLst>
                  <a:path w="1709" h="2203" extrusionOk="0">
                    <a:moveTo>
                      <a:pt x="428" y="1"/>
                    </a:moveTo>
                    <a:cubicBezTo>
                      <a:pt x="185" y="1"/>
                      <a:pt x="1" y="52"/>
                      <a:pt x="1" y="52"/>
                    </a:cubicBezTo>
                    <a:cubicBezTo>
                      <a:pt x="1" y="52"/>
                      <a:pt x="175" y="635"/>
                      <a:pt x="640" y="891"/>
                    </a:cubicBezTo>
                    <a:cubicBezTo>
                      <a:pt x="798" y="983"/>
                      <a:pt x="972" y="1019"/>
                      <a:pt x="1131" y="1034"/>
                    </a:cubicBezTo>
                    <a:cubicBezTo>
                      <a:pt x="988" y="1075"/>
                      <a:pt x="824" y="1147"/>
                      <a:pt x="691" y="1254"/>
                    </a:cubicBezTo>
                    <a:cubicBezTo>
                      <a:pt x="282" y="1602"/>
                      <a:pt x="226" y="2200"/>
                      <a:pt x="226" y="2200"/>
                    </a:cubicBezTo>
                    <a:cubicBezTo>
                      <a:pt x="226" y="2200"/>
                      <a:pt x="258" y="2203"/>
                      <a:pt x="312" y="2203"/>
                    </a:cubicBezTo>
                    <a:cubicBezTo>
                      <a:pt x="495" y="2203"/>
                      <a:pt x="928" y="2172"/>
                      <a:pt x="1243" y="1908"/>
                    </a:cubicBezTo>
                    <a:cubicBezTo>
                      <a:pt x="1652" y="1561"/>
                      <a:pt x="1708" y="963"/>
                      <a:pt x="1708" y="963"/>
                    </a:cubicBezTo>
                    <a:lnTo>
                      <a:pt x="1683" y="963"/>
                    </a:lnTo>
                    <a:cubicBezTo>
                      <a:pt x="1652" y="860"/>
                      <a:pt x="1463" y="375"/>
                      <a:pt x="1049" y="144"/>
                    </a:cubicBezTo>
                    <a:cubicBezTo>
                      <a:pt x="845" y="32"/>
                      <a:pt x="618" y="1"/>
                      <a:pt x="428" y="1"/>
                    </a:cubicBezTo>
                    <a:close/>
                  </a:path>
                </a:pathLst>
              </a:custGeom>
              <a:solidFill>
                <a:schemeClr val="accent3"/>
              </a:solidFill>
              <a:ln>
                <a:noFill/>
              </a:ln>
              <a:effectLst>
                <a:outerShdw blurRad="5715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82" name="Google Shape;682;p13"/>
          <p:cNvGrpSpPr/>
          <p:nvPr/>
        </p:nvGrpSpPr>
        <p:grpSpPr>
          <a:xfrm>
            <a:off x="360190" y="276672"/>
            <a:ext cx="360951" cy="333848"/>
            <a:chOff x="314888" y="1788230"/>
            <a:chExt cx="470479" cy="435151"/>
          </a:xfrm>
        </p:grpSpPr>
        <p:sp>
          <p:nvSpPr>
            <p:cNvPr id="683" name="Google Shape;683;p13"/>
            <p:cNvSpPr/>
            <p:nvPr/>
          </p:nvSpPr>
          <p:spPr>
            <a:xfrm rot="-1111104">
              <a:off x="337754" y="1804789"/>
              <a:ext cx="131243" cy="165355"/>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4"/>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3"/>
            <p:cNvSpPr/>
            <p:nvPr/>
          </p:nvSpPr>
          <p:spPr>
            <a:xfrm>
              <a:off x="347023" y="1802511"/>
              <a:ext cx="438344" cy="420869"/>
            </a:xfrm>
            <a:custGeom>
              <a:avLst/>
              <a:gdLst/>
              <a:ahLst/>
              <a:cxnLst/>
              <a:rect l="l" t="t" r="r" b="b"/>
              <a:pathLst>
                <a:path w="18412" h="17678" extrusionOk="0">
                  <a:moveTo>
                    <a:pt x="9740" y="8161"/>
                  </a:moveTo>
                  <a:lnTo>
                    <a:pt x="9720" y="8243"/>
                  </a:lnTo>
                  <a:cubicBezTo>
                    <a:pt x="9909" y="8642"/>
                    <a:pt x="10160" y="9010"/>
                    <a:pt x="10456" y="9337"/>
                  </a:cubicBezTo>
                  <a:cubicBezTo>
                    <a:pt x="10139" y="9283"/>
                    <a:pt x="9820" y="9252"/>
                    <a:pt x="9501" y="9252"/>
                  </a:cubicBezTo>
                  <a:cubicBezTo>
                    <a:pt x="9311" y="9252"/>
                    <a:pt x="9122" y="9263"/>
                    <a:pt x="8932" y="9286"/>
                  </a:cubicBezTo>
                  <a:lnTo>
                    <a:pt x="8595" y="9225"/>
                  </a:lnTo>
                  <a:cubicBezTo>
                    <a:pt x="8590" y="9230"/>
                    <a:pt x="8580" y="9230"/>
                    <a:pt x="8575" y="9235"/>
                  </a:cubicBezTo>
                  <a:cubicBezTo>
                    <a:pt x="8447" y="8892"/>
                    <a:pt x="8283" y="8565"/>
                    <a:pt x="8084" y="8263"/>
                  </a:cubicBezTo>
                  <a:lnTo>
                    <a:pt x="8084" y="8263"/>
                  </a:lnTo>
                  <a:cubicBezTo>
                    <a:pt x="8299" y="8299"/>
                    <a:pt x="8517" y="8320"/>
                    <a:pt x="8736" y="8320"/>
                  </a:cubicBezTo>
                  <a:cubicBezTo>
                    <a:pt x="8798" y="8320"/>
                    <a:pt x="8860" y="8318"/>
                    <a:pt x="8922" y="8315"/>
                  </a:cubicBezTo>
                  <a:lnTo>
                    <a:pt x="9255" y="8412"/>
                  </a:lnTo>
                  <a:cubicBezTo>
                    <a:pt x="9418" y="8335"/>
                    <a:pt x="9577" y="8253"/>
                    <a:pt x="9740" y="8161"/>
                  </a:cubicBezTo>
                  <a:close/>
                  <a:moveTo>
                    <a:pt x="10023" y="1"/>
                  </a:moveTo>
                  <a:cubicBezTo>
                    <a:pt x="9613" y="1"/>
                    <a:pt x="9206" y="116"/>
                    <a:pt x="8876" y="359"/>
                  </a:cubicBezTo>
                  <a:cubicBezTo>
                    <a:pt x="8258" y="814"/>
                    <a:pt x="7864" y="1632"/>
                    <a:pt x="7112" y="1806"/>
                  </a:cubicBezTo>
                  <a:cubicBezTo>
                    <a:pt x="7013" y="1829"/>
                    <a:pt x="6913" y="1840"/>
                    <a:pt x="6813" y="1840"/>
                  </a:cubicBezTo>
                  <a:cubicBezTo>
                    <a:pt x="6071" y="1840"/>
                    <a:pt x="5325" y="1276"/>
                    <a:pt x="4607" y="1276"/>
                  </a:cubicBezTo>
                  <a:cubicBezTo>
                    <a:pt x="4464" y="1276"/>
                    <a:pt x="4323" y="1298"/>
                    <a:pt x="4183" y="1351"/>
                  </a:cubicBezTo>
                  <a:cubicBezTo>
                    <a:pt x="3764" y="1510"/>
                    <a:pt x="3482" y="1934"/>
                    <a:pt x="3385" y="2374"/>
                  </a:cubicBezTo>
                  <a:cubicBezTo>
                    <a:pt x="3288" y="2813"/>
                    <a:pt x="3360" y="3274"/>
                    <a:pt x="3467" y="3708"/>
                  </a:cubicBezTo>
                  <a:cubicBezTo>
                    <a:pt x="3666" y="4506"/>
                    <a:pt x="4004" y="5273"/>
                    <a:pt x="4474" y="5947"/>
                  </a:cubicBezTo>
                  <a:cubicBezTo>
                    <a:pt x="4050" y="5864"/>
                    <a:pt x="3623" y="5825"/>
                    <a:pt x="3196" y="5825"/>
                  </a:cubicBezTo>
                  <a:cubicBezTo>
                    <a:pt x="2995" y="5825"/>
                    <a:pt x="2794" y="5834"/>
                    <a:pt x="2593" y="5850"/>
                  </a:cubicBezTo>
                  <a:cubicBezTo>
                    <a:pt x="2133" y="5886"/>
                    <a:pt x="1667" y="5978"/>
                    <a:pt x="1263" y="6208"/>
                  </a:cubicBezTo>
                  <a:cubicBezTo>
                    <a:pt x="343" y="6745"/>
                    <a:pt x="1" y="8074"/>
                    <a:pt x="548" y="8989"/>
                  </a:cubicBezTo>
                  <a:cubicBezTo>
                    <a:pt x="946" y="9644"/>
                    <a:pt x="1724" y="10104"/>
                    <a:pt x="1831" y="10871"/>
                  </a:cubicBezTo>
                  <a:cubicBezTo>
                    <a:pt x="1974" y="11868"/>
                    <a:pt x="849" y="12778"/>
                    <a:pt x="1125" y="13749"/>
                  </a:cubicBezTo>
                  <a:cubicBezTo>
                    <a:pt x="1243" y="14184"/>
                    <a:pt x="1642" y="14501"/>
                    <a:pt x="2071" y="14629"/>
                  </a:cubicBezTo>
                  <a:cubicBezTo>
                    <a:pt x="2291" y="14700"/>
                    <a:pt x="2524" y="14728"/>
                    <a:pt x="2758" y="14728"/>
                  </a:cubicBezTo>
                  <a:cubicBezTo>
                    <a:pt x="2975" y="14728"/>
                    <a:pt x="3194" y="14704"/>
                    <a:pt x="3406" y="14670"/>
                  </a:cubicBezTo>
                  <a:cubicBezTo>
                    <a:pt x="4336" y="14521"/>
                    <a:pt x="5246" y="14189"/>
                    <a:pt x="6034" y="13678"/>
                  </a:cubicBezTo>
                  <a:lnTo>
                    <a:pt x="6034" y="13678"/>
                  </a:lnTo>
                  <a:cubicBezTo>
                    <a:pt x="6008" y="14383"/>
                    <a:pt x="6095" y="15089"/>
                    <a:pt x="6279" y="15769"/>
                  </a:cubicBezTo>
                  <a:cubicBezTo>
                    <a:pt x="6402" y="16214"/>
                    <a:pt x="6576" y="16659"/>
                    <a:pt x="6877" y="17006"/>
                  </a:cubicBezTo>
                  <a:cubicBezTo>
                    <a:pt x="7258" y="17449"/>
                    <a:pt x="7843" y="17678"/>
                    <a:pt x="8425" y="17678"/>
                  </a:cubicBezTo>
                  <a:cubicBezTo>
                    <a:pt x="8904" y="17678"/>
                    <a:pt x="9382" y="17522"/>
                    <a:pt x="9740" y="17200"/>
                  </a:cubicBezTo>
                  <a:cubicBezTo>
                    <a:pt x="10313" y="16689"/>
                    <a:pt x="10620" y="15840"/>
                    <a:pt x="11351" y="15590"/>
                  </a:cubicBezTo>
                  <a:cubicBezTo>
                    <a:pt x="11495" y="15541"/>
                    <a:pt x="11643" y="15521"/>
                    <a:pt x="11793" y="15521"/>
                  </a:cubicBezTo>
                  <a:cubicBezTo>
                    <a:pt x="12432" y="15521"/>
                    <a:pt x="13111" y="15880"/>
                    <a:pt x="13737" y="15880"/>
                  </a:cubicBezTo>
                  <a:cubicBezTo>
                    <a:pt x="13933" y="15880"/>
                    <a:pt x="14123" y="15845"/>
                    <a:pt x="14306" y="15754"/>
                  </a:cubicBezTo>
                  <a:cubicBezTo>
                    <a:pt x="14710" y="15559"/>
                    <a:pt x="14955" y="15109"/>
                    <a:pt x="15006" y="14665"/>
                  </a:cubicBezTo>
                  <a:cubicBezTo>
                    <a:pt x="15058" y="14215"/>
                    <a:pt x="14945" y="13770"/>
                    <a:pt x="14792" y="13340"/>
                  </a:cubicBezTo>
                  <a:cubicBezTo>
                    <a:pt x="14485" y="12476"/>
                    <a:pt x="14015" y="11663"/>
                    <a:pt x="13386" y="10999"/>
                  </a:cubicBezTo>
                  <a:lnTo>
                    <a:pt x="13386" y="10999"/>
                  </a:lnTo>
                  <a:cubicBezTo>
                    <a:pt x="13812" y="11085"/>
                    <a:pt x="14249" y="11127"/>
                    <a:pt x="14686" y="11127"/>
                  </a:cubicBezTo>
                  <a:cubicBezTo>
                    <a:pt x="15155" y="11127"/>
                    <a:pt x="15625" y="11079"/>
                    <a:pt x="16085" y="10983"/>
                  </a:cubicBezTo>
                  <a:cubicBezTo>
                    <a:pt x="16540" y="10886"/>
                    <a:pt x="16990" y="10743"/>
                    <a:pt x="17358" y="10472"/>
                  </a:cubicBezTo>
                  <a:cubicBezTo>
                    <a:pt x="18227" y="9838"/>
                    <a:pt x="18411" y="8478"/>
                    <a:pt x="17752" y="7635"/>
                  </a:cubicBezTo>
                  <a:cubicBezTo>
                    <a:pt x="17282" y="7026"/>
                    <a:pt x="16448" y="6663"/>
                    <a:pt x="16259" y="5912"/>
                  </a:cubicBezTo>
                  <a:cubicBezTo>
                    <a:pt x="16003" y="4935"/>
                    <a:pt x="17011" y="3907"/>
                    <a:pt x="16622" y="2972"/>
                  </a:cubicBezTo>
                  <a:cubicBezTo>
                    <a:pt x="16448" y="2558"/>
                    <a:pt x="16019" y="2287"/>
                    <a:pt x="15579" y="2205"/>
                  </a:cubicBezTo>
                  <a:cubicBezTo>
                    <a:pt x="15456" y="2182"/>
                    <a:pt x="15332" y="2172"/>
                    <a:pt x="15207" y="2172"/>
                  </a:cubicBezTo>
                  <a:cubicBezTo>
                    <a:pt x="14884" y="2172"/>
                    <a:pt x="14558" y="2239"/>
                    <a:pt x="14245" y="2328"/>
                  </a:cubicBezTo>
                  <a:cubicBezTo>
                    <a:pt x="13554" y="2522"/>
                    <a:pt x="12885" y="2818"/>
                    <a:pt x="12286" y="3222"/>
                  </a:cubicBezTo>
                  <a:cubicBezTo>
                    <a:pt x="12281" y="2854"/>
                    <a:pt x="12246" y="2481"/>
                    <a:pt x="12179" y="2118"/>
                  </a:cubicBezTo>
                  <a:cubicBezTo>
                    <a:pt x="12097" y="1663"/>
                    <a:pt x="11969" y="1203"/>
                    <a:pt x="11709" y="825"/>
                  </a:cubicBezTo>
                  <a:cubicBezTo>
                    <a:pt x="11332" y="291"/>
                    <a:pt x="10673" y="1"/>
                    <a:pt x="10023" y="1"/>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3"/>
            <p:cNvSpPr/>
            <p:nvPr/>
          </p:nvSpPr>
          <p:spPr>
            <a:xfrm>
              <a:off x="405095" y="1850844"/>
              <a:ext cx="317711" cy="311878"/>
            </a:xfrm>
            <a:custGeom>
              <a:avLst/>
              <a:gdLst/>
              <a:ahLst/>
              <a:cxnLst/>
              <a:rect l="l" t="t" r="r" b="b"/>
              <a:pathLst>
                <a:path w="13345" h="13100" extrusionOk="0">
                  <a:moveTo>
                    <a:pt x="7087" y="5671"/>
                  </a:moveTo>
                  <a:cubicBezTo>
                    <a:pt x="7005" y="6039"/>
                    <a:pt x="6974" y="6412"/>
                    <a:pt x="7005" y="6786"/>
                  </a:cubicBezTo>
                  <a:lnTo>
                    <a:pt x="6949" y="7031"/>
                  </a:lnTo>
                  <a:cubicBezTo>
                    <a:pt x="6949" y="7041"/>
                    <a:pt x="6954" y="7046"/>
                    <a:pt x="6954" y="7052"/>
                  </a:cubicBezTo>
                  <a:cubicBezTo>
                    <a:pt x="6703" y="7128"/>
                    <a:pt x="6463" y="7246"/>
                    <a:pt x="6233" y="7384"/>
                  </a:cubicBezTo>
                  <a:cubicBezTo>
                    <a:pt x="6269" y="7179"/>
                    <a:pt x="6289" y="6975"/>
                    <a:pt x="6294" y="6770"/>
                  </a:cubicBezTo>
                  <a:lnTo>
                    <a:pt x="6371" y="6530"/>
                  </a:lnTo>
                  <a:cubicBezTo>
                    <a:pt x="6320" y="6407"/>
                    <a:pt x="6263" y="6285"/>
                    <a:pt x="6202" y="6167"/>
                  </a:cubicBezTo>
                  <a:lnTo>
                    <a:pt x="6202" y="6167"/>
                  </a:lnTo>
                  <a:lnTo>
                    <a:pt x="6263" y="6182"/>
                  </a:lnTo>
                  <a:cubicBezTo>
                    <a:pt x="6565" y="6055"/>
                    <a:pt x="6841" y="5876"/>
                    <a:pt x="7087" y="5671"/>
                  </a:cubicBezTo>
                  <a:close/>
                  <a:moveTo>
                    <a:pt x="6865" y="0"/>
                  </a:moveTo>
                  <a:cubicBezTo>
                    <a:pt x="6568" y="0"/>
                    <a:pt x="6272" y="83"/>
                    <a:pt x="6028" y="257"/>
                  </a:cubicBezTo>
                  <a:cubicBezTo>
                    <a:pt x="5568" y="594"/>
                    <a:pt x="5282" y="1192"/>
                    <a:pt x="4724" y="1315"/>
                  </a:cubicBezTo>
                  <a:cubicBezTo>
                    <a:pt x="4656" y="1330"/>
                    <a:pt x="4587" y="1337"/>
                    <a:pt x="4518" y="1337"/>
                  </a:cubicBezTo>
                  <a:cubicBezTo>
                    <a:pt x="3971" y="1337"/>
                    <a:pt x="3417" y="913"/>
                    <a:pt x="2885" y="913"/>
                  </a:cubicBezTo>
                  <a:cubicBezTo>
                    <a:pt x="2782" y="913"/>
                    <a:pt x="2679" y="929"/>
                    <a:pt x="2577" y="967"/>
                  </a:cubicBezTo>
                  <a:cubicBezTo>
                    <a:pt x="2265" y="1085"/>
                    <a:pt x="2061" y="1392"/>
                    <a:pt x="1984" y="1719"/>
                  </a:cubicBezTo>
                  <a:cubicBezTo>
                    <a:pt x="1912" y="2041"/>
                    <a:pt x="1958" y="2373"/>
                    <a:pt x="2035" y="2701"/>
                  </a:cubicBezTo>
                  <a:cubicBezTo>
                    <a:pt x="2153" y="3217"/>
                    <a:pt x="2368" y="3708"/>
                    <a:pt x="2638" y="4163"/>
                  </a:cubicBezTo>
                  <a:cubicBezTo>
                    <a:pt x="2605" y="4162"/>
                    <a:pt x="2571" y="4162"/>
                    <a:pt x="2537" y="4162"/>
                  </a:cubicBezTo>
                  <a:cubicBezTo>
                    <a:pt x="2298" y="4162"/>
                    <a:pt x="2057" y="4178"/>
                    <a:pt x="1815" y="4209"/>
                  </a:cubicBezTo>
                  <a:cubicBezTo>
                    <a:pt x="1478" y="4255"/>
                    <a:pt x="1140" y="4337"/>
                    <a:pt x="859" y="4521"/>
                  </a:cubicBezTo>
                  <a:cubicBezTo>
                    <a:pt x="200" y="4950"/>
                    <a:pt x="0" y="5942"/>
                    <a:pt x="435" y="6591"/>
                  </a:cubicBezTo>
                  <a:cubicBezTo>
                    <a:pt x="757" y="7062"/>
                    <a:pt x="1345" y="7374"/>
                    <a:pt x="1452" y="7921"/>
                  </a:cubicBezTo>
                  <a:cubicBezTo>
                    <a:pt x="1590" y="8652"/>
                    <a:pt x="798" y="9362"/>
                    <a:pt x="1043" y="10063"/>
                  </a:cubicBezTo>
                  <a:cubicBezTo>
                    <a:pt x="1151" y="10375"/>
                    <a:pt x="1452" y="10595"/>
                    <a:pt x="1769" y="10676"/>
                  </a:cubicBezTo>
                  <a:cubicBezTo>
                    <a:pt x="1900" y="10710"/>
                    <a:pt x="2033" y="10723"/>
                    <a:pt x="2166" y="10723"/>
                  </a:cubicBezTo>
                  <a:cubicBezTo>
                    <a:pt x="2363" y="10723"/>
                    <a:pt x="2561" y="10693"/>
                    <a:pt x="2756" y="10651"/>
                  </a:cubicBezTo>
                  <a:cubicBezTo>
                    <a:pt x="3349" y="10528"/>
                    <a:pt x="3917" y="10298"/>
                    <a:pt x="4428" y="9966"/>
                  </a:cubicBezTo>
                  <a:lnTo>
                    <a:pt x="4428" y="9966"/>
                  </a:lnTo>
                  <a:cubicBezTo>
                    <a:pt x="4326" y="10421"/>
                    <a:pt x="4290" y="10886"/>
                    <a:pt x="4310" y="11346"/>
                  </a:cubicBezTo>
                  <a:cubicBezTo>
                    <a:pt x="4326" y="11684"/>
                    <a:pt x="4377" y="12031"/>
                    <a:pt x="4540" y="12333"/>
                  </a:cubicBezTo>
                  <a:cubicBezTo>
                    <a:pt x="4797" y="12814"/>
                    <a:pt x="5345" y="13099"/>
                    <a:pt x="5887" y="13099"/>
                  </a:cubicBezTo>
                  <a:cubicBezTo>
                    <a:pt x="6122" y="13099"/>
                    <a:pt x="6356" y="13046"/>
                    <a:pt x="6565" y="12931"/>
                  </a:cubicBezTo>
                  <a:cubicBezTo>
                    <a:pt x="7061" y="12660"/>
                    <a:pt x="7419" y="12093"/>
                    <a:pt x="7981" y="12036"/>
                  </a:cubicBezTo>
                  <a:cubicBezTo>
                    <a:pt x="8013" y="12033"/>
                    <a:pt x="8045" y="12032"/>
                    <a:pt x="8076" y="12032"/>
                  </a:cubicBezTo>
                  <a:cubicBezTo>
                    <a:pt x="8705" y="12032"/>
                    <a:pt x="9268" y="12663"/>
                    <a:pt x="9879" y="12663"/>
                  </a:cubicBezTo>
                  <a:cubicBezTo>
                    <a:pt x="9944" y="12663"/>
                    <a:pt x="10011" y="12656"/>
                    <a:pt x="10077" y="12640"/>
                  </a:cubicBezTo>
                  <a:cubicBezTo>
                    <a:pt x="10400" y="12563"/>
                    <a:pt x="10650" y="12282"/>
                    <a:pt x="10757" y="11965"/>
                  </a:cubicBezTo>
                  <a:cubicBezTo>
                    <a:pt x="10865" y="11653"/>
                    <a:pt x="10860" y="11316"/>
                    <a:pt x="10819" y="10983"/>
                  </a:cubicBezTo>
                  <a:cubicBezTo>
                    <a:pt x="10737" y="10293"/>
                    <a:pt x="10522" y="9618"/>
                    <a:pt x="10164" y="9020"/>
                  </a:cubicBezTo>
                  <a:lnTo>
                    <a:pt x="10164" y="9020"/>
                  </a:lnTo>
                  <a:cubicBezTo>
                    <a:pt x="10288" y="9030"/>
                    <a:pt x="10411" y="9034"/>
                    <a:pt x="10535" y="9034"/>
                  </a:cubicBezTo>
                  <a:cubicBezTo>
                    <a:pt x="10929" y="9034"/>
                    <a:pt x="11323" y="8986"/>
                    <a:pt x="11708" y="8892"/>
                  </a:cubicBezTo>
                  <a:cubicBezTo>
                    <a:pt x="12041" y="8815"/>
                    <a:pt x="12368" y="8703"/>
                    <a:pt x="12634" y="8483"/>
                  </a:cubicBezTo>
                  <a:cubicBezTo>
                    <a:pt x="13237" y="8008"/>
                    <a:pt x="13345" y="7000"/>
                    <a:pt x="12849" y="6397"/>
                  </a:cubicBezTo>
                  <a:cubicBezTo>
                    <a:pt x="12491" y="5963"/>
                    <a:pt x="11867" y="5712"/>
                    <a:pt x="11708" y="5165"/>
                  </a:cubicBezTo>
                  <a:cubicBezTo>
                    <a:pt x="11499" y="4459"/>
                    <a:pt x="12215" y="3672"/>
                    <a:pt x="11913" y="3002"/>
                  </a:cubicBezTo>
                  <a:cubicBezTo>
                    <a:pt x="11780" y="2701"/>
                    <a:pt x="11453" y="2506"/>
                    <a:pt x="11126" y="2465"/>
                  </a:cubicBezTo>
                  <a:cubicBezTo>
                    <a:pt x="11051" y="2455"/>
                    <a:pt x="10976" y="2450"/>
                    <a:pt x="10901" y="2450"/>
                  </a:cubicBezTo>
                  <a:cubicBezTo>
                    <a:pt x="10651" y="2450"/>
                    <a:pt x="10397" y="2504"/>
                    <a:pt x="10149" y="2583"/>
                  </a:cubicBezTo>
                  <a:cubicBezTo>
                    <a:pt x="9505" y="2793"/>
                    <a:pt x="8896" y="3115"/>
                    <a:pt x="8390" y="3560"/>
                  </a:cubicBezTo>
                  <a:cubicBezTo>
                    <a:pt x="8554" y="2910"/>
                    <a:pt x="8564" y="2230"/>
                    <a:pt x="8457" y="1571"/>
                  </a:cubicBezTo>
                  <a:cubicBezTo>
                    <a:pt x="8401" y="1238"/>
                    <a:pt x="8308" y="896"/>
                    <a:pt x="8109" y="620"/>
                  </a:cubicBezTo>
                  <a:cubicBezTo>
                    <a:pt x="7834" y="218"/>
                    <a:pt x="7348" y="0"/>
                    <a:pt x="6865" y="0"/>
                  </a:cubicBezTo>
                  <a:close/>
                </a:path>
              </a:pathLst>
            </a:custGeom>
            <a:solidFill>
              <a:schemeClr val="accent6"/>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3"/>
            <p:cNvSpPr/>
            <p:nvPr/>
          </p:nvSpPr>
          <p:spPr>
            <a:xfrm>
              <a:off x="462905" y="1903699"/>
              <a:ext cx="189912" cy="180532"/>
            </a:xfrm>
            <a:custGeom>
              <a:avLst/>
              <a:gdLst/>
              <a:ahLst/>
              <a:cxnLst/>
              <a:rect l="l" t="t" r="r" b="b"/>
              <a:pathLst>
                <a:path w="7977" h="7583" extrusionOk="0">
                  <a:moveTo>
                    <a:pt x="4009" y="0"/>
                  </a:moveTo>
                  <a:lnTo>
                    <a:pt x="4009" y="0"/>
                  </a:lnTo>
                  <a:cubicBezTo>
                    <a:pt x="4035" y="297"/>
                    <a:pt x="4065" y="583"/>
                    <a:pt x="4086" y="869"/>
                  </a:cubicBezTo>
                  <a:cubicBezTo>
                    <a:pt x="4106" y="1161"/>
                    <a:pt x="4117" y="1442"/>
                    <a:pt x="4117" y="1728"/>
                  </a:cubicBezTo>
                  <a:cubicBezTo>
                    <a:pt x="4122" y="2014"/>
                    <a:pt x="4111" y="2296"/>
                    <a:pt x="4091" y="2582"/>
                  </a:cubicBezTo>
                  <a:cubicBezTo>
                    <a:pt x="4081" y="2781"/>
                    <a:pt x="4065" y="2976"/>
                    <a:pt x="4045" y="3170"/>
                  </a:cubicBezTo>
                  <a:cubicBezTo>
                    <a:pt x="3979" y="3180"/>
                    <a:pt x="3907" y="3190"/>
                    <a:pt x="3835" y="3211"/>
                  </a:cubicBezTo>
                  <a:cubicBezTo>
                    <a:pt x="3830" y="3190"/>
                    <a:pt x="3815" y="3170"/>
                    <a:pt x="3810" y="3144"/>
                  </a:cubicBezTo>
                  <a:cubicBezTo>
                    <a:pt x="3728" y="2960"/>
                    <a:pt x="3646" y="2776"/>
                    <a:pt x="3554" y="2592"/>
                  </a:cubicBezTo>
                  <a:cubicBezTo>
                    <a:pt x="3467" y="2403"/>
                    <a:pt x="3380" y="2224"/>
                    <a:pt x="3288" y="2040"/>
                  </a:cubicBezTo>
                  <a:cubicBezTo>
                    <a:pt x="3196" y="1856"/>
                    <a:pt x="3099" y="1677"/>
                    <a:pt x="2987" y="1498"/>
                  </a:cubicBezTo>
                  <a:lnTo>
                    <a:pt x="2987" y="1498"/>
                  </a:lnTo>
                  <a:cubicBezTo>
                    <a:pt x="2997" y="1708"/>
                    <a:pt x="3038" y="1917"/>
                    <a:pt x="3094" y="2117"/>
                  </a:cubicBezTo>
                  <a:cubicBezTo>
                    <a:pt x="3150" y="2321"/>
                    <a:pt x="3227" y="2515"/>
                    <a:pt x="3319" y="2705"/>
                  </a:cubicBezTo>
                  <a:cubicBezTo>
                    <a:pt x="3406" y="2889"/>
                    <a:pt x="3508" y="3078"/>
                    <a:pt x="3631" y="3247"/>
                  </a:cubicBezTo>
                  <a:cubicBezTo>
                    <a:pt x="3636" y="3257"/>
                    <a:pt x="3646" y="3262"/>
                    <a:pt x="3651" y="3272"/>
                  </a:cubicBezTo>
                  <a:cubicBezTo>
                    <a:pt x="3498" y="3339"/>
                    <a:pt x="3350" y="3441"/>
                    <a:pt x="3222" y="3569"/>
                  </a:cubicBezTo>
                  <a:cubicBezTo>
                    <a:pt x="3048" y="3748"/>
                    <a:pt x="2936" y="3973"/>
                    <a:pt x="2884" y="4203"/>
                  </a:cubicBezTo>
                  <a:cubicBezTo>
                    <a:pt x="2767" y="4177"/>
                    <a:pt x="2649" y="4152"/>
                    <a:pt x="2527" y="4131"/>
                  </a:cubicBezTo>
                  <a:cubicBezTo>
                    <a:pt x="2245" y="4085"/>
                    <a:pt x="1969" y="4054"/>
                    <a:pt x="1688" y="4034"/>
                  </a:cubicBezTo>
                  <a:cubicBezTo>
                    <a:pt x="1492" y="4027"/>
                    <a:pt x="1297" y="4017"/>
                    <a:pt x="1101" y="4017"/>
                  </a:cubicBezTo>
                  <a:cubicBezTo>
                    <a:pt x="1015" y="4017"/>
                    <a:pt x="930" y="4019"/>
                    <a:pt x="844" y="4024"/>
                  </a:cubicBezTo>
                  <a:cubicBezTo>
                    <a:pt x="563" y="4029"/>
                    <a:pt x="282" y="4054"/>
                    <a:pt x="1" y="4106"/>
                  </a:cubicBezTo>
                  <a:cubicBezTo>
                    <a:pt x="282" y="4162"/>
                    <a:pt x="558" y="4192"/>
                    <a:pt x="839" y="4223"/>
                  </a:cubicBezTo>
                  <a:cubicBezTo>
                    <a:pt x="1121" y="4259"/>
                    <a:pt x="1397" y="4274"/>
                    <a:pt x="1678" y="4295"/>
                  </a:cubicBezTo>
                  <a:cubicBezTo>
                    <a:pt x="1959" y="4310"/>
                    <a:pt x="2230" y="4330"/>
                    <a:pt x="2511" y="4336"/>
                  </a:cubicBezTo>
                  <a:cubicBezTo>
                    <a:pt x="2629" y="4336"/>
                    <a:pt x="2752" y="4341"/>
                    <a:pt x="2864" y="4341"/>
                  </a:cubicBezTo>
                  <a:cubicBezTo>
                    <a:pt x="2838" y="4561"/>
                    <a:pt x="2869" y="4775"/>
                    <a:pt x="2956" y="4980"/>
                  </a:cubicBezTo>
                  <a:cubicBezTo>
                    <a:pt x="2879" y="5026"/>
                    <a:pt x="2808" y="5072"/>
                    <a:pt x="2731" y="5123"/>
                  </a:cubicBezTo>
                  <a:cubicBezTo>
                    <a:pt x="2573" y="5225"/>
                    <a:pt x="2409" y="5327"/>
                    <a:pt x="2256" y="5440"/>
                  </a:cubicBezTo>
                  <a:cubicBezTo>
                    <a:pt x="2102" y="5547"/>
                    <a:pt x="1944" y="5665"/>
                    <a:pt x="1795" y="5798"/>
                  </a:cubicBezTo>
                  <a:cubicBezTo>
                    <a:pt x="1995" y="5762"/>
                    <a:pt x="2179" y="5696"/>
                    <a:pt x="2358" y="5619"/>
                  </a:cubicBezTo>
                  <a:cubicBezTo>
                    <a:pt x="2537" y="5542"/>
                    <a:pt x="2711" y="5445"/>
                    <a:pt x="2869" y="5343"/>
                  </a:cubicBezTo>
                  <a:cubicBezTo>
                    <a:pt x="2936" y="5302"/>
                    <a:pt x="3002" y="5256"/>
                    <a:pt x="3069" y="5205"/>
                  </a:cubicBezTo>
                  <a:cubicBezTo>
                    <a:pt x="3120" y="5281"/>
                    <a:pt x="3176" y="5358"/>
                    <a:pt x="3247" y="5419"/>
                  </a:cubicBezTo>
                  <a:cubicBezTo>
                    <a:pt x="3488" y="5660"/>
                    <a:pt x="3815" y="5793"/>
                    <a:pt x="4152" y="5793"/>
                  </a:cubicBezTo>
                  <a:lnTo>
                    <a:pt x="4198" y="5793"/>
                  </a:lnTo>
                  <a:cubicBezTo>
                    <a:pt x="4178" y="5869"/>
                    <a:pt x="4163" y="5946"/>
                    <a:pt x="4147" y="6028"/>
                  </a:cubicBezTo>
                  <a:cubicBezTo>
                    <a:pt x="4117" y="6202"/>
                    <a:pt x="4117" y="6381"/>
                    <a:pt x="4117" y="6560"/>
                  </a:cubicBezTo>
                  <a:cubicBezTo>
                    <a:pt x="4127" y="6739"/>
                    <a:pt x="4147" y="6912"/>
                    <a:pt x="4193" y="7081"/>
                  </a:cubicBezTo>
                  <a:cubicBezTo>
                    <a:pt x="4239" y="7255"/>
                    <a:pt x="4296" y="7424"/>
                    <a:pt x="4393" y="7582"/>
                  </a:cubicBezTo>
                  <a:cubicBezTo>
                    <a:pt x="4403" y="7403"/>
                    <a:pt x="4403" y="7229"/>
                    <a:pt x="4398" y="7056"/>
                  </a:cubicBezTo>
                  <a:cubicBezTo>
                    <a:pt x="4398" y="6887"/>
                    <a:pt x="4382" y="6718"/>
                    <a:pt x="4377" y="6544"/>
                  </a:cubicBezTo>
                  <a:cubicBezTo>
                    <a:pt x="4367" y="6381"/>
                    <a:pt x="4357" y="6207"/>
                    <a:pt x="4347" y="6033"/>
                  </a:cubicBezTo>
                  <a:cubicBezTo>
                    <a:pt x="4342" y="5951"/>
                    <a:pt x="4331" y="5864"/>
                    <a:pt x="4326" y="5777"/>
                  </a:cubicBezTo>
                  <a:cubicBezTo>
                    <a:pt x="4485" y="5752"/>
                    <a:pt x="4648" y="5701"/>
                    <a:pt x="4786" y="5624"/>
                  </a:cubicBezTo>
                  <a:cubicBezTo>
                    <a:pt x="4812" y="5685"/>
                    <a:pt x="4838" y="5747"/>
                    <a:pt x="4868" y="5803"/>
                  </a:cubicBezTo>
                  <a:cubicBezTo>
                    <a:pt x="4965" y="6007"/>
                    <a:pt x="5073" y="6207"/>
                    <a:pt x="5190" y="6406"/>
                  </a:cubicBezTo>
                  <a:cubicBezTo>
                    <a:pt x="5303" y="6595"/>
                    <a:pt x="5425" y="6795"/>
                    <a:pt x="5553" y="6979"/>
                  </a:cubicBezTo>
                  <a:cubicBezTo>
                    <a:pt x="5681" y="7163"/>
                    <a:pt x="5824" y="7352"/>
                    <a:pt x="5983" y="7516"/>
                  </a:cubicBezTo>
                  <a:cubicBezTo>
                    <a:pt x="5916" y="7291"/>
                    <a:pt x="5829" y="7081"/>
                    <a:pt x="5727" y="6877"/>
                  </a:cubicBezTo>
                  <a:cubicBezTo>
                    <a:pt x="5630" y="6672"/>
                    <a:pt x="5523" y="6478"/>
                    <a:pt x="5405" y="6278"/>
                  </a:cubicBezTo>
                  <a:cubicBezTo>
                    <a:pt x="5293" y="6084"/>
                    <a:pt x="5170" y="5885"/>
                    <a:pt x="5037" y="5701"/>
                  </a:cubicBezTo>
                  <a:cubicBezTo>
                    <a:pt x="5001" y="5644"/>
                    <a:pt x="4960" y="5593"/>
                    <a:pt x="4914" y="5537"/>
                  </a:cubicBezTo>
                  <a:cubicBezTo>
                    <a:pt x="4976" y="5491"/>
                    <a:pt x="5022" y="5445"/>
                    <a:pt x="5073" y="5394"/>
                  </a:cubicBezTo>
                  <a:cubicBezTo>
                    <a:pt x="5272" y="5189"/>
                    <a:pt x="5395" y="4934"/>
                    <a:pt x="5425" y="4658"/>
                  </a:cubicBezTo>
                  <a:cubicBezTo>
                    <a:pt x="5530" y="4665"/>
                    <a:pt x="5636" y="4669"/>
                    <a:pt x="5742" y="4669"/>
                  </a:cubicBezTo>
                  <a:cubicBezTo>
                    <a:pt x="5849" y="4669"/>
                    <a:pt x="5955" y="4665"/>
                    <a:pt x="6059" y="4658"/>
                  </a:cubicBezTo>
                  <a:cubicBezTo>
                    <a:pt x="6284" y="4647"/>
                    <a:pt x="6509" y="4622"/>
                    <a:pt x="6724" y="4581"/>
                  </a:cubicBezTo>
                  <a:cubicBezTo>
                    <a:pt x="6944" y="4545"/>
                    <a:pt x="7164" y="4489"/>
                    <a:pt x="7379" y="4412"/>
                  </a:cubicBezTo>
                  <a:cubicBezTo>
                    <a:pt x="7212" y="4393"/>
                    <a:pt x="7045" y="4383"/>
                    <a:pt x="6878" y="4383"/>
                  </a:cubicBezTo>
                  <a:cubicBezTo>
                    <a:pt x="6820" y="4383"/>
                    <a:pt x="6762" y="4384"/>
                    <a:pt x="6704" y="4387"/>
                  </a:cubicBezTo>
                  <a:cubicBezTo>
                    <a:pt x="6612" y="4372"/>
                    <a:pt x="6513" y="4367"/>
                    <a:pt x="6411" y="4367"/>
                  </a:cubicBezTo>
                  <a:cubicBezTo>
                    <a:pt x="6298" y="4367"/>
                    <a:pt x="6180" y="4374"/>
                    <a:pt x="6065" y="4382"/>
                  </a:cubicBezTo>
                  <a:cubicBezTo>
                    <a:pt x="5860" y="4392"/>
                    <a:pt x="5666" y="4407"/>
                    <a:pt x="5461" y="4433"/>
                  </a:cubicBezTo>
                  <a:cubicBezTo>
                    <a:pt x="5451" y="4162"/>
                    <a:pt x="5364" y="3911"/>
                    <a:pt x="5211" y="3697"/>
                  </a:cubicBezTo>
                  <a:cubicBezTo>
                    <a:pt x="5247" y="3671"/>
                    <a:pt x="5293" y="3640"/>
                    <a:pt x="5333" y="3615"/>
                  </a:cubicBezTo>
                  <a:cubicBezTo>
                    <a:pt x="5604" y="3436"/>
                    <a:pt x="5886" y="3262"/>
                    <a:pt x="6177" y="3109"/>
                  </a:cubicBezTo>
                  <a:cubicBezTo>
                    <a:pt x="6463" y="2950"/>
                    <a:pt x="6755" y="2807"/>
                    <a:pt x="7056" y="2669"/>
                  </a:cubicBezTo>
                  <a:cubicBezTo>
                    <a:pt x="7358" y="2531"/>
                    <a:pt x="7665" y="2403"/>
                    <a:pt x="7977" y="2275"/>
                  </a:cubicBezTo>
                  <a:lnTo>
                    <a:pt x="7977" y="2275"/>
                  </a:lnTo>
                  <a:cubicBezTo>
                    <a:pt x="7639" y="2301"/>
                    <a:pt x="7307" y="2372"/>
                    <a:pt x="6985" y="2475"/>
                  </a:cubicBezTo>
                  <a:cubicBezTo>
                    <a:pt x="6663" y="2577"/>
                    <a:pt x="6356" y="2720"/>
                    <a:pt x="6054" y="2878"/>
                  </a:cubicBezTo>
                  <a:cubicBezTo>
                    <a:pt x="5758" y="3042"/>
                    <a:pt x="5471" y="3231"/>
                    <a:pt x="5216" y="3446"/>
                  </a:cubicBezTo>
                  <a:cubicBezTo>
                    <a:pt x="5180" y="3477"/>
                    <a:pt x="5134" y="3518"/>
                    <a:pt x="5093" y="3553"/>
                  </a:cubicBezTo>
                  <a:cubicBezTo>
                    <a:pt x="5083" y="3543"/>
                    <a:pt x="5078" y="3528"/>
                    <a:pt x="5062" y="3523"/>
                  </a:cubicBezTo>
                  <a:cubicBezTo>
                    <a:pt x="4812" y="3277"/>
                    <a:pt x="4483" y="3160"/>
                    <a:pt x="4158" y="3160"/>
                  </a:cubicBezTo>
                  <a:cubicBezTo>
                    <a:pt x="4151" y="3160"/>
                    <a:pt x="4144" y="3160"/>
                    <a:pt x="4137" y="3160"/>
                  </a:cubicBezTo>
                  <a:cubicBezTo>
                    <a:pt x="4198" y="2981"/>
                    <a:pt x="4250" y="2786"/>
                    <a:pt x="4290" y="2602"/>
                  </a:cubicBezTo>
                  <a:cubicBezTo>
                    <a:pt x="4347" y="2316"/>
                    <a:pt x="4372" y="2014"/>
                    <a:pt x="4372" y="1723"/>
                  </a:cubicBezTo>
                  <a:cubicBezTo>
                    <a:pt x="4367" y="1426"/>
                    <a:pt x="4342" y="1125"/>
                    <a:pt x="4285" y="839"/>
                  </a:cubicBezTo>
                  <a:cubicBezTo>
                    <a:pt x="4224" y="552"/>
                    <a:pt x="4137" y="266"/>
                    <a:pt x="4009" y="0"/>
                  </a:cubicBezTo>
                  <a:close/>
                </a:path>
              </a:pathLst>
            </a:custGeom>
            <a:solidFill>
              <a:schemeClr val="lt2"/>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7" name="Google Shape;687;p13"/>
          <p:cNvGrpSpPr/>
          <p:nvPr/>
        </p:nvGrpSpPr>
        <p:grpSpPr>
          <a:xfrm rot="5684851">
            <a:off x="965609" y="1025387"/>
            <a:ext cx="360967" cy="333862"/>
            <a:chOff x="314888" y="1788230"/>
            <a:chExt cx="470479" cy="435151"/>
          </a:xfrm>
        </p:grpSpPr>
        <p:sp>
          <p:nvSpPr>
            <p:cNvPr id="688" name="Google Shape;688;p13"/>
            <p:cNvSpPr/>
            <p:nvPr/>
          </p:nvSpPr>
          <p:spPr>
            <a:xfrm rot="-1111104">
              <a:off x="337754" y="1804789"/>
              <a:ext cx="131243" cy="165355"/>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4"/>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3"/>
            <p:cNvSpPr/>
            <p:nvPr/>
          </p:nvSpPr>
          <p:spPr>
            <a:xfrm>
              <a:off x="347023" y="1802511"/>
              <a:ext cx="438344" cy="420869"/>
            </a:xfrm>
            <a:custGeom>
              <a:avLst/>
              <a:gdLst/>
              <a:ahLst/>
              <a:cxnLst/>
              <a:rect l="l" t="t" r="r" b="b"/>
              <a:pathLst>
                <a:path w="18412" h="17678" extrusionOk="0">
                  <a:moveTo>
                    <a:pt x="9740" y="8161"/>
                  </a:moveTo>
                  <a:lnTo>
                    <a:pt x="9720" y="8243"/>
                  </a:lnTo>
                  <a:cubicBezTo>
                    <a:pt x="9909" y="8642"/>
                    <a:pt x="10160" y="9010"/>
                    <a:pt x="10456" y="9337"/>
                  </a:cubicBezTo>
                  <a:cubicBezTo>
                    <a:pt x="10139" y="9283"/>
                    <a:pt x="9820" y="9252"/>
                    <a:pt x="9501" y="9252"/>
                  </a:cubicBezTo>
                  <a:cubicBezTo>
                    <a:pt x="9311" y="9252"/>
                    <a:pt x="9122" y="9263"/>
                    <a:pt x="8932" y="9286"/>
                  </a:cubicBezTo>
                  <a:lnTo>
                    <a:pt x="8595" y="9225"/>
                  </a:lnTo>
                  <a:cubicBezTo>
                    <a:pt x="8590" y="9230"/>
                    <a:pt x="8580" y="9230"/>
                    <a:pt x="8575" y="9235"/>
                  </a:cubicBezTo>
                  <a:cubicBezTo>
                    <a:pt x="8447" y="8892"/>
                    <a:pt x="8283" y="8565"/>
                    <a:pt x="8084" y="8263"/>
                  </a:cubicBezTo>
                  <a:lnTo>
                    <a:pt x="8084" y="8263"/>
                  </a:lnTo>
                  <a:cubicBezTo>
                    <a:pt x="8299" y="8299"/>
                    <a:pt x="8517" y="8320"/>
                    <a:pt x="8736" y="8320"/>
                  </a:cubicBezTo>
                  <a:cubicBezTo>
                    <a:pt x="8798" y="8320"/>
                    <a:pt x="8860" y="8318"/>
                    <a:pt x="8922" y="8315"/>
                  </a:cubicBezTo>
                  <a:lnTo>
                    <a:pt x="9255" y="8412"/>
                  </a:lnTo>
                  <a:cubicBezTo>
                    <a:pt x="9418" y="8335"/>
                    <a:pt x="9577" y="8253"/>
                    <a:pt x="9740" y="8161"/>
                  </a:cubicBezTo>
                  <a:close/>
                  <a:moveTo>
                    <a:pt x="10023" y="1"/>
                  </a:moveTo>
                  <a:cubicBezTo>
                    <a:pt x="9613" y="1"/>
                    <a:pt x="9206" y="116"/>
                    <a:pt x="8876" y="359"/>
                  </a:cubicBezTo>
                  <a:cubicBezTo>
                    <a:pt x="8258" y="814"/>
                    <a:pt x="7864" y="1632"/>
                    <a:pt x="7112" y="1806"/>
                  </a:cubicBezTo>
                  <a:cubicBezTo>
                    <a:pt x="7013" y="1829"/>
                    <a:pt x="6913" y="1840"/>
                    <a:pt x="6813" y="1840"/>
                  </a:cubicBezTo>
                  <a:cubicBezTo>
                    <a:pt x="6071" y="1840"/>
                    <a:pt x="5325" y="1276"/>
                    <a:pt x="4607" y="1276"/>
                  </a:cubicBezTo>
                  <a:cubicBezTo>
                    <a:pt x="4464" y="1276"/>
                    <a:pt x="4323" y="1298"/>
                    <a:pt x="4183" y="1351"/>
                  </a:cubicBezTo>
                  <a:cubicBezTo>
                    <a:pt x="3764" y="1510"/>
                    <a:pt x="3482" y="1934"/>
                    <a:pt x="3385" y="2374"/>
                  </a:cubicBezTo>
                  <a:cubicBezTo>
                    <a:pt x="3288" y="2813"/>
                    <a:pt x="3360" y="3274"/>
                    <a:pt x="3467" y="3708"/>
                  </a:cubicBezTo>
                  <a:cubicBezTo>
                    <a:pt x="3666" y="4506"/>
                    <a:pt x="4004" y="5273"/>
                    <a:pt x="4474" y="5947"/>
                  </a:cubicBezTo>
                  <a:cubicBezTo>
                    <a:pt x="4050" y="5864"/>
                    <a:pt x="3623" y="5825"/>
                    <a:pt x="3196" y="5825"/>
                  </a:cubicBezTo>
                  <a:cubicBezTo>
                    <a:pt x="2995" y="5825"/>
                    <a:pt x="2794" y="5834"/>
                    <a:pt x="2593" y="5850"/>
                  </a:cubicBezTo>
                  <a:cubicBezTo>
                    <a:pt x="2133" y="5886"/>
                    <a:pt x="1667" y="5978"/>
                    <a:pt x="1263" y="6208"/>
                  </a:cubicBezTo>
                  <a:cubicBezTo>
                    <a:pt x="343" y="6745"/>
                    <a:pt x="1" y="8074"/>
                    <a:pt x="548" y="8989"/>
                  </a:cubicBezTo>
                  <a:cubicBezTo>
                    <a:pt x="946" y="9644"/>
                    <a:pt x="1724" y="10104"/>
                    <a:pt x="1831" y="10871"/>
                  </a:cubicBezTo>
                  <a:cubicBezTo>
                    <a:pt x="1974" y="11868"/>
                    <a:pt x="849" y="12778"/>
                    <a:pt x="1125" y="13749"/>
                  </a:cubicBezTo>
                  <a:cubicBezTo>
                    <a:pt x="1243" y="14184"/>
                    <a:pt x="1642" y="14501"/>
                    <a:pt x="2071" y="14629"/>
                  </a:cubicBezTo>
                  <a:cubicBezTo>
                    <a:pt x="2291" y="14700"/>
                    <a:pt x="2524" y="14728"/>
                    <a:pt x="2758" y="14728"/>
                  </a:cubicBezTo>
                  <a:cubicBezTo>
                    <a:pt x="2975" y="14728"/>
                    <a:pt x="3194" y="14704"/>
                    <a:pt x="3406" y="14670"/>
                  </a:cubicBezTo>
                  <a:cubicBezTo>
                    <a:pt x="4336" y="14521"/>
                    <a:pt x="5246" y="14189"/>
                    <a:pt x="6034" y="13678"/>
                  </a:cubicBezTo>
                  <a:lnTo>
                    <a:pt x="6034" y="13678"/>
                  </a:lnTo>
                  <a:cubicBezTo>
                    <a:pt x="6008" y="14383"/>
                    <a:pt x="6095" y="15089"/>
                    <a:pt x="6279" y="15769"/>
                  </a:cubicBezTo>
                  <a:cubicBezTo>
                    <a:pt x="6402" y="16214"/>
                    <a:pt x="6576" y="16659"/>
                    <a:pt x="6877" y="17006"/>
                  </a:cubicBezTo>
                  <a:cubicBezTo>
                    <a:pt x="7258" y="17449"/>
                    <a:pt x="7843" y="17678"/>
                    <a:pt x="8425" y="17678"/>
                  </a:cubicBezTo>
                  <a:cubicBezTo>
                    <a:pt x="8904" y="17678"/>
                    <a:pt x="9382" y="17522"/>
                    <a:pt x="9740" y="17200"/>
                  </a:cubicBezTo>
                  <a:cubicBezTo>
                    <a:pt x="10313" y="16689"/>
                    <a:pt x="10620" y="15840"/>
                    <a:pt x="11351" y="15590"/>
                  </a:cubicBezTo>
                  <a:cubicBezTo>
                    <a:pt x="11495" y="15541"/>
                    <a:pt x="11643" y="15521"/>
                    <a:pt x="11793" y="15521"/>
                  </a:cubicBezTo>
                  <a:cubicBezTo>
                    <a:pt x="12432" y="15521"/>
                    <a:pt x="13111" y="15880"/>
                    <a:pt x="13737" y="15880"/>
                  </a:cubicBezTo>
                  <a:cubicBezTo>
                    <a:pt x="13933" y="15880"/>
                    <a:pt x="14123" y="15845"/>
                    <a:pt x="14306" y="15754"/>
                  </a:cubicBezTo>
                  <a:cubicBezTo>
                    <a:pt x="14710" y="15559"/>
                    <a:pt x="14955" y="15109"/>
                    <a:pt x="15006" y="14665"/>
                  </a:cubicBezTo>
                  <a:cubicBezTo>
                    <a:pt x="15058" y="14215"/>
                    <a:pt x="14945" y="13770"/>
                    <a:pt x="14792" y="13340"/>
                  </a:cubicBezTo>
                  <a:cubicBezTo>
                    <a:pt x="14485" y="12476"/>
                    <a:pt x="14015" y="11663"/>
                    <a:pt x="13386" y="10999"/>
                  </a:cubicBezTo>
                  <a:lnTo>
                    <a:pt x="13386" y="10999"/>
                  </a:lnTo>
                  <a:cubicBezTo>
                    <a:pt x="13812" y="11085"/>
                    <a:pt x="14249" y="11127"/>
                    <a:pt x="14686" y="11127"/>
                  </a:cubicBezTo>
                  <a:cubicBezTo>
                    <a:pt x="15155" y="11127"/>
                    <a:pt x="15625" y="11079"/>
                    <a:pt x="16085" y="10983"/>
                  </a:cubicBezTo>
                  <a:cubicBezTo>
                    <a:pt x="16540" y="10886"/>
                    <a:pt x="16990" y="10743"/>
                    <a:pt x="17358" y="10472"/>
                  </a:cubicBezTo>
                  <a:cubicBezTo>
                    <a:pt x="18227" y="9838"/>
                    <a:pt x="18411" y="8478"/>
                    <a:pt x="17752" y="7635"/>
                  </a:cubicBezTo>
                  <a:cubicBezTo>
                    <a:pt x="17282" y="7026"/>
                    <a:pt x="16448" y="6663"/>
                    <a:pt x="16259" y="5912"/>
                  </a:cubicBezTo>
                  <a:cubicBezTo>
                    <a:pt x="16003" y="4935"/>
                    <a:pt x="17011" y="3907"/>
                    <a:pt x="16622" y="2972"/>
                  </a:cubicBezTo>
                  <a:cubicBezTo>
                    <a:pt x="16448" y="2558"/>
                    <a:pt x="16019" y="2287"/>
                    <a:pt x="15579" y="2205"/>
                  </a:cubicBezTo>
                  <a:cubicBezTo>
                    <a:pt x="15456" y="2182"/>
                    <a:pt x="15332" y="2172"/>
                    <a:pt x="15207" y="2172"/>
                  </a:cubicBezTo>
                  <a:cubicBezTo>
                    <a:pt x="14884" y="2172"/>
                    <a:pt x="14558" y="2239"/>
                    <a:pt x="14245" y="2328"/>
                  </a:cubicBezTo>
                  <a:cubicBezTo>
                    <a:pt x="13554" y="2522"/>
                    <a:pt x="12885" y="2818"/>
                    <a:pt x="12286" y="3222"/>
                  </a:cubicBezTo>
                  <a:cubicBezTo>
                    <a:pt x="12281" y="2854"/>
                    <a:pt x="12246" y="2481"/>
                    <a:pt x="12179" y="2118"/>
                  </a:cubicBezTo>
                  <a:cubicBezTo>
                    <a:pt x="12097" y="1663"/>
                    <a:pt x="11969" y="1203"/>
                    <a:pt x="11709" y="825"/>
                  </a:cubicBezTo>
                  <a:cubicBezTo>
                    <a:pt x="11332" y="291"/>
                    <a:pt x="10673" y="1"/>
                    <a:pt x="10023" y="1"/>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3"/>
            <p:cNvSpPr/>
            <p:nvPr/>
          </p:nvSpPr>
          <p:spPr>
            <a:xfrm>
              <a:off x="405095" y="1850844"/>
              <a:ext cx="317711" cy="311878"/>
            </a:xfrm>
            <a:custGeom>
              <a:avLst/>
              <a:gdLst/>
              <a:ahLst/>
              <a:cxnLst/>
              <a:rect l="l" t="t" r="r" b="b"/>
              <a:pathLst>
                <a:path w="13345" h="13100" extrusionOk="0">
                  <a:moveTo>
                    <a:pt x="7087" y="5671"/>
                  </a:moveTo>
                  <a:cubicBezTo>
                    <a:pt x="7005" y="6039"/>
                    <a:pt x="6974" y="6412"/>
                    <a:pt x="7005" y="6786"/>
                  </a:cubicBezTo>
                  <a:lnTo>
                    <a:pt x="6949" y="7031"/>
                  </a:lnTo>
                  <a:cubicBezTo>
                    <a:pt x="6949" y="7041"/>
                    <a:pt x="6954" y="7046"/>
                    <a:pt x="6954" y="7052"/>
                  </a:cubicBezTo>
                  <a:cubicBezTo>
                    <a:pt x="6703" y="7128"/>
                    <a:pt x="6463" y="7246"/>
                    <a:pt x="6233" y="7384"/>
                  </a:cubicBezTo>
                  <a:cubicBezTo>
                    <a:pt x="6269" y="7179"/>
                    <a:pt x="6289" y="6975"/>
                    <a:pt x="6294" y="6770"/>
                  </a:cubicBezTo>
                  <a:lnTo>
                    <a:pt x="6371" y="6530"/>
                  </a:lnTo>
                  <a:cubicBezTo>
                    <a:pt x="6320" y="6407"/>
                    <a:pt x="6263" y="6285"/>
                    <a:pt x="6202" y="6167"/>
                  </a:cubicBezTo>
                  <a:lnTo>
                    <a:pt x="6202" y="6167"/>
                  </a:lnTo>
                  <a:lnTo>
                    <a:pt x="6263" y="6182"/>
                  </a:lnTo>
                  <a:cubicBezTo>
                    <a:pt x="6565" y="6055"/>
                    <a:pt x="6841" y="5876"/>
                    <a:pt x="7087" y="5671"/>
                  </a:cubicBezTo>
                  <a:close/>
                  <a:moveTo>
                    <a:pt x="6865" y="0"/>
                  </a:moveTo>
                  <a:cubicBezTo>
                    <a:pt x="6568" y="0"/>
                    <a:pt x="6272" y="83"/>
                    <a:pt x="6028" y="257"/>
                  </a:cubicBezTo>
                  <a:cubicBezTo>
                    <a:pt x="5568" y="594"/>
                    <a:pt x="5282" y="1192"/>
                    <a:pt x="4724" y="1315"/>
                  </a:cubicBezTo>
                  <a:cubicBezTo>
                    <a:pt x="4656" y="1330"/>
                    <a:pt x="4587" y="1337"/>
                    <a:pt x="4518" y="1337"/>
                  </a:cubicBezTo>
                  <a:cubicBezTo>
                    <a:pt x="3971" y="1337"/>
                    <a:pt x="3417" y="913"/>
                    <a:pt x="2885" y="913"/>
                  </a:cubicBezTo>
                  <a:cubicBezTo>
                    <a:pt x="2782" y="913"/>
                    <a:pt x="2679" y="929"/>
                    <a:pt x="2577" y="967"/>
                  </a:cubicBezTo>
                  <a:cubicBezTo>
                    <a:pt x="2265" y="1085"/>
                    <a:pt x="2061" y="1392"/>
                    <a:pt x="1984" y="1719"/>
                  </a:cubicBezTo>
                  <a:cubicBezTo>
                    <a:pt x="1912" y="2041"/>
                    <a:pt x="1958" y="2373"/>
                    <a:pt x="2035" y="2701"/>
                  </a:cubicBezTo>
                  <a:cubicBezTo>
                    <a:pt x="2153" y="3217"/>
                    <a:pt x="2368" y="3708"/>
                    <a:pt x="2638" y="4163"/>
                  </a:cubicBezTo>
                  <a:cubicBezTo>
                    <a:pt x="2605" y="4162"/>
                    <a:pt x="2571" y="4162"/>
                    <a:pt x="2537" y="4162"/>
                  </a:cubicBezTo>
                  <a:cubicBezTo>
                    <a:pt x="2298" y="4162"/>
                    <a:pt x="2057" y="4178"/>
                    <a:pt x="1815" y="4209"/>
                  </a:cubicBezTo>
                  <a:cubicBezTo>
                    <a:pt x="1478" y="4255"/>
                    <a:pt x="1140" y="4337"/>
                    <a:pt x="859" y="4521"/>
                  </a:cubicBezTo>
                  <a:cubicBezTo>
                    <a:pt x="200" y="4950"/>
                    <a:pt x="0" y="5942"/>
                    <a:pt x="435" y="6591"/>
                  </a:cubicBezTo>
                  <a:cubicBezTo>
                    <a:pt x="757" y="7062"/>
                    <a:pt x="1345" y="7374"/>
                    <a:pt x="1452" y="7921"/>
                  </a:cubicBezTo>
                  <a:cubicBezTo>
                    <a:pt x="1590" y="8652"/>
                    <a:pt x="798" y="9362"/>
                    <a:pt x="1043" y="10063"/>
                  </a:cubicBezTo>
                  <a:cubicBezTo>
                    <a:pt x="1151" y="10375"/>
                    <a:pt x="1452" y="10595"/>
                    <a:pt x="1769" y="10676"/>
                  </a:cubicBezTo>
                  <a:cubicBezTo>
                    <a:pt x="1900" y="10710"/>
                    <a:pt x="2033" y="10723"/>
                    <a:pt x="2166" y="10723"/>
                  </a:cubicBezTo>
                  <a:cubicBezTo>
                    <a:pt x="2363" y="10723"/>
                    <a:pt x="2561" y="10693"/>
                    <a:pt x="2756" y="10651"/>
                  </a:cubicBezTo>
                  <a:cubicBezTo>
                    <a:pt x="3349" y="10528"/>
                    <a:pt x="3917" y="10298"/>
                    <a:pt x="4428" y="9966"/>
                  </a:cubicBezTo>
                  <a:lnTo>
                    <a:pt x="4428" y="9966"/>
                  </a:lnTo>
                  <a:cubicBezTo>
                    <a:pt x="4326" y="10421"/>
                    <a:pt x="4290" y="10886"/>
                    <a:pt x="4310" y="11346"/>
                  </a:cubicBezTo>
                  <a:cubicBezTo>
                    <a:pt x="4326" y="11684"/>
                    <a:pt x="4377" y="12031"/>
                    <a:pt x="4540" y="12333"/>
                  </a:cubicBezTo>
                  <a:cubicBezTo>
                    <a:pt x="4797" y="12814"/>
                    <a:pt x="5345" y="13099"/>
                    <a:pt x="5887" y="13099"/>
                  </a:cubicBezTo>
                  <a:cubicBezTo>
                    <a:pt x="6122" y="13099"/>
                    <a:pt x="6356" y="13046"/>
                    <a:pt x="6565" y="12931"/>
                  </a:cubicBezTo>
                  <a:cubicBezTo>
                    <a:pt x="7061" y="12660"/>
                    <a:pt x="7419" y="12093"/>
                    <a:pt x="7981" y="12036"/>
                  </a:cubicBezTo>
                  <a:cubicBezTo>
                    <a:pt x="8013" y="12033"/>
                    <a:pt x="8045" y="12032"/>
                    <a:pt x="8076" y="12032"/>
                  </a:cubicBezTo>
                  <a:cubicBezTo>
                    <a:pt x="8705" y="12032"/>
                    <a:pt x="9268" y="12663"/>
                    <a:pt x="9879" y="12663"/>
                  </a:cubicBezTo>
                  <a:cubicBezTo>
                    <a:pt x="9944" y="12663"/>
                    <a:pt x="10011" y="12656"/>
                    <a:pt x="10077" y="12640"/>
                  </a:cubicBezTo>
                  <a:cubicBezTo>
                    <a:pt x="10400" y="12563"/>
                    <a:pt x="10650" y="12282"/>
                    <a:pt x="10757" y="11965"/>
                  </a:cubicBezTo>
                  <a:cubicBezTo>
                    <a:pt x="10865" y="11653"/>
                    <a:pt x="10860" y="11316"/>
                    <a:pt x="10819" y="10983"/>
                  </a:cubicBezTo>
                  <a:cubicBezTo>
                    <a:pt x="10737" y="10293"/>
                    <a:pt x="10522" y="9618"/>
                    <a:pt x="10164" y="9020"/>
                  </a:cubicBezTo>
                  <a:lnTo>
                    <a:pt x="10164" y="9020"/>
                  </a:lnTo>
                  <a:cubicBezTo>
                    <a:pt x="10288" y="9030"/>
                    <a:pt x="10411" y="9034"/>
                    <a:pt x="10535" y="9034"/>
                  </a:cubicBezTo>
                  <a:cubicBezTo>
                    <a:pt x="10929" y="9034"/>
                    <a:pt x="11323" y="8986"/>
                    <a:pt x="11708" y="8892"/>
                  </a:cubicBezTo>
                  <a:cubicBezTo>
                    <a:pt x="12041" y="8815"/>
                    <a:pt x="12368" y="8703"/>
                    <a:pt x="12634" y="8483"/>
                  </a:cubicBezTo>
                  <a:cubicBezTo>
                    <a:pt x="13237" y="8008"/>
                    <a:pt x="13345" y="7000"/>
                    <a:pt x="12849" y="6397"/>
                  </a:cubicBezTo>
                  <a:cubicBezTo>
                    <a:pt x="12491" y="5963"/>
                    <a:pt x="11867" y="5712"/>
                    <a:pt x="11708" y="5165"/>
                  </a:cubicBezTo>
                  <a:cubicBezTo>
                    <a:pt x="11499" y="4459"/>
                    <a:pt x="12215" y="3672"/>
                    <a:pt x="11913" y="3002"/>
                  </a:cubicBezTo>
                  <a:cubicBezTo>
                    <a:pt x="11780" y="2701"/>
                    <a:pt x="11453" y="2506"/>
                    <a:pt x="11126" y="2465"/>
                  </a:cubicBezTo>
                  <a:cubicBezTo>
                    <a:pt x="11051" y="2455"/>
                    <a:pt x="10976" y="2450"/>
                    <a:pt x="10901" y="2450"/>
                  </a:cubicBezTo>
                  <a:cubicBezTo>
                    <a:pt x="10651" y="2450"/>
                    <a:pt x="10397" y="2504"/>
                    <a:pt x="10149" y="2583"/>
                  </a:cubicBezTo>
                  <a:cubicBezTo>
                    <a:pt x="9505" y="2793"/>
                    <a:pt x="8896" y="3115"/>
                    <a:pt x="8390" y="3560"/>
                  </a:cubicBezTo>
                  <a:cubicBezTo>
                    <a:pt x="8554" y="2910"/>
                    <a:pt x="8564" y="2230"/>
                    <a:pt x="8457" y="1571"/>
                  </a:cubicBezTo>
                  <a:cubicBezTo>
                    <a:pt x="8401" y="1238"/>
                    <a:pt x="8308" y="896"/>
                    <a:pt x="8109" y="620"/>
                  </a:cubicBezTo>
                  <a:cubicBezTo>
                    <a:pt x="7834" y="218"/>
                    <a:pt x="7348" y="0"/>
                    <a:pt x="6865" y="0"/>
                  </a:cubicBezTo>
                  <a:close/>
                </a:path>
              </a:pathLst>
            </a:custGeom>
            <a:solidFill>
              <a:schemeClr val="accent6"/>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3"/>
            <p:cNvSpPr/>
            <p:nvPr/>
          </p:nvSpPr>
          <p:spPr>
            <a:xfrm>
              <a:off x="462905" y="1903699"/>
              <a:ext cx="189912" cy="180532"/>
            </a:xfrm>
            <a:custGeom>
              <a:avLst/>
              <a:gdLst/>
              <a:ahLst/>
              <a:cxnLst/>
              <a:rect l="l" t="t" r="r" b="b"/>
              <a:pathLst>
                <a:path w="7977" h="7583" extrusionOk="0">
                  <a:moveTo>
                    <a:pt x="4009" y="0"/>
                  </a:moveTo>
                  <a:lnTo>
                    <a:pt x="4009" y="0"/>
                  </a:lnTo>
                  <a:cubicBezTo>
                    <a:pt x="4035" y="297"/>
                    <a:pt x="4065" y="583"/>
                    <a:pt x="4086" y="869"/>
                  </a:cubicBezTo>
                  <a:cubicBezTo>
                    <a:pt x="4106" y="1161"/>
                    <a:pt x="4117" y="1442"/>
                    <a:pt x="4117" y="1728"/>
                  </a:cubicBezTo>
                  <a:cubicBezTo>
                    <a:pt x="4122" y="2014"/>
                    <a:pt x="4111" y="2296"/>
                    <a:pt x="4091" y="2582"/>
                  </a:cubicBezTo>
                  <a:cubicBezTo>
                    <a:pt x="4081" y="2781"/>
                    <a:pt x="4065" y="2976"/>
                    <a:pt x="4045" y="3170"/>
                  </a:cubicBezTo>
                  <a:cubicBezTo>
                    <a:pt x="3979" y="3180"/>
                    <a:pt x="3907" y="3190"/>
                    <a:pt x="3835" y="3211"/>
                  </a:cubicBezTo>
                  <a:cubicBezTo>
                    <a:pt x="3830" y="3190"/>
                    <a:pt x="3815" y="3170"/>
                    <a:pt x="3810" y="3144"/>
                  </a:cubicBezTo>
                  <a:cubicBezTo>
                    <a:pt x="3728" y="2960"/>
                    <a:pt x="3646" y="2776"/>
                    <a:pt x="3554" y="2592"/>
                  </a:cubicBezTo>
                  <a:cubicBezTo>
                    <a:pt x="3467" y="2403"/>
                    <a:pt x="3380" y="2224"/>
                    <a:pt x="3288" y="2040"/>
                  </a:cubicBezTo>
                  <a:cubicBezTo>
                    <a:pt x="3196" y="1856"/>
                    <a:pt x="3099" y="1677"/>
                    <a:pt x="2987" y="1498"/>
                  </a:cubicBezTo>
                  <a:lnTo>
                    <a:pt x="2987" y="1498"/>
                  </a:lnTo>
                  <a:cubicBezTo>
                    <a:pt x="2997" y="1708"/>
                    <a:pt x="3038" y="1917"/>
                    <a:pt x="3094" y="2117"/>
                  </a:cubicBezTo>
                  <a:cubicBezTo>
                    <a:pt x="3150" y="2321"/>
                    <a:pt x="3227" y="2515"/>
                    <a:pt x="3319" y="2705"/>
                  </a:cubicBezTo>
                  <a:cubicBezTo>
                    <a:pt x="3406" y="2889"/>
                    <a:pt x="3508" y="3078"/>
                    <a:pt x="3631" y="3247"/>
                  </a:cubicBezTo>
                  <a:cubicBezTo>
                    <a:pt x="3636" y="3257"/>
                    <a:pt x="3646" y="3262"/>
                    <a:pt x="3651" y="3272"/>
                  </a:cubicBezTo>
                  <a:cubicBezTo>
                    <a:pt x="3498" y="3339"/>
                    <a:pt x="3350" y="3441"/>
                    <a:pt x="3222" y="3569"/>
                  </a:cubicBezTo>
                  <a:cubicBezTo>
                    <a:pt x="3048" y="3748"/>
                    <a:pt x="2936" y="3973"/>
                    <a:pt x="2884" y="4203"/>
                  </a:cubicBezTo>
                  <a:cubicBezTo>
                    <a:pt x="2767" y="4177"/>
                    <a:pt x="2649" y="4152"/>
                    <a:pt x="2527" y="4131"/>
                  </a:cubicBezTo>
                  <a:cubicBezTo>
                    <a:pt x="2245" y="4085"/>
                    <a:pt x="1969" y="4054"/>
                    <a:pt x="1688" y="4034"/>
                  </a:cubicBezTo>
                  <a:cubicBezTo>
                    <a:pt x="1492" y="4027"/>
                    <a:pt x="1297" y="4017"/>
                    <a:pt x="1101" y="4017"/>
                  </a:cubicBezTo>
                  <a:cubicBezTo>
                    <a:pt x="1015" y="4017"/>
                    <a:pt x="930" y="4019"/>
                    <a:pt x="844" y="4024"/>
                  </a:cubicBezTo>
                  <a:cubicBezTo>
                    <a:pt x="563" y="4029"/>
                    <a:pt x="282" y="4054"/>
                    <a:pt x="1" y="4106"/>
                  </a:cubicBezTo>
                  <a:cubicBezTo>
                    <a:pt x="282" y="4162"/>
                    <a:pt x="558" y="4192"/>
                    <a:pt x="839" y="4223"/>
                  </a:cubicBezTo>
                  <a:cubicBezTo>
                    <a:pt x="1121" y="4259"/>
                    <a:pt x="1397" y="4274"/>
                    <a:pt x="1678" y="4295"/>
                  </a:cubicBezTo>
                  <a:cubicBezTo>
                    <a:pt x="1959" y="4310"/>
                    <a:pt x="2230" y="4330"/>
                    <a:pt x="2511" y="4336"/>
                  </a:cubicBezTo>
                  <a:cubicBezTo>
                    <a:pt x="2629" y="4336"/>
                    <a:pt x="2752" y="4341"/>
                    <a:pt x="2864" y="4341"/>
                  </a:cubicBezTo>
                  <a:cubicBezTo>
                    <a:pt x="2838" y="4561"/>
                    <a:pt x="2869" y="4775"/>
                    <a:pt x="2956" y="4980"/>
                  </a:cubicBezTo>
                  <a:cubicBezTo>
                    <a:pt x="2879" y="5026"/>
                    <a:pt x="2808" y="5072"/>
                    <a:pt x="2731" y="5123"/>
                  </a:cubicBezTo>
                  <a:cubicBezTo>
                    <a:pt x="2573" y="5225"/>
                    <a:pt x="2409" y="5327"/>
                    <a:pt x="2256" y="5440"/>
                  </a:cubicBezTo>
                  <a:cubicBezTo>
                    <a:pt x="2102" y="5547"/>
                    <a:pt x="1944" y="5665"/>
                    <a:pt x="1795" y="5798"/>
                  </a:cubicBezTo>
                  <a:cubicBezTo>
                    <a:pt x="1995" y="5762"/>
                    <a:pt x="2179" y="5696"/>
                    <a:pt x="2358" y="5619"/>
                  </a:cubicBezTo>
                  <a:cubicBezTo>
                    <a:pt x="2537" y="5542"/>
                    <a:pt x="2711" y="5445"/>
                    <a:pt x="2869" y="5343"/>
                  </a:cubicBezTo>
                  <a:cubicBezTo>
                    <a:pt x="2936" y="5302"/>
                    <a:pt x="3002" y="5256"/>
                    <a:pt x="3069" y="5205"/>
                  </a:cubicBezTo>
                  <a:cubicBezTo>
                    <a:pt x="3120" y="5281"/>
                    <a:pt x="3176" y="5358"/>
                    <a:pt x="3247" y="5419"/>
                  </a:cubicBezTo>
                  <a:cubicBezTo>
                    <a:pt x="3488" y="5660"/>
                    <a:pt x="3815" y="5793"/>
                    <a:pt x="4152" y="5793"/>
                  </a:cubicBezTo>
                  <a:lnTo>
                    <a:pt x="4198" y="5793"/>
                  </a:lnTo>
                  <a:cubicBezTo>
                    <a:pt x="4178" y="5869"/>
                    <a:pt x="4163" y="5946"/>
                    <a:pt x="4147" y="6028"/>
                  </a:cubicBezTo>
                  <a:cubicBezTo>
                    <a:pt x="4117" y="6202"/>
                    <a:pt x="4117" y="6381"/>
                    <a:pt x="4117" y="6560"/>
                  </a:cubicBezTo>
                  <a:cubicBezTo>
                    <a:pt x="4127" y="6739"/>
                    <a:pt x="4147" y="6912"/>
                    <a:pt x="4193" y="7081"/>
                  </a:cubicBezTo>
                  <a:cubicBezTo>
                    <a:pt x="4239" y="7255"/>
                    <a:pt x="4296" y="7424"/>
                    <a:pt x="4393" y="7582"/>
                  </a:cubicBezTo>
                  <a:cubicBezTo>
                    <a:pt x="4403" y="7403"/>
                    <a:pt x="4403" y="7229"/>
                    <a:pt x="4398" y="7056"/>
                  </a:cubicBezTo>
                  <a:cubicBezTo>
                    <a:pt x="4398" y="6887"/>
                    <a:pt x="4382" y="6718"/>
                    <a:pt x="4377" y="6544"/>
                  </a:cubicBezTo>
                  <a:cubicBezTo>
                    <a:pt x="4367" y="6381"/>
                    <a:pt x="4357" y="6207"/>
                    <a:pt x="4347" y="6033"/>
                  </a:cubicBezTo>
                  <a:cubicBezTo>
                    <a:pt x="4342" y="5951"/>
                    <a:pt x="4331" y="5864"/>
                    <a:pt x="4326" y="5777"/>
                  </a:cubicBezTo>
                  <a:cubicBezTo>
                    <a:pt x="4485" y="5752"/>
                    <a:pt x="4648" y="5701"/>
                    <a:pt x="4786" y="5624"/>
                  </a:cubicBezTo>
                  <a:cubicBezTo>
                    <a:pt x="4812" y="5685"/>
                    <a:pt x="4838" y="5747"/>
                    <a:pt x="4868" y="5803"/>
                  </a:cubicBezTo>
                  <a:cubicBezTo>
                    <a:pt x="4965" y="6007"/>
                    <a:pt x="5073" y="6207"/>
                    <a:pt x="5190" y="6406"/>
                  </a:cubicBezTo>
                  <a:cubicBezTo>
                    <a:pt x="5303" y="6595"/>
                    <a:pt x="5425" y="6795"/>
                    <a:pt x="5553" y="6979"/>
                  </a:cubicBezTo>
                  <a:cubicBezTo>
                    <a:pt x="5681" y="7163"/>
                    <a:pt x="5824" y="7352"/>
                    <a:pt x="5983" y="7516"/>
                  </a:cubicBezTo>
                  <a:cubicBezTo>
                    <a:pt x="5916" y="7291"/>
                    <a:pt x="5829" y="7081"/>
                    <a:pt x="5727" y="6877"/>
                  </a:cubicBezTo>
                  <a:cubicBezTo>
                    <a:pt x="5630" y="6672"/>
                    <a:pt x="5523" y="6478"/>
                    <a:pt x="5405" y="6278"/>
                  </a:cubicBezTo>
                  <a:cubicBezTo>
                    <a:pt x="5293" y="6084"/>
                    <a:pt x="5170" y="5885"/>
                    <a:pt x="5037" y="5701"/>
                  </a:cubicBezTo>
                  <a:cubicBezTo>
                    <a:pt x="5001" y="5644"/>
                    <a:pt x="4960" y="5593"/>
                    <a:pt x="4914" y="5537"/>
                  </a:cubicBezTo>
                  <a:cubicBezTo>
                    <a:pt x="4976" y="5491"/>
                    <a:pt x="5022" y="5445"/>
                    <a:pt x="5073" y="5394"/>
                  </a:cubicBezTo>
                  <a:cubicBezTo>
                    <a:pt x="5272" y="5189"/>
                    <a:pt x="5395" y="4934"/>
                    <a:pt x="5425" y="4658"/>
                  </a:cubicBezTo>
                  <a:cubicBezTo>
                    <a:pt x="5530" y="4665"/>
                    <a:pt x="5636" y="4669"/>
                    <a:pt x="5742" y="4669"/>
                  </a:cubicBezTo>
                  <a:cubicBezTo>
                    <a:pt x="5849" y="4669"/>
                    <a:pt x="5955" y="4665"/>
                    <a:pt x="6059" y="4658"/>
                  </a:cubicBezTo>
                  <a:cubicBezTo>
                    <a:pt x="6284" y="4647"/>
                    <a:pt x="6509" y="4622"/>
                    <a:pt x="6724" y="4581"/>
                  </a:cubicBezTo>
                  <a:cubicBezTo>
                    <a:pt x="6944" y="4545"/>
                    <a:pt x="7164" y="4489"/>
                    <a:pt x="7379" y="4412"/>
                  </a:cubicBezTo>
                  <a:cubicBezTo>
                    <a:pt x="7212" y="4393"/>
                    <a:pt x="7045" y="4383"/>
                    <a:pt x="6878" y="4383"/>
                  </a:cubicBezTo>
                  <a:cubicBezTo>
                    <a:pt x="6820" y="4383"/>
                    <a:pt x="6762" y="4384"/>
                    <a:pt x="6704" y="4387"/>
                  </a:cubicBezTo>
                  <a:cubicBezTo>
                    <a:pt x="6612" y="4372"/>
                    <a:pt x="6513" y="4367"/>
                    <a:pt x="6411" y="4367"/>
                  </a:cubicBezTo>
                  <a:cubicBezTo>
                    <a:pt x="6298" y="4367"/>
                    <a:pt x="6180" y="4374"/>
                    <a:pt x="6065" y="4382"/>
                  </a:cubicBezTo>
                  <a:cubicBezTo>
                    <a:pt x="5860" y="4392"/>
                    <a:pt x="5666" y="4407"/>
                    <a:pt x="5461" y="4433"/>
                  </a:cubicBezTo>
                  <a:cubicBezTo>
                    <a:pt x="5451" y="4162"/>
                    <a:pt x="5364" y="3911"/>
                    <a:pt x="5211" y="3697"/>
                  </a:cubicBezTo>
                  <a:cubicBezTo>
                    <a:pt x="5247" y="3671"/>
                    <a:pt x="5293" y="3640"/>
                    <a:pt x="5333" y="3615"/>
                  </a:cubicBezTo>
                  <a:cubicBezTo>
                    <a:pt x="5604" y="3436"/>
                    <a:pt x="5886" y="3262"/>
                    <a:pt x="6177" y="3109"/>
                  </a:cubicBezTo>
                  <a:cubicBezTo>
                    <a:pt x="6463" y="2950"/>
                    <a:pt x="6755" y="2807"/>
                    <a:pt x="7056" y="2669"/>
                  </a:cubicBezTo>
                  <a:cubicBezTo>
                    <a:pt x="7358" y="2531"/>
                    <a:pt x="7665" y="2403"/>
                    <a:pt x="7977" y="2275"/>
                  </a:cubicBezTo>
                  <a:lnTo>
                    <a:pt x="7977" y="2275"/>
                  </a:lnTo>
                  <a:cubicBezTo>
                    <a:pt x="7639" y="2301"/>
                    <a:pt x="7307" y="2372"/>
                    <a:pt x="6985" y="2475"/>
                  </a:cubicBezTo>
                  <a:cubicBezTo>
                    <a:pt x="6663" y="2577"/>
                    <a:pt x="6356" y="2720"/>
                    <a:pt x="6054" y="2878"/>
                  </a:cubicBezTo>
                  <a:cubicBezTo>
                    <a:pt x="5758" y="3042"/>
                    <a:pt x="5471" y="3231"/>
                    <a:pt x="5216" y="3446"/>
                  </a:cubicBezTo>
                  <a:cubicBezTo>
                    <a:pt x="5180" y="3477"/>
                    <a:pt x="5134" y="3518"/>
                    <a:pt x="5093" y="3553"/>
                  </a:cubicBezTo>
                  <a:cubicBezTo>
                    <a:pt x="5083" y="3543"/>
                    <a:pt x="5078" y="3528"/>
                    <a:pt x="5062" y="3523"/>
                  </a:cubicBezTo>
                  <a:cubicBezTo>
                    <a:pt x="4812" y="3277"/>
                    <a:pt x="4483" y="3160"/>
                    <a:pt x="4158" y="3160"/>
                  </a:cubicBezTo>
                  <a:cubicBezTo>
                    <a:pt x="4151" y="3160"/>
                    <a:pt x="4144" y="3160"/>
                    <a:pt x="4137" y="3160"/>
                  </a:cubicBezTo>
                  <a:cubicBezTo>
                    <a:pt x="4198" y="2981"/>
                    <a:pt x="4250" y="2786"/>
                    <a:pt x="4290" y="2602"/>
                  </a:cubicBezTo>
                  <a:cubicBezTo>
                    <a:pt x="4347" y="2316"/>
                    <a:pt x="4372" y="2014"/>
                    <a:pt x="4372" y="1723"/>
                  </a:cubicBezTo>
                  <a:cubicBezTo>
                    <a:pt x="4367" y="1426"/>
                    <a:pt x="4342" y="1125"/>
                    <a:pt x="4285" y="839"/>
                  </a:cubicBezTo>
                  <a:cubicBezTo>
                    <a:pt x="4224" y="552"/>
                    <a:pt x="4137" y="266"/>
                    <a:pt x="4009" y="0"/>
                  </a:cubicBezTo>
                  <a:close/>
                </a:path>
              </a:pathLst>
            </a:custGeom>
            <a:solidFill>
              <a:schemeClr val="lt2"/>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 name="Google Shape;692;p13"/>
          <p:cNvGrpSpPr/>
          <p:nvPr/>
        </p:nvGrpSpPr>
        <p:grpSpPr>
          <a:xfrm rot="5684912">
            <a:off x="177812" y="2451836"/>
            <a:ext cx="533661" cy="493632"/>
            <a:chOff x="314888" y="1788230"/>
            <a:chExt cx="470479" cy="435151"/>
          </a:xfrm>
        </p:grpSpPr>
        <p:sp>
          <p:nvSpPr>
            <p:cNvPr id="693" name="Google Shape;693;p13"/>
            <p:cNvSpPr/>
            <p:nvPr/>
          </p:nvSpPr>
          <p:spPr>
            <a:xfrm rot="-1111104">
              <a:off x="337754" y="1804789"/>
              <a:ext cx="131243" cy="165355"/>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4"/>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3"/>
            <p:cNvSpPr/>
            <p:nvPr/>
          </p:nvSpPr>
          <p:spPr>
            <a:xfrm>
              <a:off x="347023" y="1802511"/>
              <a:ext cx="438344" cy="420869"/>
            </a:xfrm>
            <a:custGeom>
              <a:avLst/>
              <a:gdLst/>
              <a:ahLst/>
              <a:cxnLst/>
              <a:rect l="l" t="t" r="r" b="b"/>
              <a:pathLst>
                <a:path w="18412" h="17678" extrusionOk="0">
                  <a:moveTo>
                    <a:pt x="9740" y="8161"/>
                  </a:moveTo>
                  <a:lnTo>
                    <a:pt x="9720" y="8243"/>
                  </a:lnTo>
                  <a:cubicBezTo>
                    <a:pt x="9909" y="8642"/>
                    <a:pt x="10160" y="9010"/>
                    <a:pt x="10456" y="9337"/>
                  </a:cubicBezTo>
                  <a:cubicBezTo>
                    <a:pt x="10139" y="9283"/>
                    <a:pt x="9820" y="9252"/>
                    <a:pt x="9501" y="9252"/>
                  </a:cubicBezTo>
                  <a:cubicBezTo>
                    <a:pt x="9311" y="9252"/>
                    <a:pt x="9122" y="9263"/>
                    <a:pt x="8932" y="9286"/>
                  </a:cubicBezTo>
                  <a:lnTo>
                    <a:pt x="8595" y="9225"/>
                  </a:lnTo>
                  <a:cubicBezTo>
                    <a:pt x="8590" y="9230"/>
                    <a:pt x="8580" y="9230"/>
                    <a:pt x="8575" y="9235"/>
                  </a:cubicBezTo>
                  <a:cubicBezTo>
                    <a:pt x="8447" y="8892"/>
                    <a:pt x="8283" y="8565"/>
                    <a:pt x="8084" y="8263"/>
                  </a:cubicBezTo>
                  <a:lnTo>
                    <a:pt x="8084" y="8263"/>
                  </a:lnTo>
                  <a:cubicBezTo>
                    <a:pt x="8299" y="8299"/>
                    <a:pt x="8517" y="8320"/>
                    <a:pt x="8736" y="8320"/>
                  </a:cubicBezTo>
                  <a:cubicBezTo>
                    <a:pt x="8798" y="8320"/>
                    <a:pt x="8860" y="8318"/>
                    <a:pt x="8922" y="8315"/>
                  </a:cubicBezTo>
                  <a:lnTo>
                    <a:pt x="9255" y="8412"/>
                  </a:lnTo>
                  <a:cubicBezTo>
                    <a:pt x="9418" y="8335"/>
                    <a:pt x="9577" y="8253"/>
                    <a:pt x="9740" y="8161"/>
                  </a:cubicBezTo>
                  <a:close/>
                  <a:moveTo>
                    <a:pt x="10023" y="1"/>
                  </a:moveTo>
                  <a:cubicBezTo>
                    <a:pt x="9613" y="1"/>
                    <a:pt x="9206" y="116"/>
                    <a:pt x="8876" y="359"/>
                  </a:cubicBezTo>
                  <a:cubicBezTo>
                    <a:pt x="8258" y="814"/>
                    <a:pt x="7864" y="1632"/>
                    <a:pt x="7112" y="1806"/>
                  </a:cubicBezTo>
                  <a:cubicBezTo>
                    <a:pt x="7013" y="1829"/>
                    <a:pt x="6913" y="1840"/>
                    <a:pt x="6813" y="1840"/>
                  </a:cubicBezTo>
                  <a:cubicBezTo>
                    <a:pt x="6071" y="1840"/>
                    <a:pt x="5325" y="1276"/>
                    <a:pt x="4607" y="1276"/>
                  </a:cubicBezTo>
                  <a:cubicBezTo>
                    <a:pt x="4464" y="1276"/>
                    <a:pt x="4323" y="1298"/>
                    <a:pt x="4183" y="1351"/>
                  </a:cubicBezTo>
                  <a:cubicBezTo>
                    <a:pt x="3764" y="1510"/>
                    <a:pt x="3482" y="1934"/>
                    <a:pt x="3385" y="2374"/>
                  </a:cubicBezTo>
                  <a:cubicBezTo>
                    <a:pt x="3288" y="2813"/>
                    <a:pt x="3360" y="3274"/>
                    <a:pt x="3467" y="3708"/>
                  </a:cubicBezTo>
                  <a:cubicBezTo>
                    <a:pt x="3666" y="4506"/>
                    <a:pt x="4004" y="5273"/>
                    <a:pt x="4474" y="5947"/>
                  </a:cubicBezTo>
                  <a:cubicBezTo>
                    <a:pt x="4050" y="5864"/>
                    <a:pt x="3623" y="5825"/>
                    <a:pt x="3196" y="5825"/>
                  </a:cubicBezTo>
                  <a:cubicBezTo>
                    <a:pt x="2995" y="5825"/>
                    <a:pt x="2794" y="5834"/>
                    <a:pt x="2593" y="5850"/>
                  </a:cubicBezTo>
                  <a:cubicBezTo>
                    <a:pt x="2133" y="5886"/>
                    <a:pt x="1667" y="5978"/>
                    <a:pt x="1263" y="6208"/>
                  </a:cubicBezTo>
                  <a:cubicBezTo>
                    <a:pt x="343" y="6745"/>
                    <a:pt x="1" y="8074"/>
                    <a:pt x="548" y="8989"/>
                  </a:cubicBezTo>
                  <a:cubicBezTo>
                    <a:pt x="946" y="9644"/>
                    <a:pt x="1724" y="10104"/>
                    <a:pt x="1831" y="10871"/>
                  </a:cubicBezTo>
                  <a:cubicBezTo>
                    <a:pt x="1974" y="11868"/>
                    <a:pt x="849" y="12778"/>
                    <a:pt x="1125" y="13749"/>
                  </a:cubicBezTo>
                  <a:cubicBezTo>
                    <a:pt x="1243" y="14184"/>
                    <a:pt x="1642" y="14501"/>
                    <a:pt x="2071" y="14629"/>
                  </a:cubicBezTo>
                  <a:cubicBezTo>
                    <a:pt x="2291" y="14700"/>
                    <a:pt x="2524" y="14728"/>
                    <a:pt x="2758" y="14728"/>
                  </a:cubicBezTo>
                  <a:cubicBezTo>
                    <a:pt x="2975" y="14728"/>
                    <a:pt x="3194" y="14704"/>
                    <a:pt x="3406" y="14670"/>
                  </a:cubicBezTo>
                  <a:cubicBezTo>
                    <a:pt x="4336" y="14521"/>
                    <a:pt x="5246" y="14189"/>
                    <a:pt x="6034" y="13678"/>
                  </a:cubicBezTo>
                  <a:lnTo>
                    <a:pt x="6034" y="13678"/>
                  </a:lnTo>
                  <a:cubicBezTo>
                    <a:pt x="6008" y="14383"/>
                    <a:pt x="6095" y="15089"/>
                    <a:pt x="6279" y="15769"/>
                  </a:cubicBezTo>
                  <a:cubicBezTo>
                    <a:pt x="6402" y="16214"/>
                    <a:pt x="6576" y="16659"/>
                    <a:pt x="6877" y="17006"/>
                  </a:cubicBezTo>
                  <a:cubicBezTo>
                    <a:pt x="7258" y="17449"/>
                    <a:pt x="7843" y="17678"/>
                    <a:pt x="8425" y="17678"/>
                  </a:cubicBezTo>
                  <a:cubicBezTo>
                    <a:pt x="8904" y="17678"/>
                    <a:pt x="9382" y="17522"/>
                    <a:pt x="9740" y="17200"/>
                  </a:cubicBezTo>
                  <a:cubicBezTo>
                    <a:pt x="10313" y="16689"/>
                    <a:pt x="10620" y="15840"/>
                    <a:pt x="11351" y="15590"/>
                  </a:cubicBezTo>
                  <a:cubicBezTo>
                    <a:pt x="11495" y="15541"/>
                    <a:pt x="11643" y="15521"/>
                    <a:pt x="11793" y="15521"/>
                  </a:cubicBezTo>
                  <a:cubicBezTo>
                    <a:pt x="12432" y="15521"/>
                    <a:pt x="13111" y="15880"/>
                    <a:pt x="13737" y="15880"/>
                  </a:cubicBezTo>
                  <a:cubicBezTo>
                    <a:pt x="13933" y="15880"/>
                    <a:pt x="14123" y="15845"/>
                    <a:pt x="14306" y="15754"/>
                  </a:cubicBezTo>
                  <a:cubicBezTo>
                    <a:pt x="14710" y="15559"/>
                    <a:pt x="14955" y="15109"/>
                    <a:pt x="15006" y="14665"/>
                  </a:cubicBezTo>
                  <a:cubicBezTo>
                    <a:pt x="15058" y="14215"/>
                    <a:pt x="14945" y="13770"/>
                    <a:pt x="14792" y="13340"/>
                  </a:cubicBezTo>
                  <a:cubicBezTo>
                    <a:pt x="14485" y="12476"/>
                    <a:pt x="14015" y="11663"/>
                    <a:pt x="13386" y="10999"/>
                  </a:cubicBezTo>
                  <a:lnTo>
                    <a:pt x="13386" y="10999"/>
                  </a:lnTo>
                  <a:cubicBezTo>
                    <a:pt x="13812" y="11085"/>
                    <a:pt x="14249" y="11127"/>
                    <a:pt x="14686" y="11127"/>
                  </a:cubicBezTo>
                  <a:cubicBezTo>
                    <a:pt x="15155" y="11127"/>
                    <a:pt x="15625" y="11079"/>
                    <a:pt x="16085" y="10983"/>
                  </a:cubicBezTo>
                  <a:cubicBezTo>
                    <a:pt x="16540" y="10886"/>
                    <a:pt x="16990" y="10743"/>
                    <a:pt x="17358" y="10472"/>
                  </a:cubicBezTo>
                  <a:cubicBezTo>
                    <a:pt x="18227" y="9838"/>
                    <a:pt x="18411" y="8478"/>
                    <a:pt x="17752" y="7635"/>
                  </a:cubicBezTo>
                  <a:cubicBezTo>
                    <a:pt x="17282" y="7026"/>
                    <a:pt x="16448" y="6663"/>
                    <a:pt x="16259" y="5912"/>
                  </a:cubicBezTo>
                  <a:cubicBezTo>
                    <a:pt x="16003" y="4935"/>
                    <a:pt x="17011" y="3907"/>
                    <a:pt x="16622" y="2972"/>
                  </a:cubicBezTo>
                  <a:cubicBezTo>
                    <a:pt x="16448" y="2558"/>
                    <a:pt x="16019" y="2287"/>
                    <a:pt x="15579" y="2205"/>
                  </a:cubicBezTo>
                  <a:cubicBezTo>
                    <a:pt x="15456" y="2182"/>
                    <a:pt x="15332" y="2172"/>
                    <a:pt x="15207" y="2172"/>
                  </a:cubicBezTo>
                  <a:cubicBezTo>
                    <a:pt x="14884" y="2172"/>
                    <a:pt x="14558" y="2239"/>
                    <a:pt x="14245" y="2328"/>
                  </a:cubicBezTo>
                  <a:cubicBezTo>
                    <a:pt x="13554" y="2522"/>
                    <a:pt x="12885" y="2818"/>
                    <a:pt x="12286" y="3222"/>
                  </a:cubicBezTo>
                  <a:cubicBezTo>
                    <a:pt x="12281" y="2854"/>
                    <a:pt x="12246" y="2481"/>
                    <a:pt x="12179" y="2118"/>
                  </a:cubicBezTo>
                  <a:cubicBezTo>
                    <a:pt x="12097" y="1663"/>
                    <a:pt x="11969" y="1203"/>
                    <a:pt x="11709" y="825"/>
                  </a:cubicBezTo>
                  <a:cubicBezTo>
                    <a:pt x="11332" y="291"/>
                    <a:pt x="10673" y="1"/>
                    <a:pt x="10023" y="1"/>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3"/>
            <p:cNvSpPr/>
            <p:nvPr/>
          </p:nvSpPr>
          <p:spPr>
            <a:xfrm>
              <a:off x="405095" y="1850844"/>
              <a:ext cx="317711" cy="311878"/>
            </a:xfrm>
            <a:custGeom>
              <a:avLst/>
              <a:gdLst/>
              <a:ahLst/>
              <a:cxnLst/>
              <a:rect l="l" t="t" r="r" b="b"/>
              <a:pathLst>
                <a:path w="13345" h="13100" extrusionOk="0">
                  <a:moveTo>
                    <a:pt x="7087" y="5671"/>
                  </a:moveTo>
                  <a:cubicBezTo>
                    <a:pt x="7005" y="6039"/>
                    <a:pt x="6974" y="6412"/>
                    <a:pt x="7005" y="6786"/>
                  </a:cubicBezTo>
                  <a:lnTo>
                    <a:pt x="6949" y="7031"/>
                  </a:lnTo>
                  <a:cubicBezTo>
                    <a:pt x="6949" y="7041"/>
                    <a:pt x="6954" y="7046"/>
                    <a:pt x="6954" y="7052"/>
                  </a:cubicBezTo>
                  <a:cubicBezTo>
                    <a:pt x="6703" y="7128"/>
                    <a:pt x="6463" y="7246"/>
                    <a:pt x="6233" y="7384"/>
                  </a:cubicBezTo>
                  <a:cubicBezTo>
                    <a:pt x="6269" y="7179"/>
                    <a:pt x="6289" y="6975"/>
                    <a:pt x="6294" y="6770"/>
                  </a:cubicBezTo>
                  <a:lnTo>
                    <a:pt x="6371" y="6530"/>
                  </a:lnTo>
                  <a:cubicBezTo>
                    <a:pt x="6320" y="6407"/>
                    <a:pt x="6263" y="6285"/>
                    <a:pt x="6202" y="6167"/>
                  </a:cubicBezTo>
                  <a:lnTo>
                    <a:pt x="6202" y="6167"/>
                  </a:lnTo>
                  <a:lnTo>
                    <a:pt x="6263" y="6182"/>
                  </a:lnTo>
                  <a:cubicBezTo>
                    <a:pt x="6565" y="6055"/>
                    <a:pt x="6841" y="5876"/>
                    <a:pt x="7087" y="5671"/>
                  </a:cubicBezTo>
                  <a:close/>
                  <a:moveTo>
                    <a:pt x="6865" y="0"/>
                  </a:moveTo>
                  <a:cubicBezTo>
                    <a:pt x="6568" y="0"/>
                    <a:pt x="6272" y="83"/>
                    <a:pt x="6028" y="257"/>
                  </a:cubicBezTo>
                  <a:cubicBezTo>
                    <a:pt x="5568" y="594"/>
                    <a:pt x="5282" y="1192"/>
                    <a:pt x="4724" y="1315"/>
                  </a:cubicBezTo>
                  <a:cubicBezTo>
                    <a:pt x="4656" y="1330"/>
                    <a:pt x="4587" y="1337"/>
                    <a:pt x="4518" y="1337"/>
                  </a:cubicBezTo>
                  <a:cubicBezTo>
                    <a:pt x="3971" y="1337"/>
                    <a:pt x="3417" y="913"/>
                    <a:pt x="2885" y="913"/>
                  </a:cubicBezTo>
                  <a:cubicBezTo>
                    <a:pt x="2782" y="913"/>
                    <a:pt x="2679" y="929"/>
                    <a:pt x="2577" y="967"/>
                  </a:cubicBezTo>
                  <a:cubicBezTo>
                    <a:pt x="2265" y="1085"/>
                    <a:pt x="2061" y="1392"/>
                    <a:pt x="1984" y="1719"/>
                  </a:cubicBezTo>
                  <a:cubicBezTo>
                    <a:pt x="1912" y="2041"/>
                    <a:pt x="1958" y="2373"/>
                    <a:pt x="2035" y="2701"/>
                  </a:cubicBezTo>
                  <a:cubicBezTo>
                    <a:pt x="2153" y="3217"/>
                    <a:pt x="2368" y="3708"/>
                    <a:pt x="2638" y="4163"/>
                  </a:cubicBezTo>
                  <a:cubicBezTo>
                    <a:pt x="2605" y="4162"/>
                    <a:pt x="2571" y="4162"/>
                    <a:pt x="2537" y="4162"/>
                  </a:cubicBezTo>
                  <a:cubicBezTo>
                    <a:pt x="2298" y="4162"/>
                    <a:pt x="2057" y="4178"/>
                    <a:pt x="1815" y="4209"/>
                  </a:cubicBezTo>
                  <a:cubicBezTo>
                    <a:pt x="1478" y="4255"/>
                    <a:pt x="1140" y="4337"/>
                    <a:pt x="859" y="4521"/>
                  </a:cubicBezTo>
                  <a:cubicBezTo>
                    <a:pt x="200" y="4950"/>
                    <a:pt x="0" y="5942"/>
                    <a:pt x="435" y="6591"/>
                  </a:cubicBezTo>
                  <a:cubicBezTo>
                    <a:pt x="757" y="7062"/>
                    <a:pt x="1345" y="7374"/>
                    <a:pt x="1452" y="7921"/>
                  </a:cubicBezTo>
                  <a:cubicBezTo>
                    <a:pt x="1590" y="8652"/>
                    <a:pt x="798" y="9362"/>
                    <a:pt x="1043" y="10063"/>
                  </a:cubicBezTo>
                  <a:cubicBezTo>
                    <a:pt x="1151" y="10375"/>
                    <a:pt x="1452" y="10595"/>
                    <a:pt x="1769" y="10676"/>
                  </a:cubicBezTo>
                  <a:cubicBezTo>
                    <a:pt x="1900" y="10710"/>
                    <a:pt x="2033" y="10723"/>
                    <a:pt x="2166" y="10723"/>
                  </a:cubicBezTo>
                  <a:cubicBezTo>
                    <a:pt x="2363" y="10723"/>
                    <a:pt x="2561" y="10693"/>
                    <a:pt x="2756" y="10651"/>
                  </a:cubicBezTo>
                  <a:cubicBezTo>
                    <a:pt x="3349" y="10528"/>
                    <a:pt x="3917" y="10298"/>
                    <a:pt x="4428" y="9966"/>
                  </a:cubicBezTo>
                  <a:lnTo>
                    <a:pt x="4428" y="9966"/>
                  </a:lnTo>
                  <a:cubicBezTo>
                    <a:pt x="4326" y="10421"/>
                    <a:pt x="4290" y="10886"/>
                    <a:pt x="4310" y="11346"/>
                  </a:cubicBezTo>
                  <a:cubicBezTo>
                    <a:pt x="4326" y="11684"/>
                    <a:pt x="4377" y="12031"/>
                    <a:pt x="4540" y="12333"/>
                  </a:cubicBezTo>
                  <a:cubicBezTo>
                    <a:pt x="4797" y="12814"/>
                    <a:pt x="5345" y="13099"/>
                    <a:pt x="5887" y="13099"/>
                  </a:cubicBezTo>
                  <a:cubicBezTo>
                    <a:pt x="6122" y="13099"/>
                    <a:pt x="6356" y="13046"/>
                    <a:pt x="6565" y="12931"/>
                  </a:cubicBezTo>
                  <a:cubicBezTo>
                    <a:pt x="7061" y="12660"/>
                    <a:pt x="7419" y="12093"/>
                    <a:pt x="7981" y="12036"/>
                  </a:cubicBezTo>
                  <a:cubicBezTo>
                    <a:pt x="8013" y="12033"/>
                    <a:pt x="8045" y="12032"/>
                    <a:pt x="8076" y="12032"/>
                  </a:cubicBezTo>
                  <a:cubicBezTo>
                    <a:pt x="8705" y="12032"/>
                    <a:pt x="9268" y="12663"/>
                    <a:pt x="9879" y="12663"/>
                  </a:cubicBezTo>
                  <a:cubicBezTo>
                    <a:pt x="9944" y="12663"/>
                    <a:pt x="10011" y="12656"/>
                    <a:pt x="10077" y="12640"/>
                  </a:cubicBezTo>
                  <a:cubicBezTo>
                    <a:pt x="10400" y="12563"/>
                    <a:pt x="10650" y="12282"/>
                    <a:pt x="10757" y="11965"/>
                  </a:cubicBezTo>
                  <a:cubicBezTo>
                    <a:pt x="10865" y="11653"/>
                    <a:pt x="10860" y="11316"/>
                    <a:pt x="10819" y="10983"/>
                  </a:cubicBezTo>
                  <a:cubicBezTo>
                    <a:pt x="10737" y="10293"/>
                    <a:pt x="10522" y="9618"/>
                    <a:pt x="10164" y="9020"/>
                  </a:cubicBezTo>
                  <a:lnTo>
                    <a:pt x="10164" y="9020"/>
                  </a:lnTo>
                  <a:cubicBezTo>
                    <a:pt x="10288" y="9030"/>
                    <a:pt x="10411" y="9034"/>
                    <a:pt x="10535" y="9034"/>
                  </a:cubicBezTo>
                  <a:cubicBezTo>
                    <a:pt x="10929" y="9034"/>
                    <a:pt x="11323" y="8986"/>
                    <a:pt x="11708" y="8892"/>
                  </a:cubicBezTo>
                  <a:cubicBezTo>
                    <a:pt x="12041" y="8815"/>
                    <a:pt x="12368" y="8703"/>
                    <a:pt x="12634" y="8483"/>
                  </a:cubicBezTo>
                  <a:cubicBezTo>
                    <a:pt x="13237" y="8008"/>
                    <a:pt x="13345" y="7000"/>
                    <a:pt x="12849" y="6397"/>
                  </a:cubicBezTo>
                  <a:cubicBezTo>
                    <a:pt x="12491" y="5963"/>
                    <a:pt x="11867" y="5712"/>
                    <a:pt x="11708" y="5165"/>
                  </a:cubicBezTo>
                  <a:cubicBezTo>
                    <a:pt x="11499" y="4459"/>
                    <a:pt x="12215" y="3672"/>
                    <a:pt x="11913" y="3002"/>
                  </a:cubicBezTo>
                  <a:cubicBezTo>
                    <a:pt x="11780" y="2701"/>
                    <a:pt x="11453" y="2506"/>
                    <a:pt x="11126" y="2465"/>
                  </a:cubicBezTo>
                  <a:cubicBezTo>
                    <a:pt x="11051" y="2455"/>
                    <a:pt x="10976" y="2450"/>
                    <a:pt x="10901" y="2450"/>
                  </a:cubicBezTo>
                  <a:cubicBezTo>
                    <a:pt x="10651" y="2450"/>
                    <a:pt x="10397" y="2504"/>
                    <a:pt x="10149" y="2583"/>
                  </a:cubicBezTo>
                  <a:cubicBezTo>
                    <a:pt x="9505" y="2793"/>
                    <a:pt x="8896" y="3115"/>
                    <a:pt x="8390" y="3560"/>
                  </a:cubicBezTo>
                  <a:cubicBezTo>
                    <a:pt x="8554" y="2910"/>
                    <a:pt x="8564" y="2230"/>
                    <a:pt x="8457" y="1571"/>
                  </a:cubicBezTo>
                  <a:cubicBezTo>
                    <a:pt x="8401" y="1238"/>
                    <a:pt x="8308" y="896"/>
                    <a:pt x="8109" y="620"/>
                  </a:cubicBezTo>
                  <a:cubicBezTo>
                    <a:pt x="7834" y="218"/>
                    <a:pt x="7348" y="0"/>
                    <a:pt x="6865" y="0"/>
                  </a:cubicBezTo>
                  <a:close/>
                </a:path>
              </a:pathLst>
            </a:custGeom>
            <a:solidFill>
              <a:schemeClr val="accent6"/>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3"/>
            <p:cNvSpPr/>
            <p:nvPr/>
          </p:nvSpPr>
          <p:spPr>
            <a:xfrm>
              <a:off x="462905" y="1903699"/>
              <a:ext cx="189912" cy="180532"/>
            </a:xfrm>
            <a:custGeom>
              <a:avLst/>
              <a:gdLst/>
              <a:ahLst/>
              <a:cxnLst/>
              <a:rect l="l" t="t" r="r" b="b"/>
              <a:pathLst>
                <a:path w="7977" h="7583" extrusionOk="0">
                  <a:moveTo>
                    <a:pt x="4009" y="0"/>
                  </a:moveTo>
                  <a:lnTo>
                    <a:pt x="4009" y="0"/>
                  </a:lnTo>
                  <a:cubicBezTo>
                    <a:pt x="4035" y="297"/>
                    <a:pt x="4065" y="583"/>
                    <a:pt x="4086" y="869"/>
                  </a:cubicBezTo>
                  <a:cubicBezTo>
                    <a:pt x="4106" y="1161"/>
                    <a:pt x="4117" y="1442"/>
                    <a:pt x="4117" y="1728"/>
                  </a:cubicBezTo>
                  <a:cubicBezTo>
                    <a:pt x="4122" y="2014"/>
                    <a:pt x="4111" y="2296"/>
                    <a:pt x="4091" y="2582"/>
                  </a:cubicBezTo>
                  <a:cubicBezTo>
                    <a:pt x="4081" y="2781"/>
                    <a:pt x="4065" y="2976"/>
                    <a:pt x="4045" y="3170"/>
                  </a:cubicBezTo>
                  <a:cubicBezTo>
                    <a:pt x="3979" y="3180"/>
                    <a:pt x="3907" y="3190"/>
                    <a:pt x="3835" y="3211"/>
                  </a:cubicBezTo>
                  <a:cubicBezTo>
                    <a:pt x="3830" y="3190"/>
                    <a:pt x="3815" y="3170"/>
                    <a:pt x="3810" y="3144"/>
                  </a:cubicBezTo>
                  <a:cubicBezTo>
                    <a:pt x="3728" y="2960"/>
                    <a:pt x="3646" y="2776"/>
                    <a:pt x="3554" y="2592"/>
                  </a:cubicBezTo>
                  <a:cubicBezTo>
                    <a:pt x="3467" y="2403"/>
                    <a:pt x="3380" y="2224"/>
                    <a:pt x="3288" y="2040"/>
                  </a:cubicBezTo>
                  <a:cubicBezTo>
                    <a:pt x="3196" y="1856"/>
                    <a:pt x="3099" y="1677"/>
                    <a:pt x="2987" y="1498"/>
                  </a:cubicBezTo>
                  <a:lnTo>
                    <a:pt x="2987" y="1498"/>
                  </a:lnTo>
                  <a:cubicBezTo>
                    <a:pt x="2997" y="1708"/>
                    <a:pt x="3038" y="1917"/>
                    <a:pt x="3094" y="2117"/>
                  </a:cubicBezTo>
                  <a:cubicBezTo>
                    <a:pt x="3150" y="2321"/>
                    <a:pt x="3227" y="2515"/>
                    <a:pt x="3319" y="2705"/>
                  </a:cubicBezTo>
                  <a:cubicBezTo>
                    <a:pt x="3406" y="2889"/>
                    <a:pt x="3508" y="3078"/>
                    <a:pt x="3631" y="3247"/>
                  </a:cubicBezTo>
                  <a:cubicBezTo>
                    <a:pt x="3636" y="3257"/>
                    <a:pt x="3646" y="3262"/>
                    <a:pt x="3651" y="3272"/>
                  </a:cubicBezTo>
                  <a:cubicBezTo>
                    <a:pt x="3498" y="3339"/>
                    <a:pt x="3350" y="3441"/>
                    <a:pt x="3222" y="3569"/>
                  </a:cubicBezTo>
                  <a:cubicBezTo>
                    <a:pt x="3048" y="3748"/>
                    <a:pt x="2936" y="3973"/>
                    <a:pt x="2884" y="4203"/>
                  </a:cubicBezTo>
                  <a:cubicBezTo>
                    <a:pt x="2767" y="4177"/>
                    <a:pt x="2649" y="4152"/>
                    <a:pt x="2527" y="4131"/>
                  </a:cubicBezTo>
                  <a:cubicBezTo>
                    <a:pt x="2245" y="4085"/>
                    <a:pt x="1969" y="4054"/>
                    <a:pt x="1688" y="4034"/>
                  </a:cubicBezTo>
                  <a:cubicBezTo>
                    <a:pt x="1492" y="4027"/>
                    <a:pt x="1297" y="4017"/>
                    <a:pt x="1101" y="4017"/>
                  </a:cubicBezTo>
                  <a:cubicBezTo>
                    <a:pt x="1015" y="4017"/>
                    <a:pt x="930" y="4019"/>
                    <a:pt x="844" y="4024"/>
                  </a:cubicBezTo>
                  <a:cubicBezTo>
                    <a:pt x="563" y="4029"/>
                    <a:pt x="282" y="4054"/>
                    <a:pt x="1" y="4106"/>
                  </a:cubicBezTo>
                  <a:cubicBezTo>
                    <a:pt x="282" y="4162"/>
                    <a:pt x="558" y="4192"/>
                    <a:pt x="839" y="4223"/>
                  </a:cubicBezTo>
                  <a:cubicBezTo>
                    <a:pt x="1121" y="4259"/>
                    <a:pt x="1397" y="4274"/>
                    <a:pt x="1678" y="4295"/>
                  </a:cubicBezTo>
                  <a:cubicBezTo>
                    <a:pt x="1959" y="4310"/>
                    <a:pt x="2230" y="4330"/>
                    <a:pt x="2511" y="4336"/>
                  </a:cubicBezTo>
                  <a:cubicBezTo>
                    <a:pt x="2629" y="4336"/>
                    <a:pt x="2752" y="4341"/>
                    <a:pt x="2864" y="4341"/>
                  </a:cubicBezTo>
                  <a:cubicBezTo>
                    <a:pt x="2838" y="4561"/>
                    <a:pt x="2869" y="4775"/>
                    <a:pt x="2956" y="4980"/>
                  </a:cubicBezTo>
                  <a:cubicBezTo>
                    <a:pt x="2879" y="5026"/>
                    <a:pt x="2808" y="5072"/>
                    <a:pt x="2731" y="5123"/>
                  </a:cubicBezTo>
                  <a:cubicBezTo>
                    <a:pt x="2573" y="5225"/>
                    <a:pt x="2409" y="5327"/>
                    <a:pt x="2256" y="5440"/>
                  </a:cubicBezTo>
                  <a:cubicBezTo>
                    <a:pt x="2102" y="5547"/>
                    <a:pt x="1944" y="5665"/>
                    <a:pt x="1795" y="5798"/>
                  </a:cubicBezTo>
                  <a:cubicBezTo>
                    <a:pt x="1995" y="5762"/>
                    <a:pt x="2179" y="5696"/>
                    <a:pt x="2358" y="5619"/>
                  </a:cubicBezTo>
                  <a:cubicBezTo>
                    <a:pt x="2537" y="5542"/>
                    <a:pt x="2711" y="5445"/>
                    <a:pt x="2869" y="5343"/>
                  </a:cubicBezTo>
                  <a:cubicBezTo>
                    <a:pt x="2936" y="5302"/>
                    <a:pt x="3002" y="5256"/>
                    <a:pt x="3069" y="5205"/>
                  </a:cubicBezTo>
                  <a:cubicBezTo>
                    <a:pt x="3120" y="5281"/>
                    <a:pt x="3176" y="5358"/>
                    <a:pt x="3247" y="5419"/>
                  </a:cubicBezTo>
                  <a:cubicBezTo>
                    <a:pt x="3488" y="5660"/>
                    <a:pt x="3815" y="5793"/>
                    <a:pt x="4152" y="5793"/>
                  </a:cubicBezTo>
                  <a:lnTo>
                    <a:pt x="4198" y="5793"/>
                  </a:lnTo>
                  <a:cubicBezTo>
                    <a:pt x="4178" y="5869"/>
                    <a:pt x="4163" y="5946"/>
                    <a:pt x="4147" y="6028"/>
                  </a:cubicBezTo>
                  <a:cubicBezTo>
                    <a:pt x="4117" y="6202"/>
                    <a:pt x="4117" y="6381"/>
                    <a:pt x="4117" y="6560"/>
                  </a:cubicBezTo>
                  <a:cubicBezTo>
                    <a:pt x="4127" y="6739"/>
                    <a:pt x="4147" y="6912"/>
                    <a:pt x="4193" y="7081"/>
                  </a:cubicBezTo>
                  <a:cubicBezTo>
                    <a:pt x="4239" y="7255"/>
                    <a:pt x="4296" y="7424"/>
                    <a:pt x="4393" y="7582"/>
                  </a:cubicBezTo>
                  <a:cubicBezTo>
                    <a:pt x="4403" y="7403"/>
                    <a:pt x="4403" y="7229"/>
                    <a:pt x="4398" y="7056"/>
                  </a:cubicBezTo>
                  <a:cubicBezTo>
                    <a:pt x="4398" y="6887"/>
                    <a:pt x="4382" y="6718"/>
                    <a:pt x="4377" y="6544"/>
                  </a:cubicBezTo>
                  <a:cubicBezTo>
                    <a:pt x="4367" y="6381"/>
                    <a:pt x="4357" y="6207"/>
                    <a:pt x="4347" y="6033"/>
                  </a:cubicBezTo>
                  <a:cubicBezTo>
                    <a:pt x="4342" y="5951"/>
                    <a:pt x="4331" y="5864"/>
                    <a:pt x="4326" y="5777"/>
                  </a:cubicBezTo>
                  <a:cubicBezTo>
                    <a:pt x="4485" y="5752"/>
                    <a:pt x="4648" y="5701"/>
                    <a:pt x="4786" y="5624"/>
                  </a:cubicBezTo>
                  <a:cubicBezTo>
                    <a:pt x="4812" y="5685"/>
                    <a:pt x="4838" y="5747"/>
                    <a:pt x="4868" y="5803"/>
                  </a:cubicBezTo>
                  <a:cubicBezTo>
                    <a:pt x="4965" y="6007"/>
                    <a:pt x="5073" y="6207"/>
                    <a:pt x="5190" y="6406"/>
                  </a:cubicBezTo>
                  <a:cubicBezTo>
                    <a:pt x="5303" y="6595"/>
                    <a:pt x="5425" y="6795"/>
                    <a:pt x="5553" y="6979"/>
                  </a:cubicBezTo>
                  <a:cubicBezTo>
                    <a:pt x="5681" y="7163"/>
                    <a:pt x="5824" y="7352"/>
                    <a:pt x="5983" y="7516"/>
                  </a:cubicBezTo>
                  <a:cubicBezTo>
                    <a:pt x="5916" y="7291"/>
                    <a:pt x="5829" y="7081"/>
                    <a:pt x="5727" y="6877"/>
                  </a:cubicBezTo>
                  <a:cubicBezTo>
                    <a:pt x="5630" y="6672"/>
                    <a:pt x="5523" y="6478"/>
                    <a:pt x="5405" y="6278"/>
                  </a:cubicBezTo>
                  <a:cubicBezTo>
                    <a:pt x="5293" y="6084"/>
                    <a:pt x="5170" y="5885"/>
                    <a:pt x="5037" y="5701"/>
                  </a:cubicBezTo>
                  <a:cubicBezTo>
                    <a:pt x="5001" y="5644"/>
                    <a:pt x="4960" y="5593"/>
                    <a:pt x="4914" y="5537"/>
                  </a:cubicBezTo>
                  <a:cubicBezTo>
                    <a:pt x="4976" y="5491"/>
                    <a:pt x="5022" y="5445"/>
                    <a:pt x="5073" y="5394"/>
                  </a:cubicBezTo>
                  <a:cubicBezTo>
                    <a:pt x="5272" y="5189"/>
                    <a:pt x="5395" y="4934"/>
                    <a:pt x="5425" y="4658"/>
                  </a:cubicBezTo>
                  <a:cubicBezTo>
                    <a:pt x="5530" y="4665"/>
                    <a:pt x="5636" y="4669"/>
                    <a:pt x="5742" y="4669"/>
                  </a:cubicBezTo>
                  <a:cubicBezTo>
                    <a:pt x="5849" y="4669"/>
                    <a:pt x="5955" y="4665"/>
                    <a:pt x="6059" y="4658"/>
                  </a:cubicBezTo>
                  <a:cubicBezTo>
                    <a:pt x="6284" y="4647"/>
                    <a:pt x="6509" y="4622"/>
                    <a:pt x="6724" y="4581"/>
                  </a:cubicBezTo>
                  <a:cubicBezTo>
                    <a:pt x="6944" y="4545"/>
                    <a:pt x="7164" y="4489"/>
                    <a:pt x="7379" y="4412"/>
                  </a:cubicBezTo>
                  <a:cubicBezTo>
                    <a:pt x="7212" y="4393"/>
                    <a:pt x="7045" y="4383"/>
                    <a:pt x="6878" y="4383"/>
                  </a:cubicBezTo>
                  <a:cubicBezTo>
                    <a:pt x="6820" y="4383"/>
                    <a:pt x="6762" y="4384"/>
                    <a:pt x="6704" y="4387"/>
                  </a:cubicBezTo>
                  <a:cubicBezTo>
                    <a:pt x="6612" y="4372"/>
                    <a:pt x="6513" y="4367"/>
                    <a:pt x="6411" y="4367"/>
                  </a:cubicBezTo>
                  <a:cubicBezTo>
                    <a:pt x="6298" y="4367"/>
                    <a:pt x="6180" y="4374"/>
                    <a:pt x="6065" y="4382"/>
                  </a:cubicBezTo>
                  <a:cubicBezTo>
                    <a:pt x="5860" y="4392"/>
                    <a:pt x="5666" y="4407"/>
                    <a:pt x="5461" y="4433"/>
                  </a:cubicBezTo>
                  <a:cubicBezTo>
                    <a:pt x="5451" y="4162"/>
                    <a:pt x="5364" y="3911"/>
                    <a:pt x="5211" y="3697"/>
                  </a:cubicBezTo>
                  <a:cubicBezTo>
                    <a:pt x="5247" y="3671"/>
                    <a:pt x="5293" y="3640"/>
                    <a:pt x="5333" y="3615"/>
                  </a:cubicBezTo>
                  <a:cubicBezTo>
                    <a:pt x="5604" y="3436"/>
                    <a:pt x="5886" y="3262"/>
                    <a:pt x="6177" y="3109"/>
                  </a:cubicBezTo>
                  <a:cubicBezTo>
                    <a:pt x="6463" y="2950"/>
                    <a:pt x="6755" y="2807"/>
                    <a:pt x="7056" y="2669"/>
                  </a:cubicBezTo>
                  <a:cubicBezTo>
                    <a:pt x="7358" y="2531"/>
                    <a:pt x="7665" y="2403"/>
                    <a:pt x="7977" y="2275"/>
                  </a:cubicBezTo>
                  <a:lnTo>
                    <a:pt x="7977" y="2275"/>
                  </a:lnTo>
                  <a:cubicBezTo>
                    <a:pt x="7639" y="2301"/>
                    <a:pt x="7307" y="2372"/>
                    <a:pt x="6985" y="2475"/>
                  </a:cubicBezTo>
                  <a:cubicBezTo>
                    <a:pt x="6663" y="2577"/>
                    <a:pt x="6356" y="2720"/>
                    <a:pt x="6054" y="2878"/>
                  </a:cubicBezTo>
                  <a:cubicBezTo>
                    <a:pt x="5758" y="3042"/>
                    <a:pt x="5471" y="3231"/>
                    <a:pt x="5216" y="3446"/>
                  </a:cubicBezTo>
                  <a:cubicBezTo>
                    <a:pt x="5180" y="3477"/>
                    <a:pt x="5134" y="3518"/>
                    <a:pt x="5093" y="3553"/>
                  </a:cubicBezTo>
                  <a:cubicBezTo>
                    <a:pt x="5083" y="3543"/>
                    <a:pt x="5078" y="3528"/>
                    <a:pt x="5062" y="3523"/>
                  </a:cubicBezTo>
                  <a:cubicBezTo>
                    <a:pt x="4812" y="3277"/>
                    <a:pt x="4483" y="3160"/>
                    <a:pt x="4158" y="3160"/>
                  </a:cubicBezTo>
                  <a:cubicBezTo>
                    <a:pt x="4151" y="3160"/>
                    <a:pt x="4144" y="3160"/>
                    <a:pt x="4137" y="3160"/>
                  </a:cubicBezTo>
                  <a:cubicBezTo>
                    <a:pt x="4198" y="2981"/>
                    <a:pt x="4250" y="2786"/>
                    <a:pt x="4290" y="2602"/>
                  </a:cubicBezTo>
                  <a:cubicBezTo>
                    <a:pt x="4347" y="2316"/>
                    <a:pt x="4372" y="2014"/>
                    <a:pt x="4372" y="1723"/>
                  </a:cubicBezTo>
                  <a:cubicBezTo>
                    <a:pt x="4367" y="1426"/>
                    <a:pt x="4342" y="1125"/>
                    <a:pt x="4285" y="839"/>
                  </a:cubicBezTo>
                  <a:cubicBezTo>
                    <a:pt x="4224" y="552"/>
                    <a:pt x="4137" y="266"/>
                    <a:pt x="4009" y="0"/>
                  </a:cubicBezTo>
                  <a:close/>
                </a:path>
              </a:pathLst>
            </a:custGeom>
            <a:solidFill>
              <a:schemeClr val="lt2"/>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7" name="Google Shape;697;p13"/>
          <p:cNvGrpSpPr/>
          <p:nvPr/>
        </p:nvGrpSpPr>
        <p:grpSpPr>
          <a:xfrm rot="-206153">
            <a:off x="8567622" y="1364140"/>
            <a:ext cx="453746" cy="419674"/>
            <a:chOff x="314888" y="1788230"/>
            <a:chExt cx="470479" cy="435151"/>
          </a:xfrm>
        </p:grpSpPr>
        <p:sp>
          <p:nvSpPr>
            <p:cNvPr id="698" name="Google Shape;698;p13"/>
            <p:cNvSpPr/>
            <p:nvPr/>
          </p:nvSpPr>
          <p:spPr>
            <a:xfrm rot="-1111104">
              <a:off x="337754" y="1804789"/>
              <a:ext cx="131243" cy="165355"/>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4"/>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3"/>
            <p:cNvSpPr/>
            <p:nvPr/>
          </p:nvSpPr>
          <p:spPr>
            <a:xfrm>
              <a:off x="347023" y="1802511"/>
              <a:ext cx="438344" cy="420869"/>
            </a:xfrm>
            <a:custGeom>
              <a:avLst/>
              <a:gdLst/>
              <a:ahLst/>
              <a:cxnLst/>
              <a:rect l="l" t="t" r="r" b="b"/>
              <a:pathLst>
                <a:path w="18412" h="17678" extrusionOk="0">
                  <a:moveTo>
                    <a:pt x="9740" y="8161"/>
                  </a:moveTo>
                  <a:lnTo>
                    <a:pt x="9720" y="8243"/>
                  </a:lnTo>
                  <a:cubicBezTo>
                    <a:pt x="9909" y="8642"/>
                    <a:pt x="10160" y="9010"/>
                    <a:pt x="10456" y="9337"/>
                  </a:cubicBezTo>
                  <a:cubicBezTo>
                    <a:pt x="10139" y="9283"/>
                    <a:pt x="9820" y="9252"/>
                    <a:pt x="9501" y="9252"/>
                  </a:cubicBezTo>
                  <a:cubicBezTo>
                    <a:pt x="9311" y="9252"/>
                    <a:pt x="9122" y="9263"/>
                    <a:pt x="8932" y="9286"/>
                  </a:cubicBezTo>
                  <a:lnTo>
                    <a:pt x="8595" y="9225"/>
                  </a:lnTo>
                  <a:cubicBezTo>
                    <a:pt x="8590" y="9230"/>
                    <a:pt x="8580" y="9230"/>
                    <a:pt x="8575" y="9235"/>
                  </a:cubicBezTo>
                  <a:cubicBezTo>
                    <a:pt x="8447" y="8892"/>
                    <a:pt x="8283" y="8565"/>
                    <a:pt x="8084" y="8263"/>
                  </a:cubicBezTo>
                  <a:lnTo>
                    <a:pt x="8084" y="8263"/>
                  </a:lnTo>
                  <a:cubicBezTo>
                    <a:pt x="8299" y="8299"/>
                    <a:pt x="8517" y="8320"/>
                    <a:pt x="8736" y="8320"/>
                  </a:cubicBezTo>
                  <a:cubicBezTo>
                    <a:pt x="8798" y="8320"/>
                    <a:pt x="8860" y="8318"/>
                    <a:pt x="8922" y="8315"/>
                  </a:cubicBezTo>
                  <a:lnTo>
                    <a:pt x="9255" y="8412"/>
                  </a:lnTo>
                  <a:cubicBezTo>
                    <a:pt x="9418" y="8335"/>
                    <a:pt x="9577" y="8253"/>
                    <a:pt x="9740" y="8161"/>
                  </a:cubicBezTo>
                  <a:close/>
                  <a:moveTo>
                    <a:pt x="10023" y="1"/>
                  </a:moveTo>
                  <a:cubicBezTo>
                    <a:pt x="9613" y="1"/>
                    <a:pt x="9206" y="116"/>
                    <a:pt x="8876" y="359"/>
                  </a:cubicBezTo>
                  <a:cubicBezTo>
                    <a:pt x="8258" y="814"/>
                    <a:pt x="7864" y="1632"/>
                    <a:pt x="7112" y="1806"/>
                  </a:cubicBezTo>
                  <a:cubicBezTo>
                    <a:pt x="7013" y="1829"/>
                    <a:pt x="6913" y="1840"/>
                    <a:pt x="6813" y="1840"/>
                  </a:cubicBezTo>
                  <a:cubicBezTo>
                    <a:pt x="6071" y="1840"/>
                    <a:pt x="5325" y="1276"/>
                    <a:pt x="4607" y="1276"/>
                  </a:cubicBezTo>
                  <a:cubicBezTo>
                    <a:pt x="4464" y="1276"/>
                    <a:pt x="4323" y="1298"/>
                    <a:pt x="4183" y="1351"/>
                  </a:cubicBezTo>
                  <a:cubicBezTo>
                    <a:pt x="3764" y="1510"/>
                    <a:pt x="3482" y="1934"/>
                    <a:pt x="3385" y="2374"/>
                  </a:cubicBezTo>
                  <a:cubicBezTo>
                    <a:pt x="3288" y="2813"/>
                    <a:pt x="3360" y="3274"/>
                    <a:pt x="3467" y="3708"/>
                  </a:cubicBezTo>
                  <a:cubicBezTo>
                    <a:pt x="3666" y="4506"/>
                    <a:pt x="4004" y="5273"/>
                    <a:pt x="4474" y="5947"/>
                  </a:cubicBezTo>
                  <a:cubicBezTo>
                    <a:pt x="4050" y="5864"/>
                    <a:pt x="3623" y="5825"/>
                    <a:pt x="3196" y="5825"/>
                  </a:cubicBezTo>
                  <a:cubicBezTo>
                    <a:pt x="2995" y="5825"/>
                    <a:pt x="2794" y="5834"/>
                    <a:pt x="2593" y="5850"/>
                  </a:cubicBezTo>
                  <a:cubicBezTo>
                    <a:pt x="2133" y="5886"/>
                    <a:pt x="1667" y="5978"/>
                    <a:pt x="1263" y="6208"/>
                  </a:cubicBezTo>
                  <a:cubicBezTo>
                    <a:pt x="343" y="6745"/>
                    <a:pt x="1" y="8074"/>
                    <a:pt x="548" y="8989"/>
                  </a:cubicBezTo>
                  <a:cubicBezTo>
                    <a:pt x="946" y="9644"/>
                    <a:pt x="1724" y="10104"/>
                    <a:pt x="1831" y="10871"/>
                  </a:cubicBezTo>
                  <a:cubicBezTo>
                    <a:pt x="1974" y="11868"/>
                    <a:pt x="849" y="12778"/>
                    <a:pt x="1125" y="13749"/>
                  </a:cubicBezTo>
                  <a:cubicBezTo>
                    <a:pt x="1243" y="14184"/>
                    <a:pt x="1642" y="14501"/>
                    <a:pt x="2071" y="14629"/>
                  </a:cubicBezTo>
                  <a:cubicBezTo>
                    <a:pt x="2291" y="14700"/>
                    <a:pt x="2524" y="14728"/>
                    <a:pt x="2758" y="14728"/>
                  </a:cubicBezTo>
                  <a:cubicBezTo>
                    <a:pt x="2975" y="14728"/>
                    <a:pt x="3194" y="14704"/>
                    <a:pt x="3406" y="14670"/>
                  </a:cubicBezTo>
                  <a:cubicBezTo>
                    <a:pt x="4336" y="14521"/>
                    <a:pt x="5246" y="14189"/>
                    <a:pt x="6034" y="13678"/>
                  </a:cubicBezTo>
                  <a:lnTo>
                    <a:pt x="6034" y="13678"/>
                  </a:lnTo>
                  <a:cubicBezTo>
                    <a:pt x="6008" y="14383"/>
                    <a:pt x="6095" y="15089"/>
                    <a:pt x="6279" y="15769"/>
                  </a:cubicBezTo>
                  <a:cubicBezTo>
                    <a:pt x="6402" y="16214"/>
                    <a:pt x="6576" y="16659"/>
                    <a:pt x="6877" y="17006"/>
                  </a:cubicBezTo>
                  <a:cubicBezTo>
                    <a:pt x="7258" y="17449"/>
                    <a:pt x="7843" y="17678"/>
                    <a:pt x="8425" y="17678"/>
                  </a:cubicBezTo>
                  <a:cubicBezTo>
                    <a:pt x="8904" y="17678"/>
                    <a:pt x="9382" y="17522"/>
                    <a:pt x="9740" y="17200"/>
                  </a:cubicBezTo>
                  <a:cubicBezTo>
                    <a:pt x="10313" y="16689"/>
                    <a:pt x="10620" y="15840"/>
                    <a:pt x="11351" y="15590"/>
                  </a:cubicBezTo>
                  <a:cubicBezTo>
                    <a:pt x="11495" y="15541"/>
                    <a:pt x="11643" y="15521"/>
                    <a:pt x="11793" y="15521"/>
                  </a:cubicBezTo>
                  <a:cubicBezTo>
                    <a:pt x="12432" y="15521"/>
                    <a:pt x="13111" y="15880"/>
                    <a:pt x="13737" y="15880"/>
                  </a:cubicBezTo>
                  <a:cubicBezTo>
                    <a:pt x="13933" y="15880"/>
                    <a:pt x="14123" y="15845"/>
                    <a:pt x="14306" y="15754"/>
                  </a:cubicBezTo>
                  <a:cubicBezTo>
                    <a:pt x="14710" y="15559"/>
                    <a:pt x="14955" y="15109"/>
                    <a:pt x="15006" y="14665"/>
                  </a:cubicBezTo>
                  <a:cubicBezTo>
                    <a:pt x="15058" y="14215"/>
                    <a:pt x="14945" y="13770"/>
                    <a:pt x="14792" y="13340"/>
                  </a:cubicBezTo>
                  <a:cubicBezTo>
                    <a:pt x="14485" y="12476"/>
                    <a:pt x="14015" y="11663"/>
                    <a:pt x="13386" y="10999"/>
                  </a:cubicBezTo>
                  <a:lnTo>
                    <a:pt x="13386" y="10999"/>
                  </a:lnTo>
                  <a:cubicBezTo>
                    <a:pt x="13812" y="11085"/>
                    <a:pt x="14249" y="11127"/>
                    <a:pt x="14686" y="11127"/>
                  </a:cubicBezTo>
                  <a:cubicBezTo>
                    <a:pt x="15155" y="11127"/>
                    <a:pt x="15625" y="11079"/>
                    <a:pt x="16085" y="10983"/>
                  </a:cubicBezTo>
                  <a:cubicBezTo>
                    <a:pt x="16540" y="10886"/>
                    <a:pt x="16990" y="10743"/>
                    <a:pt x="17358" y="10472"/>
                  </a:cubicBezTo>
                  <a:cubicBezTo>
                    <a:pt x="18227" y="9838"/>
                    <a:pt x="18411" y="8478"/>
                    <a:pt x="17752" y="7635"/>
                  </a:cubicBezTo>
                  <a:cubicBezTo>
                    <a:pt x="17282" y="7026"/>
                    <a:pt x="16448" y="6663"/>
                    <a:pt x="16259" y="5912"/>
                  </a:cubicBezTo>
                  <a:cubicBezTo>
                    <a:pt x="16003" y="4935"/>
                    <a:pt x="17011" y="3907"/>
                    <a:pt x="16622" y="2972"/>
                  </a:cubicBezTo>
                  <a:cubicBezTo>
                    <a:pt x="16448" y="2558"/>
                    <a:pt x="16019" y="2287"/>
                    <a:pt x="15579" y="2205"/>
                  </a:cubicBezTo>
                  <a:cubicBezTo>
                    <a:pt x="15456" y="2182"/>
                    <a:pt x="15332" y="2172"/>
                    <a:pt x="15207" y="2172"/>
                  </a:cubicBezTo>
                  <a:cubicBezTo>
                    <a:pt x="14884" y="2172"/>
                    <a:pt x="14558" y="2239"/>
                    <a:pt x="14245" y="2328"/>
                  </a:cubicBezTo>
                  <a:cubicBezTo>
                    <a:pt x="13554" y="2522"/>
                    <a:pt x="12885" y="2818"/>
                    <a:pt x="12286" y="3222"/>
                  </a:cubicBezTo>
                  <a:cubicBezTo>
                    <a:pt x="12281" y="2854"/>
                    <a:pt x="12246" y="2481"/>
                    <a:pt x="12179" y="2118"/>
                  </a:cubicBezTo>
                  <a:cubicBezTo>
                    <a:pt x="12097" y="1663"/>
                    <a:pt x="11969" y="1203"/>
                    <a:pt x="11709" y="825"/>
                  </a:cubicBezTo>
                  <a:cubicBezTo>
                    <a:pt x="11332" y="291"/>
                    <a:pt x="10673" y="1"/>
                    <a:pt x="10023" y="1"/>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3"/>
            <p:cNvSpPr/>
            <p:nvPr/>
          </p:nvSpPr>
          <p:spPr>
            <a:xfrm>
              <a:off x="405095" y="1850844"/>
              <a:ext cx="317711" cy="311878"/>
            </a:xfrm>
            <a:custGeom>
              <a:avLst/>
              <a:gdLst/>
              <a:ahLst/>
              <a:cxnLst/>
              <a:rect l="l" t="t" r="r" b="b"/>
              <a:pathLst>
                <a:path w="13345" h="13100" extrusionOk="0">
                  <a:moveTo>
                    <a:pt x="7087" y="5671"/>
                  </a:moveTo>
                  <a:cubicBezTo>
                    <a:pt x="7005" y="6039"/>
                    <a:pt x="6974" y="6412"/>
                    <a:pt x="7005" y="6786"/>
                  </a:cubicBezTo>
                  <a:lnTo>
                    <a:pt x="6949" y="7031"/>
                  </a:lnTo>
                  <a:cubicBezTo>
                    <a:pt x="6949" y="7041"/>
                    <a:pt x="6954" y="7046"/>
                    <a:pt x="6954" y="7052"/>
                  </a:cubicBezTo>
                  <a:cubicBezTo>
                    <a:pt x="6703" y="7128"/>
                    <a:pt x="6463" y="7246"/>
                    <a:pt x="6233" y="7384"/>
                  </a:cubicBezTo>
                  <a:cubicBezTo>
                    <a:pt x="6269" y="7179"/>
                    <a:pt x="6289" y="6975"/>
                    <a:pt x="6294" y="6770"/>
                  </a:cubicBezTo>
                  <a:lnTo>
                    <a:pt x="6371" y="6530"/>
                  </a:lnTo>
                  <a:cubicBezTo>
                    <a:pt x="6320" y="6407"/>
                    <a:pt x="6263" y="6285"/>
                    <a:pt x="6202" y="6167"/>
                  </a:cubicBezTo>
                  <a:lnTo>
                    <a:pt x="6202" y="6167"/>
                  </a:lnTo>
                  <a:lnTo>
                    <a:pt x="6263" y="6182"/>
                  </a:lnTo>
                  <a:cubicBezTo>
                    <a:pt x="6565" y="6055"/>
                    <a:pt x="6841" y="5876"/>
                    <a:pt x="7087" y="5671"/>
                  </a:cubicBezTo>
                  <a:close/>
                  <a:moveTo>
                    <a:pt x="6865" y="0"/>
                  </a:moveTo>
                  <a:cubicBezTo>
                    <a:pt x="6568" y="0"/>
                    <a:pt x="6272" y="83"/>
                    <a:pt x="6028" y="257"/>
                  </a:cubicBezTo>
                  <a:cubicBezTo>
                    <a:pt x="5568" y="594"/>
                    <a:pt x="5282" y="1192"/>
                    <a:pt x="4724" y="1315"/>
                  </a:cubicBezTo>
                  <a:cubicBezTo>
                    <a:pt x="4656" y="1330"/>
                    <a:pt x="4587" y="1337"/>
                    <a:pt x="4518" y="1337"/>
                  </a:cubicBezTo>
                  <a:cubicBezTo>
                    <a:pt x="3971" y="1337"/>
                    <a:pt x="3417" y="913"/>
                    <a:pt x="2885" y="913"/>
                  </a:cubicBezTo>
                  <a:cubicBezTo>
                    <a:pt x="2782" y="913"/>
                    <a:pt x="2679" y="929"/>
                    <a:pt x="2577" y="967"/>
                  </a:cubicBezTo>
                  <a:cubicBezTo>
                    <a:pt x="2265" y="1085"/>
                    <a:pt x="2061" y="1392"/>
                    <a:pt x="1984" y="1719"/>
                  </a:cubicBezTo>
                  <a:cubicBezTo>
                    <a:pt x="1912" y="2041"/>
                    <a:pt x="1958" y="2373"/>
                    <a:pt x="2035" y="2701"/>
                  </a:cubicBezTo>
                  <a:cubicBezTo>
                    <a:pt x="2153" y="3217"/>
                    <a:pt x="2368" y="3708"/>
                    <a:pt x="2638" y="4163"/>
                  </a:cubicBezTo>
                  <a:cubicBezTo>
                    <a:pt x="2605" y="4162"/>
                    <a:pt x="2571" y="4162"/>
                    <a:pt x="2537" y="4162"/>
                  </a:cubicBezTo>
                  <a:cubicBezTo>
                    <a:pt x="2298" y="4162"/>
                    <a:pt x="2057" y="4178"/>
                    <a:pt x="1815" y="4209"/>
                  </a:cubicBezTo>
                  <a:cubicBezTo>
                    <a:pt x="1478" y="4255"/>
                    <a:pt x="1140" y="4337"/>
                    <a:pt x="859" y="4521"/>
                  </a:cubicBezTo>
                  <a:cubicBezTo>
                    <a:pt x="200" y="4950"/>
                    <a:pt x="0" y="5942"/>
                    <a:pt x="435" y="6591"/>
                  </a:cubicBezTo>
                  <a:cubicBezTo>
                    <a:pt x="757" y="7062"/>
                    <a:pt x="1345" y="7374"/>
                    <a:pt x="1452" y="7921"/>
                  </a:cubicBezTo>
                  <a:cubicBezTo>
                    <a:pt x="1590" y="8652"/>
                    <a:pt x="798" y="9362"/>
                    <a:pt x="1043" y="10063"/>
                  </a:cubicBezTo>
                  <a:cubicBezTo>
                    <a:pt x="1151" y="10375"/>
                    <a:pt x="1452" y="10595"/>
                    <a:pt x="1769" y="10676"/>
                  </a:cubicBezTo>
                  <a:cubicBezTo>
                    <a:pt x="1900" y="10710"/>
                    <a:pt x="2033" y="10723"/>
                    <a:pt x="2166" y="10723"/>
                  </a:cubicBezTo>
                  <a:cubicBezTo>
                    <a:pt x="2363" y="10723"/>
                    <a:pt x="2561" y="10693"/>
                    <a:pt x="2756" y="10651"/>
                  </a:cubicBezTo>
                  <a:cubicBezTo>
                    <a:pt x="3349" y="10528"/>
                    <a:pt x="3917" y="10298"/>
                    <a:pt x="4428" y="9966"/>
                  </a:cubicBezTo>
                  <a:lnTo>
                    <a:pt x="4428" y="9966"/>
                  </a:lnTo>
                  <a:cubicBezTo>
                    <a:pt x="4326" y="10421"/>
                    <a:pt x="4290" y="10886"/>
                    <a:pt x="4310" y="11346"/>
                  </a:cubicBezTo>
                  <a:cubicBezTo>
                    <a:pt x="4326" y="11684"/>
                    <a:pt x="4377" y="12031"/>
                    <a:pt x="4540" y="12333"/>
                  </a:cubicBezTo>
                  <a:cubicBezTo>
                    <a:pt x="4797" y="12814"/>
                    <a:pt x="5345" y="13099"/>
                    <a:pt x="5887" y="13099"/>
                  </a:cubicBezTo>
                  <a:cubicBezTo>
                    <a:pt x="6122" y="13099"/>
                    <a:pt x="6356" y="13046"/>
                    <a:pt x="6565" y="12931"/>
                  </a:cubicBezTo>
                  <a:cubicBezTo>
                    <a:pt x="7061" y="12660"/>
                    <a:pt x="7419" y="12093"/>
                    <a:pt x="7981" y="12036"/>
                  </a:cubicBezTo>
                  <a:cubicBezTo>
                    <a:pt x="8013" y="12033"/>
                    <a:pt x="8045" y="12032"/>
                    <a:pt x="8076" y="12032"/>
                  </a:cubicBezTo>
                  <a:cubicBezTo>
                    <a:pt x="8705" y="12032"/>
                    <a:pt x="9268" y="12663"/>
                    <a:pt x="9879" y="12663"/>
                  </a:cubicBezTo>
                  <a:cubicBezTo>
                    <a:pt x="9944" y="12663"/>
                    <a:pt x="10011" y="12656"/>
                    <a:pt x="10077" y="12640"/>
                  </a:cubicBezTo>
                  <a:cubicBezTo>
                    <a:pt x="10400" y="12563"/>
                    <a:pt x="10650" y="12282"/>
                    <a:pt x="10757" y="11965"/>
                  </a:cubicBezTo>
                  <a:cubicBezTo>
                    <a:pt x="10865" y="11653"/>
                    <a:pt x="10860" y="11316"/>
                    <a:pt x="10819" y="10983"/>
                  </a:cubicBezTo>
                  <a:cubicBezTo>
                    <a:pt x="10737" y="10293"/>
                    <a:pt x="10522" y="9618"/>
                    <a:pt x="10164" y="9020"/>
                  </a:cubicBezTo>
                  <a:lnTo>
                    <a:pt x="10164" y="9020"/>
                  </a:lnTo>
                  <a:cubicBezTo>
                    <a:pt x="10288" y="9030"/>
                    <a:pt x="10411" y="9034"/>
                    <a:pt x="10535" y="9034"/>
                  </a:cubicBezTo>
                  <a:cubicBezTo>
                    <a:pt x="10929" y="9034"/>
                    <a:pt x="11323" y="8986"/>
                    <a:pt x="11708" y="8892"/>
                  </a:cubicBezTo>
                  <a:cubicBezTo>
                    <a:pt x="12041" y="8815"/>
                    <a:pt x="12368" y="8703"/>
                    <a:pt x="12634" y="8483"/>
                  </a:cubicBezTo>
                  <a:cubicBezTo>
                    <a:pt x="13237" y="8008"/>
                    <a:pt x="13345" y="7000"/>
                    <a:pt x="12849" y="6397"/>
                  </a:cubicBezTo>
                  <a:cubicBezTo>
                    <a:pt x="12491" y="5963"/>
                    <a:pt x="11867" y="5712"/>
                    <a:pt x="11708" y="5165"/>
                  </a:cubicBezTo>
                  <a:cubicBezTo>
                    <a:pt x="11499" y="4459"/>
                    <a:pt x="12215" y="3672"/>
                    <a:pt x="11913" y="3002"/>
                  </a:cubicBezTo>
                  <a:cubicBezTo>
                    <a:pt x="11780" y="2701"/>
                    <a:pt x="11453" y="2506"/>
                    <a:pt x="11126" y="2465"/>
                  </a:cubicBezTo>
                  <a:cubicBezTo>
                    <a:pt x="11051" y="2455"/>
                    <a:pt x="10976" y="2450"/>
                    <a:pt x="10901" y="2450"/>
                  </a:cubicBezTo>
                  <a:cubicBezTo>
                    <a:pt x="10651" y="2450"/>
                    <a:pt x="10397" y="2504"/>
                    <a:pt x="10149" y="2583"/>
                  </a:cubicBezTo>
                  <a:cubicBezTo>
                    <a:pt x="9505" y="2793"/>
                    <a:pt x="8896" y="3115"/>
                    <a:pt x="8390" y="3560"/>
                  </a:cubicBezTo>
                  <a:cubicBezTo>
                    <a:pt x="8554" y="2910"/>
                    <a:pt x="8564" y="2230"/>
                    <a:pt x="8457" y="1571"/>
                  </a:cubicBezTo>
                  <a:cubicBezTo>
                    <a:pt x="8401" y="1238"/>
                    <a:pt x="8308" y="896"/>
                    <a:pt x="8109" y="620"/>
                  </a:cubicBezTo>
                  <a:cubicBezTo>
                    <a:pt x="7834" y="218"/>
                    <a:pt x="7348" y="0"/>
                    <a:pt x="6865" y="0"/>
                  </a:cubicBezTo>
                  <a:close/>
                </a:path>
              </a:pathLst>
            </a:custGeom>
            <a:solidFill>
              <a:schemeClr val="accent6"/>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3"/>
            <p:cNvSpPr/>
            <p:nvPr/>
          </p:nvSpPr>
          <p:spPr>
            <a:xfrm>
              <a:off x="462905" y="1903699"/>
              <a:ext cx="189912" cy="180532"/>
            </a:xfrm>
            <a:custGeom>
              <a:avLst/>
              <a:gdLst/>
              <a:ahLst/>
              <a:cxnLst/>
              <a:rect l="l" t="t" r="r" b="b"/>
              <a:pathLst>
                <a:path w="7977" h="7583" extrusionOk="0">
                  <a:moveTo>
                    <a:pt x="4009" y="0"/>
                  </a:moveTo>
                  <a:lnTo>
                    <a:pt x="4009" y="0"/>
                  </a:lnTo>
                  <a:cubicBezTo>
                    <a:pt x="4035" y="297"/>
                    <a:pt x="4065" y="583"/>
                    <a:pt x="4086" y="869"/>
                  </a:cubicBezTo>
                  <a:cubicBezTo>
                    <a:pt x="4106" y="1161"/>
                    <a:pt x="4117" y="1442"/>
                    <a:pt x="4117" y="1728"/>
                  </a:cubicBezTo>
                  <a:cubicBezTo>
                    <a:pt x="4122" y="2014"/>
                    <a:pt x="4111" y="2296"/>
                    <a:pt x="4091" y="2582"/>
                  </a:cubicBezTo>
                  <a:cubicBezTo>
                    <a:pt x="4081" y="2781"/>
                    <a:pt x="4065" y="2976"/>
                    <a:pt x="4045" y="3170"/>
                  </a:cubicBezTo>
                  <a:cubicBezTo>
                    <a:pt x="3979" y="3180"/>
                    <a:pt x="3907" y="3190"/>
                    <a:pt x="3835" y="3211"/>
                  </a:cubicBezTo>
                  <a:cubicBezTo>
                    <a:pt x="3830" y="3190"/>
                    <a:pt x="3815" y="3170"/>
                    <a:pt x="3810" y="3144"/>
                  </a:cubicBezTo>
                  <a:cubicBezTo>
                    <a:pt x="3728" y="2960"/>
                    <a:pt x="3646" y="2776"/>
                    <a:pt x="3554" y="2592"/>
                  </a:cubicBezTo>
                  <a:cubicBezTo>
                    <a:pt x="3467" y="2403"/>
                    <a:pt x="3380" y="2224"/>
                    <a:pt x="3288" y="2040"/>
                  </a:cubicBezTo>
                  <a:cubicBezTo>
                    <a:pt x="3196" y="1856"/>
                    <a:pt x="3099" y="1677"/>
                    <a:pt x="2987" y="1498"/>
                  </a:cubicBezTo>
                  <a:lnTo>
                    <a:pt x="2987" y="1498"/>
                  </a:lnTo>
                  <a:cubicBezTo>
                    <a:pt x="2997" y="1708"/>
                    <a:pt x="3038" y="1917"/>
                    <a:pt x="3094" y="2117"/>
                  </a:cubicBezTo>
                  <a:cubicBezTo>
                    <a:pt x="3150" y="2321"/>
                    <a:pt x="3227" y="2515"/>
                    <a:pt x="3319" y="2705"/>
                  </a:cubicBezTo>
                  <a:cubicBezTo>
                    <a:pt x="3406" y="2889"/>
                    <a:pt x="3508" y="3078"/>
                    <a:pt x="3631" y="3247"/>
                  </a:cubicBezTo>
                  <a:cubicBezTo>
                    <a:pt x="3636" y="3257"/>
                    <a:pt x="3646" y="3262"/>
                    <a:pt x="3651" y="3272"/>
                  </a:cubicBezTo>
                  <a:cubicBezTo>
                    <a:pt x="3498" y="3339"/>
                    <a:pt x="3350" y="3441"/>
                    <a:pt x="3222" y="3569"/>
                  </a:cubicBezTo>
                  <a:cubicBezTo>
                    <a:pt x="3048" y="3748"/>
                    <a:pt x="2936" y="3973"/>
                    <a:pt x="2884" y="4203"/>
                  </a:cubicBezTo>
                  <a:cubicBezTo>
                    <a:pt x="2767" y="4177"/>
                    <a:pt x="2649" y="4152"/>
                    <a:pt x="2527" y="4131"/>
                  </a:cubicBezTo>
                  <a:cubicBezTo>
                    <a:pt x="2245" y="4085"/>
                    <a:pt x="1969" y="4054"/>
                    <a:pt x="1688" y="4034"/>
                  </a:cubicBezTo>
                  <a:cubicBezTo>
                    <a:pt x="1492" y="4027"/>
                    <a:pt x="1297" y="4017"/>
                    <a:pt x="1101" y="4017"/>
                  </a:cubicBezTo>
                  <a:cubicBezTo>
                    <a:pt x="1015" y="4017"/>
                    <a:pt x="930" y="4019"/>
                    <a:pt x="844" y="4024"/>
                  </a:cubicBezTo>
                  <a:cubicBezTo>
                    <a:pt x="563" y="4029"/>
                    <a:pt x="282" y="4054"/>
                    <a:pt x="1" y="4106"/>
                  </a:cubicBezTo>
                  <a:cubicBezTo>
                    <a:pt x="282" y="4162"/>
                    <a:pt x="558" y="4192"/>
                    <a:pt x="839" y="4223"/>
                  </a:cubicBezTo>
                  <a:cubicBezTo>
                    <a:pt x="1121" y="4259"/>
                    <a:pt x="1397" y="4274"/>
                    <a:pt x="1678" y="4295"/>
                  </a:cubicBezTo>
                  <a:cubicBezTo>
                    <a:pt x="1959" y="4310"/>
                    <a:pt x="2230" y="4330"/>
                    <a:pt x="2511" y="4336"/>
                  </a:cubicBezTo>
                  <a:cubicBezTo>
                    <a:pt x="2629" y="4336"/>
                    <a:pt x="2752" y="4341"/>
                    <a:pt x="2864" y="4341"/>
                  </a:cubicBezTo>
                  <a:cubicBezTo>
                    <a:pt x="2838" y="4561"/>
                    <a:pt x="2869" y="4775"/>
                    <a:pt x="2956" y="4980"/>
                  </a:cubicBezTo>
                  <a:cubicBezTo>
                    <a:pt x="2879" y="5026"/>
                    <a:pt x="2808" y="5072"/>
                    <a:pt x="2731" y="5123"/>
                  </a:cubicBezTo>
                  <a:cubicBezTo>
                    <a:pt x="2573" y="5225"/>
                    <a:pt x="2409" y="5327"/>
                    <a:pt x="2256" y="5440"/>
                  </a:cubicBezTo>
                  <a:cubicBezTo>
                    <a:pt x="2102" y="5547"/>
                    <a:pt x="1944" y="5665"/>
                    <a:pt x="1795" y="5798"/>
                  </a:cubicBezTo>
                  <a:cubicBezTo>
                    <a:pt x="1995" y="5762"/>
                    <a:pt x="2179" y="5696"/>
                    <a:pt x="2358" y="5619"/>
                  </a:cubicBezTo>
                  <a:cubicBezTo>
                    <a:pt x="2537" y="5542"/>
                    <a:pt x="2711" y="5445"/>
                    <a:pt x="2869" y="5343"/>
                  </a:cubicBezTo>
                  <a:cubicBezTo>
                    <a:pt x="2936" y="5302"/>
                    <a:pt x="3002" y="5256"/>
                    <a:pt x="3069" y="5205"/>
                  </a:cubicBezTo>
                  <a:cubicBezTo>
                    <a:pt x="3120" y="5281"/>
                    <a:pt x="3176" y="5358"/>
                    <a:pt x="3247" y="5419"/>
                  </a:cubicBezTo>
                  <a:cubicBezTo>
                    <a:pt x="3488" y="5660"/>
                    <a:pt x="3815" y="5793"/>
                    <a:pt x="4152" y="5793"/>
                  </a:cubicBezTo>
                  <a:lnTo>
                    <a:pt x="4198" y="5793"/>
                  </a:lnTo>
                  <a:cubicBezTo>
                    <a:pt x="4178" y="5869"/>
                    <a:pt x="4163" y="5946"/>
                    <a:pt x="4147" y="6028"/>
                  </a:cubicBezTo>
                  <a:cubicBezTo>
                    <a:pt x="4117" y="6202"/>
                    <a:pt x="4117" y="6381"/>
                    <a:pt x="4117" y="6560"/>
                  </a:cubicBezTo>
                  <a:cubicBezTo>
                    <a:pt x="4127" y="6739"/>
                    <a:pt x="4147" y="6912"/>
                    <a:pt x="4193" y="7081"/>
                  </a:cubicBezTo>
                  <a:cubicBezTo>
                    <a:pt x="4239" y="7255"/>
                    <a:pt x="4296" y="7424"/>
                    <a:pt x="4393" y="7582"/>
                  </a:cubicBezTo>
                  <a:cubicBezTo>
                    <a:pt x="4403" y="7403"/>
                    <a:pt x="4403" y="7229"/>
                    <a:pt x="4398" y="7056"/>
                  </a:cubicBezTo>
                  <a:cubicBezTo>
                    <a:pt x="4398" y="6887"/>
                    <a:pt x="4382" y="6718"/>
                    <a:pt x="4377" y="6544"/>
                  </a:cubicBezTo>
                  <a:cubicBezTo>
                    <a:pt x="4367" y="6381"/>
                    <a:pt x="4357" y="6207"/>
                    <a:pt x="4347" y="6033"/>
                  </a:cubicBezTo>
                  <a:cubicBezTo>
                    <a:pt x="4342" y="5951"/>
                    <a:pt x="4331" y="5864"/>
                    <a:pt x="4326" y="5777"/>
                  </a:cubicBezTo>
                  <a:cubicBezTo>
                    <a:pt x="4485" y="5752"/>
                    <a:pt x="4648" y="5701"/>
                    <a:pt x="4786" y="5624"/>
                  </a:cubicBezTo>
                  <a:cubicBezTo>
                    <a:pt x="4812" y="5685"/>
                    <a:pt x="4838" y="5747"/>
                    <a:pt x="4868" y="5803"/>
                  </a:cubicBezTo>
                  <a:cubicBezTo>
                    <a:pt x="4965" y="6007"/>
                    <a:pt x="5073" y="6207"/>
                    <a:pt x="5190" y="6406"/>
                  </a:cubicBezTo>
                  <a:cubicBezTo>
                    <a:pt x="5303" y="6595"/>
                    <a:pt x="5425" y="6795"/>
                    <a:pt x="5553" y="6979"/>
                  </a:cubicBezTo>
                  <a:cubicBezTo>
                    <a:pt x="5681" y="7163"/>
                    <a:pt x="5824" y="7352"/>
                    <a:pt x="5983" y="7516"/>
                  </a:cubicBezTo>
                  <a:cubicBezTo>
                    <a:pt x="5916" y="7291"/>
                    <a:pt x="5829" y="7081"/>
                    <a:pt x="5727" y="6877"/>
                  </a:cubicBezTo>
                  <a:cubicBezTo>
                    <a:pt x="5630" y="6672"/>
                    <a:pt x="5523" y="6478"/>
                    <a:pt x="5405" y="6278"/>
                  </a:cubicBezTo>
                  <a:cubicBezTo>
                    <a:pt x="5293" y="6084"/>
                    <a:pt x="5170" y="5885"/>
                    <a:pt x="5037" y="5701"/>
                  </a:cubicBezTo>
                  <a:cubicBezTo>
                    <a:pt x="5001" y="5644"/>
                    <a:pt x="4960" y="5593"/>
                    <a:pt x="4914" y="5537"/>
                  </a:cubicBezTo>
                  <a:cubicBezTo>
                    <a:pt x="4976" y="5491"/>
                    <a:pt x="5022" y="5445"/>
                    <a:pt x="5073" y="5394"/>
                  </a:cubicBezTo>
                  <a:cubicBezTo>
                    <a:pt x="5272" y="5189"/>
                    <a:pt x="5395" y="4934"/>
                    <a:pt x="5425" y="4658"/>
                  </a:cubicBezTo>
                  <a:cubicBezTo>
                    <a:pt x="5530" y="4665"/>
                    <a:pt x="5636" y="4669"/>
                    <a:pt x="5742" y="4669"/>
                  </a:cubicBezTo>
                  <a:cubicBezTo>
                    <a:pt x="5849" y="4669"/>
                    <a:pt x="5955" y="4665"/>
                    <a:pt x="6059" y="4658"/>
                  </a:cubicBezTo>
                  <a:cubicBezTo>
                    <a:pt x="6284" y="4647"/>
                    <a:pt x="6509" y="4622"/>
                    <a:pt x="6724" y="4581"/>
                  </a:cubicBezTo>
                  <a:cubicBezTo>
                    <a:pt x="6944" y="4545"/>
                    <a:pt x="7164" y="4489"/>
                    <a:pt x="7379" y="4412"/>
                  </a:cubicBezTo>
                  <a:cubicBezTo>
                    <a:pt x="7212" y="4393"/>
                    <a:pt x="7045" y="4383"/>
                    <a:pt x="6878" y="4383"/>
                  </a:cubicBezTo>
                  <a:cubicBezTo>
                    <a:pt x="6820" y="4383"/>
                    <a:pt x="6762" y="4384"/>
                    <a:pt x="6704" y="4387"/>
                  </a:cubicBezTo>
                  <a:cubicBezTo>
                    <a:pt x="6612" y="4372"/>
                    <a:pt x="6513" y="4367"/>
                    <a:pt x="6411" y="4367"/>
                  </a:cubicBezTo>
                  <a:cubicBezTo>
                    <a:pt x="6298" y="4367"/>
                    <a:pt x="6180" y="4374"/>
                    <a:pt x="6065" y="4382"/>
                  </a:cubicBezTo>
                  <a:cubicBezTo>
                    <a:pt x="5860" y="4392"/>
                    <a:pt x="5666" y="4407"/>
                    <a:pt x="5461" y="4433"/>
                  </a:cubicBezTo>
                  <a:cubicBezTo>
                    <a:pt x="5451" y="4162"/>
                    <a:pt x="5364" y="3911"/>
                    <a:pt x="5211" y="3697"/>
                  </a:cubicBezTo>
                  <a:cubicBezTo>
                    <a:pt x="5247" y="3671"/>
                    <a:pt x="5293" y="3640"/>
                    <a:pt x="5333" y="3615"/>
                  </a:cubicBezTo>
                  <a:cubicBezTo>
                    <a:pt x="5604" y="3436"/>
                    <a:pt x="5886" y="3262"/>
                    <a:pt x="6177" y="3109"/>
                  </a:cubicBezTo>
                  <a:cubicBezTo>
                    <a:pt x="6463" y="2950"/>
                    <a:pt x="6755" y="2807"/>
                    <a:pt x="7056" y="2669"/>
                  </a:cubicBezTo>
                  <a:cubicBezTo>
                    <a:pt x="7358" y="2531"/>
                    <a:pt x="7665" y="2403"/>
                    <a:pt x="7977" y="2275"/>
                  </a:cubicBezTo>
                  <a:lnTo>
                    <a:pt x="7977" y="2275"/>
                  </a:lnTo>
                  <a:cubicBezTo>
                    <a:pt x="7639" y="2301"/>
                    <a:pt x="7307" y="2372"/>
                    <a:pt x="6985" y="2475"/>
                  </a:cubicBezTo>
                  <a:cubicBezTo>
                    <a:pt x="6663" y="2577"/>
                    <a:pt x="6356" y="2720"/>
                    <a:pt x="6054" y="2878"/>
                  </a:cubicBezTo>
                  <a:cubicBezTo>
                    <a:pt x="5758" y="3042"/>
                    <a:pt x="5471" y="3231"/>
                    <a:pt x="5216" y="3446"/>
                  </a:cubicBezTo>
                  <a:cubicBezTo>
                    <a:pt x="5180" y="3477"/>
                    <a:pt x="5134" y="3518"/>
                    <a:pt x="5093" y="3553"/>
                  </a:cubicBezTo>
                  <a:cubicBezTo>
                    <a:pt x="5083" y="3543"/>
                    <a:pt x="5078" y="3528"/>
                    <a:pt x="5062" y="3523"/>
                  </a:cubicBezTo>
                  <a:cubicBezTo>
                    <a:pt x="4812" y="3277"/>
                    <a:pt x="4483" y="3160"/>
                    <a:pt x="4158" y="3160"/>
                  </a:cubicBezTo>
                  <a:cubicBezTo>
                    <a:pt x="4151" y="3160"/>
                    <a:pt x="4144" y="3160"/>
                    <a:pt x="4137" y="3160"/>
                  </a:cubicBezTo>
                  <a:cubicBezTo>
                    <a:pt x="4198" y="2981"/>
                    <a:pt x="4250" y="2786"/>
                    <a:pt x="4290" y="2602"/>
                  </a:cubicBezTo>
                  <a:cubicBezTo>
                    <a:pt x="4347" y="2316"/>
                    <a:pt x="4372" y="2014"/>
                    <a:pt x="4372" y="1723"/>
                  </a:cubicBezTo>
                  <a:cubicBezTo>
                    <a:pt x="4367" y="1426"/>
                    <a:pt x="4342" y="1125"/>
                    <a:pt x="4285" y="839"/>
                  </a:cubicBezTo>
                  <a:cubicBezTo>
                    <a:pt x="4224" y="552"/>
                    <a:pt x="4137" y="266"/>
                    <a:pt x="4009" y="0"/>
                  </a:cubicBezTo>
                  <a:close/>
                </a:path>
              </a:pathLst>
            </a:custGeom>
            <a:solidFill>
              <a:schemeClr val="lt2"/>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2" name="Google Shape;702;p13"/>
          <p:cNvGrpSpPr/>
          <p:nvPr/>
        </p:nvGrpSpPr>
        <p:grpSpPr>
          <a:xfrm rot="5684851">
            <a:off x="8423709" y="3480904"/>
            <a:ext cx="360967" cy="333862"/>
            <a:chOff x="314888" y="1788230"/>
            <a:chExt cx="470479" cy="435151"/>
          </a:xfrm>
        </p:grpSpPr>
        <p:sp>
          <p:nvSpPr>
            <p:cNvPr id="703" name="Google Shape;703;p13"/>
            <p:cNvSpPr/>
            <p:nvPr/>
          </p:nvSpPr>
          <p:spPr>
            <a:xfrm rot="-1111104">
              <a:off x="337754" y="1804789"/>
              <a:ext cx="131243" cy="165355"/>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4"/>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3"/>
            <p:cNvSpPr/>
            <p:nvPr/>
          </p:nvSpPr>
          <p:spPr>
            <a:xfrm>
              <a:off x="347023" y="1802511"/>
              <a:ext cx="438344" cy="420869"/>
            </a:xfrm>
            <a:custGeom>
              <a:avLst/>
              <a:gdLst/>
              <a:ahLst/>
              <a:cxnLst/>
              <a:rect l="l" t="t" r="r" b="b"/>
              <a:pathLst>
                <a:path w="18412" h="17678" extrusionOk="0">
                  <a:moveTo>
                    <a:pt x="9740" y="8161"/>
                  </a:moveTo>
                  <a:lnTo>
                    <a:pt x="9720" y="8243"/>
                  </a:lnTo>
                  <a:cubicBezTo>
                    <a:pt x="9909" y="8642"/>
                    <a:pt x="10160" y="9010"/>
                    <a:pt x="10456" y="9337"/>
                  </a:cubicBezTo>
                  <a:cubicBezTo>
                    <a:pt x="10139" y="9283"/>
                    <a:pt x="9820" y="9252"/>
                    <a:pt x="9501" y="9252"/>
                  </a:cubicBezTo>
                  <a:cubicBezTo>
                    <a:pt x="9311" y="9252"/>
                    <a:pt x="9122" y="9263"/>
                    <a:pt x="8932" y="9286"/>
                  </a:cubicBezTo>
                  <a:lnTo>
                    <a:pt x="8595" y="9225"/>
                  </a:lnTo>
                  <a:cubicBezTo>
                    <a:pt x="8590" y="9230"/>
                    <a:pt x="8580" y="9230"/>
                    <a:pt x="8575" y="9235"/>
                  </a:cubicBezTo>
                  <a:cubicBezTo>
                    <a:pt x="8447" y="8892"/>
                    <a:pt x="8283" y="8565"/>
                    <a:pt x="8084" y="8263"/>
                  </a:cubicBezTo>
                  <a:lnTo>
                    <a:pt x="8084" y="8263"/>
                  </a:lnTo>
                  <a:cubicBezTo>
                    <a:pt x="8299" y="8299"/>
                    <a:pt x="8517" y="8320"/>
                    <a:pt x="8736" y="8320"/>
                  </a:cubicBezTo>
                  <a:cubicBezTo>
                    <a:pt x="8798" y="8320"/>
                    <a:pt x="8860" y="8318"/>
                    <a:pt x="8922" y="8315"/>
                  </a:cubicBezTo>
                  <a:lnTo>
                    <a:pt x="9255" y="8412"/>
                  </a:lnTo>
                  <a:cubicBezTo>
                    <a:pt x="9418" y="8335"/>
                    <a:pt x="9577" y="8253"/>
                    <a:pt x="9740" y="8161"/>
                  </a:cubicBezTo>
                  <a:close/>
                  <a:moveTo>
                    <a:pt x="10023" y="1"/>
                  </a:moveTo>
                  <a:cubicBezTo>
                    <a:pt x="9613" y="1"/>
                    <a:pt x="9206" y="116"/>
                    <a:pt x="8876" y="359"/>
                  </a:cubicBezTo>
                  <a:cubicBezTo>
                    <a:pt x="8258" y="814"/>
                    <a:pt x="7864" y="1632"/>
                    <a:pt x="7112" y="1806"/>
                  </a:cubicBezTo>
                  <a:cubicBezTo>
                    <a:pt x="7013" y="1829"/>
                    <a:pt x="6913" y="1840"/>
                    <a:pt x="6813" y="1840"/>
                  </a:cubicBezTo>
                  <a:cubicBezTo>
                    <a:pt x="6071" y="1840"/>
                    <a:pt x="5325" y="1276"/>
                    <a:pt x="4607" y="1276"/>
                  </a:cubicBezTo>
                  <a:cubicBezTo>
                    <a:pt x="4464" y="1276"/>
                    <a:pt x="4323" y="1298"/>
                    <a:pt x="4183" y="1351"/>
                  </a:cubicBezTo>
                  <a:cubicBezTo>
                    <a:pt x="3764" y="1510"/>
                    <a:pt x="3482" y="1934"/>
                    <a:pt x="3385" y="2374"/>
                  </a:cubicBezTo>
                  <a:cubicBezTo>
                    <a:pt x="3288" y="2813"/>
                    <a:pt x="3360" y="3274"/>
                    <a:pt x="3467" y="3708"/>
                  </a:cubicBezTo>
                  <a:cubicBezTo>
                    <a:pt x="3666" y="4506"/>
                    <a:pt x="4004" y="5273"/>
                    <a:pt x="4474" y="5947"/>
                  </a:cubicBezTo>
                  <a:cubicBezTo>
                    <a:pt x="4050" y="5864"/>
                    <a:pt x="3623" y="5825"/>
                    <a:pt x="3196" y="5825"/>
                  </a:cubicBezTo>
                  <a:cubicBezTo>
                    <a:pt x="2995" y="5825"/>
                    <a:pt x="2794" y="5834"/>
                    <a:pt x="2593" y="5850"/>
                  </a:cubicBezTo>
                  <a:cubicBezTo>
                    <a:pt x="2133" y="5886"/>
                    <a:pt x="1667" y="5978"/>
                    <a:pt x="1263" y="6208"/>
                  </a:cubicBezTo>
                  <a:cubicBezTo>
                    <a:pt x="343" y="6745"/>
                    <a:pt x="1" y="8074"/>
                    <a:pt x="548" y="8989"/>
                  </a:cubicBezTo>
                  <a:cubicBezTo>
                    <a:pt x="946" y="9644"/>
                    <a:pt x="1724" y="10104"/>
                    <a:pt x="1831" y="10871"/>
                  </a:cubicBezTo>
                  <a:cubicBezTo>
                    <a:pt x="1974" y="11868"/>
                    <a:pt x="849" y="12778"/>
                    <a:pt x="1125" y="13749"/>
                  </a:cubicBezTo>
                  <a:cubicBezTo>
                    <a:pt x="1243" y="14184"/>
                    <a:pt x="1642" y="14501"/>
                    <a:pt x="2071" y="14629"/>
                  </a:cubicBezTo>
                  <a:cubicBezTo>
                    <a:pt x="2291" y="14700"/>
                    <a:pt x="2524" y="14728"/>
                    <a:pt x="2758" y="14728"/>
                  </a:cubicBezTo>
                  <a:cubicBezTo>
                    <a:pt x="2975" y="14728"/>
                    <a:pt x="3194" y="14704"/>
                    <a:pt x="3406" y="14670"/>
                  </a:cubicBezTo>
                  <a:cubicBezTo>
                    <a:pt x="4336" y="14521"/>
                    <a:pt x="5246" y="14189"/>
                    <a:pt x="6034" y="13678"/>
                  </a:cubicBezTo>
                  <a:lnTo>
                    <a:pt x="6034" y="13678"/>
                  </a:lnTo>
                  <a:cubicBezTo>
                    <a:pt x="6008" y="14383"/>
                    <a:pt x="6095" y="15089"/>
                    <a:pt x="6279" y="15769"/>
                  </a:cubicBezTo>
                  <a:cubicBezTo>
                    <a:pt x="6402" y="16214"/>
                    <a:pt x="6576" y="16659"/>
                    <a:pt x="6877" y="17006"/>
                  </a:cubicBezTo>
                  <a:cubicBezTo>
                    <a:pt x="7258" y="17449"/>
                    <a:pt x="7843" y="17678"/>
                    <a:pt x="8425" y="17678"/>
                  </a:cubicBezTo>
                  <a:cubicBezTo>
                    <a:pt x="8904" y="17678"/>
                    <a:pt x="9382" y="17522"/>
                    <a:pt x="9740" y="17200"/>
                  </a:cubicBezTo>
                  <a:cubicBezTo>
                    <a:pt x="10313" y="16689"/>
                    <a:pt x="10620" y="15840"/>
                    <a:pt x="11351" y="15590"/>
                  </a:cubicBezTo>
                  <a:cubicBezTo>
                    <a:pt x="11495" y="15541"/>
                    <a:pt x="11643" y="15521"/>
                    <a:pt x="11793" y="15521"/>
                  </a:cubicBezTo>
                  <a:cubicBezTo>
                    <a:pt x="12432" y="15521"/>
                    <a:pt x="13111" y="15880"/>
                    <a:pt x="13737" y="15880"/>
                  </a:cubicBezTo>
                  <a:cubicBezTo>
                    <a:pt x="13933" y="15880"/>
                    <a:pt x="14123" y="15845"/>
                    <a:pt x="14306" y="15754"/>
                  </a:cubicBezTo>
                  <a:cubicBezTo>
                    <a:pt x="14710" y="15559"/>
                    <a:pt x="14955" y="15109"/>
                    <a:pt x="15006" y="14665"/>
                  </a:cubicBezTo>
                  <a:cubicBezTo>
                    <a:pt x="15058" y="14215"/>
                    <a:pt x="14945" y="13770"/>
                    <a:pt x="14792" y="13340"/>
                  </a:cubicBezTo>
                  <a:cubicBezTo>
                    <a:pt x="14485" y="12476"/>
                    <a:pt x="14015" y="11663"/>
                    <a:pt x="13386" y="10999"/>
                  </a:cubicBezTo>
                  <a:lnTo>
                    <a:pt x="13386" y="10999"/>
                  </a:lnTo>
                  <a:cubicBezTo>
                    <a:pt x="13812" y="11085"/>
                    <a:pt x="14249" y="11127"/>
                    <a:pt x="14686" y="11127"/>
                  </a:cubicBezTo>
                  <a:cubicBezTo>
                    <a:pt x="15155" y="11127"/>
                    <a:pt x="15625" y="11079"/>
                    <a:pt x="16085" y="10983"/>
                  </a:cubicBezTo>
                  <a:cubicBezTo>
                    <a:pt x="16540" y="10886"/>
                    <a:pt x="16990" y="10743"/>
                    <a:pt x="17358" y="10472"/>
                  </a:cubicBezTo>
                  <a:cubicBezTo>
                    <a:pt x="18227" y="9838"/>
                    <a:pt x="18411" y="8478"/>
                    <a:pt x="17752" y="7635"/>
                  </a:cubicBezTo>
                  <a:cubicBezTo>
                    <a:pt x="17282" y="7026"/>
                    <a:pt x="16448" y="6663"/>
                    <a:pt x="16259" y="5912"/>
                  </a:cubicBezTo>
                  <a:cubicBezTo>
                    <a:pt x="16003" y="4935"/>
                    <a:pt x="17011" y="3907"/>
                    <a:pt x="16622" y="2972"/>
                  </a:cubicBezTo>
                  <a:cubicBezTo>
                    <a:pt x="16448" y="2558"/>
                    <a:pt x="16019" y="2287"/>
                    <a:pt x="15579" y="2205"/>
                  </a:cubicBezTo>
                  <a:cubicBezTo>
                    <a:pt x="15456" y="2182"/>
                    <a:pt x="15332" y="2172"/>
                    <a:pt x="15207" y="2172"/>
                  </a:cubicBezTo>
                  <a:cubicBezTo>
                    <a:pt x="14884" y="2172"/>
                    <a:pt x="14558" y="2239"/>
                    <a:pt x="14245" y="2328"/>
                  </a:cubicBezTo>
                  <a:cubicBezTo>
                    <a:pt x="13554" y="2522"/>
                    <a:pt x="12885" y="2818"/>
                    <a:pt x="12286" y="3222"/>
                  </a:cubicBezTo>
                  <a:cubicBezTo>
                    <a:pt x="12281" y="2854"/>
                    <a:pt x="12246" y="2481"/>
                    <a:pt x="12179" y="2118"/>
                  </a:cubicBezTo>
                  <a:cubicBezTo>
                    <a:pt x="12097" y="1663"/>
                    <a:pt x="11969" y="1203"/>
                    <a:pt x="11709" y="825"/>
                  </a:cubicBezTo>
                  <a:cubicBezTo>
                    <a:pt x="11332" y="291"/>
                    <a:pt x="10673" y="1"/>
                    <a:pt x="10023" y="1"/>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3"/>
            <p:cNvSpPr/>
            <p:nvPr/>
          </p:nvSpPr>
          <p:spPr>
            <a:xfrm>
              <a:off x="405095" y="1850844"/>
              <a:ext cx="317711" cy="311878"/>
            </a:xfrm>
            <a:custGeom>
              <a:avLst/>
              <a:gdLst/>
              <a:ahLst/>
              <a:cxnLst/>
              <a:rect l="l" t="t" r="r" b="b"/>
              <a:pathLst>
                <a:path w="13345" h="13100" extrusionOk="0">
                  <a:moveTo>
                    <a:pt x="7087" y="5671"/>
                  </a:moveTo>
                  <a:cubicBezTo>
                    <a:pt x="7005" y="6039"/>
                    <a:pt x="6974" y="6412"/>
                    <a:pt x="7005" y="6786"/>
                  </a:cubicBezTo>
                  <a:lnTo>
                    <a:pt x="6949" y="7031"/>
                  </a:lnTo>
                  <a:cubicBezTo>
                    <a:pt x="6949" y="7041"/>
                    <a:pt x="6954" y="7046"/>
                    <a:pt x="6954" y="7052"/>
                  </a:cubicBezTo>
                  <a:cubicBezTo>
                    <a:pt x="6703" y="7128"/>
                    <a:pt x="6463" y="7246"/>
                    <a:pt x="6233" y="7384"/>
                  </a:cubicBezTo>
                  <a:cubicBezTo>
                    <a:pt x="6269" y="7179"/>
                    <a:pt x="6289" y="6975"/>
                    <a:pt x="6294" y="6770"/>
                  </a:cubicBezTo>
                  <a:lnTo>
                    <a:pt x="6371" y="6530"/>
                  </a:lnTo>
                  <a:cubicBezTo>
                    <a:pt x="6320" y="6407"/>
                    <a:pt x="6263" y="6285"/>
                    <a:pt x="6202" y="6167"/>
                  </a:cubicBezTo>
                  <a:lnTo>
                    <a:pt x="6202" y="6167"/>
                  </a:lnTo>
                  <a:lnTo>
                    <a:pt x="6263" y="6182"/>
                  </a:lnTo>
                  <a:cubicBezTo>
                    <a:pt x="6565" y="6055"/>
                    <a:pt x="6841" y="5876"/>
                    <a:pt x="7087" y="5671"/>
                  </a:cubicBezTo>
                  <a:close/>
                  <a:moveTo>
                    <a:pt x="6865" y="0"/>
                  </a:moveTo>
                  <a:cubicBezTo>
                    <a:pt x="6568" y="0"/>
                    <a:pt x="6272" y="83"/>
                    <a:pt x="6028" y="257"/>
                  </a:cubicBezTo>
                  <a:cubicBezTo>
                    <a:pt x="5568" y="594"/>
                    <a:pt x="5282" y="1192"/>
                    <a:pt x="4724" y="1315"/>
                  </a:cubicBezTo>
                  <a:cubicBezTo>
                    <a:pt x="4656" y="1330"/>
                    <a:pt x="4587" y="1337"/>
                    <a:pt x="4518" y="1337"/>
                  </a:cubicBezTo>
                  <a:cubicBezTo>
                    <a:pt x="3971" y="1337"/>
                    <a:pt x="3417" y="913"/>
                    <a:pt x="2885" y="913"/>
                  </a:cubicBezTo>
                  <a:cubicBezTo>
                    <a:pt x="2782" y="913"/>
                    <a:pt x="2679" y="929"/>
                    <a:pt x="2577" y="967"/>
                  </a:cubicBezTo>
                  <a:cubicBezTo>
                    <a:pt x="2265" y="1085"/>
                    <a:pt x="2061" y="1392"/>
                    <a:pt x="1984" y="1719"/>
                  </a:cubicBezTo>
                  <a:cubicBezTo>
                    <a:pt x="1912" y="2041"/>
                    <a:pt x="1958" y="2373"/>
                    <a:pt x="2035" y="2701"/>
                  </a:cubicBezTo>
                  <a:cubicBezTo>
                    <a:pt x="2153" y="3217"/>
                    <a:pt x="2368" y="3708"/>
                    <a:pt x="2638" y="4163"/>
                  </a:cubicBezTo>
                  <a:cubicBezTo>
                    <a:pt x="2605" y="4162"/>
                    <a:pt x="2571" y="4162"/>
                    <a:pt x="2537" y="4162"/>
                  </a:cubicBezTo>
                  <a:cubicBezTo>
                    <a:pt x="2298" y="4162"/>
                    <a:pt x="2057" y="4178"/>
                    <a:pt x="1815" y="4209"/>
                  </a:cubicBezTo>
                  <a:cubicBezTo>
                    <a:pt x="1478" y="4255"/>
                    <a:pt x="1140" y="4337"/>
                    <a:pt x="859" y="4521"/>
                  </a:cubicBezTo>
                  <a:cubicBezTo>
                    <a:pt x="200" y="4950"/>
                    <a:pt x="0" y="5942"/>
                    <a:pt x="435" y="6591"/>
                  </a:cubicBezTo>
                  <a:cubicBezTo>
                    <a:pt x="757" y="7062"/>
                    <a:pt x="1345" y="7374"/>
                    <a:pt x="1452" y="7921"/>
                  </a:cubicBezTo>
                  <a:cubicBezTo>
                    <a:pt x="1590" y="8652"/>
                    <a:pt x="798" y="9362"/>
                    <a:pt x="1043" y="10063"/>
                  </a:cubicBezTo>
                  <a:cubicBezTo>
                    <a:pt x="1151" y="10375"/>
                    <a:pt x="1452" y="10595"/>
                    <a:pt x="1769" y="10676"/>
                  </a:cubicBezTo>
                  <a:cubicBezTo>
                    <a:pt x="1900" y="10710"/>
                    <a:pt x="2033" y="10723"/>
                    <a:pt x="2166" y="10723"/>
                  </a:cubicBezTo>
                  <a:cubicBezTo>
                    <a:pt x="2363" y="10723"/>
                    <a:pt x="2561" y="10693"/>
                    <a:pt x="2756" y="10651"/>
                  </a:cubicBezTo>
                  <a:cubicBezTo>
                    <a:pt x="3349" y="10528"/>
                    <a:pt x="3917" y="10298"/>
                    <a:pt x="4428" y="9966"/>
                  </a:cubicBezTo>
                  <a:lnTo>
                    <a:pt x="4428" y="9966"/>
                  </a:lnTo>
                  <a:cubicBezTo>
                    <a:pt x="4326" y="10421"/>
                    <a:pt x="4290" y="10886"/>
                    <a:pt x="4310" y="11346"/>
                  </a:cubicBezTo>
                  <a:cubicBezTo>
                    <a:pt x="4326" y="11684"/>
                    <a:pt x="4377" y="12031"/>
                    <a:pt x="4540" y="12333"/>
                  </a:cubicBezTo>
                  <a:cubicBezTo>
                    <a:pt x="4797" y="12814"/>
                    <a:pt x="5345" y="13099"/>
                    <a:pt x="5887" y="13099"/>
                  </a:cubicBezTo>
                  <a:cubicBezTo>
                    <a:pt x="6122" y="13099"/>
                    <a:pt x="6356" y="13046"/>
                    <a:pt x="6565" y="12931"/>
                  </a:cubicBezTo>
                  <a:cubicBezTo>
                    <a:pt x="7061" y="12660"/>
                    <a:pt x="7419" y="12093"/>
                    <a:pt x="7981" y="12036"/>
                  </a:cubicBezTo>
                  <a:cubicBezTo>
                    <a:pt x="8013" y="12033"/>
                    <a:pt x="8045" y="12032"/>
                    <a:pt x="8076" y="12032"/>
                  </a:cubicBezTo>
                  <a:cubicBezTo>
                    <a:pt x="8705" y="12032"/>
                    <a:pt x="9268" y="12663"/>
                    <a:pt x="9879" y="12663"/>
                  </a:cubicBezTo>
                  <a:cubicBezTo>
                    <a:pt x="9944" y="12663"/>
                    <a:pt x="10011" y="12656"/>
                    <a:pt x="10077" y="12640"/>
                  </a:cubicBezTo>
                  <a:cubicBezTo>
                    <a:pt x="10400" y="12563"/>
                    <a:pt x="10650" y="12282"/>
                    <a:pt x="10757" y="11965"/>
                  </a:cubicBezTo>
                  <a:cubicBezTo>
                    <a:pt x="10865" y="11653"/>
                    <a:pt x="10860" y="11316"/>
                    <a:pt x="10819" y="10983"/>
                  </a:cubicBezTo>
                  <a:cubicBezTo>
                    <a:pt x="10737" y="10293"/>
                    <a:pt x="10522" y="9618"/>
                    <a:pt x="10164" y="9020"/>
                  </a:cubicBezTo>
                  <a:lnTo>
                    <a:pt x="10164" y="9020"/>
                  </a:lnTo>
                  <a:cubicBezTo>
                    <a:pt x="10288" y="9030"/>
                    <a:pt x="10411" y="9034"/>
                    <a:pt x="10535" y="9034"/>
                  </a:cubicBezTo>
                  <a:cubicBezTo>
                    <a:pt x="10929" y="9034"/>
                    <a:pt x="11323" y="8986"/>
                    <a:pt x="11708" y="8892"/>
                  </a:cubicBezTo>
                  <a:cubicBezTo>
                    <a:pt x="12041" y="8815"/>
                    <a:pt x="12368" y="8703"/>
                    <a:pt x="12634" y="8483"/>
                  </a:cubicBezTo>
                  <a:cubicBezTo>
                    <a:pt x="13237" y="8008"/>
                    <a:pt x="13345" y="7000"/>
                    <a:pt x="12849" y="6397"/>
                  </a:cubicBezTo>
                  <a:cubicBezTo>
                    <a:pt x="12491" y="5963"/>
                    <a:pt x="11867" y="5712"/>
                    <a:pt x="11708" y="5165"/>
                  </a:cubicBezTo>
                  <a:cubicBezTo>
                    <a:pt x="11499" y="4459"/>
                    <a:pt x="12215" y="3672"/>
                    <a:pt x="11913" y="3002"/>
                  </a:cubicBezTo>
                  <a:cubicBezTo>
                    <a:pt x="11780" y="2701"/>
                    <a:pt x="11453" y="2506"/>
                    <a:pt x="11126" y="2465"/>
                  </a:cubicBezTo>
                  <a:cubicBezTo>
                    <a:pt x="11051" y="2455"/>
                    <a:pt x="10976" y="2450"/>
                    <a:pt x="10901" y="2450"/>
                  </a:cubicBezTo>
                  <a:cubicBezTo>
                    <a:pt x="10651" y="2450"/>
                    <a:pt x="10397" y="2504"/>
                    <a:pt x="10149" y="2583"/>
                  </a:cubicBezTo>
                  <a:cubicBezTo>
                    <a:pt x="9505" y="2793"/>
                    <a:pt x="8896" y="3115"/>
                    <a:pt x="8390" y="3560"/>
                  </a:cubicBezTo>
                  <a:cubicBezTo>
                    <a:pt x="8554" y="2910"/>
                    <a:pt x="8564" y="2230"/>
                    <a:pt x="8457" y="1571"/>
                  </a:cubicBezTo>
                  <a:cubicBezTo>
                    <a:pt x="8401" y="1238"/>
                    <a:pt x="8308" y="896"/>
                    <a:pt x="8109" y="620"/>
                  </a:cubicBezTo>
                  <a:cubicBezTo>
                    <a:pt x="7834" y="218"/>
                    <a:pt x="7348" y="0"/>
                    <a:pt x="6865" y="0"/>
                  </a:cubicBezTo>
                  <a:close/>
                </a:path>
              </a:pathLst>
            </a:custGeom>
            <a:solidFill>
              <a:schemeClr val="accent6"/>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3"/>
            <p:cNvSpPr/>
            <p:nvPr/>
          </p:nvSpPr>
          <p:spPr>
            <a:xfrm>
              <a:off x="462905" y="1903699"/>
              <a:ext cx="189912" cy="180532"/>
            </a:xfrm>
            <a:custGeom>
              <a:avLst/>
              <a:gdLst/>
              <a:ahLst/>
              <a:cxnLst/>
              <a:rect l="l" t="t" r="r" b="b"/>
              <a:pathLst>
                <a:path w="7977" h="7583" extrusionOk="0">
                  <a:moveTo>
                    <a:pt x="4009" y="0"/>
                  </a:moveTo>
                  <a:lnTo>
                    <a:pt x="4009" y="0"/>
                  </a:lnTo>
                  <a:cubicBezTo>
                    <a:pt x="4035" y="297"/>
                    <a:pt x="4065" y="583"/>
                    <a:pt x="4086" y="869"/>
                  </a:cubicBezTo>
                  <a:cubicBezTo>
                    <a:pt x="4106" y="1161"/>
                    <a:pt x="4117" y="1442"/>
                    <a:pt x="4117" y="1728"/>
                  </a:cubicBezTo>
                  <a:cubicBezTo>
                    <a:pt x="4122" y="2014"/>
                    <a:pt x="4111" y="2296"/>
                    <a:pt x="4091" y="2582"/>
                  </a:cubicBezTo>
                  <a:cubicBezTo>
                    <a:pt x="4081" y="2781"/>
                    <a:pt x="4065" y="2976"/>
                    <a:pt x="4045" y="3170"/>
                  </a:cubicBezTo>
                  <a:cubicBezTo>
                    <a:pt x="3979" y="3180"/>
                    <a:pt x="3907" y="3190"/>
                    <a:pt x="3835" y="3211"/>
                  </a:cubicBezTo>
                  <a:cubicBezTo>
                    <a:pt x="3830" y="3190"/>
                    <a:pt x="3815" y="3170"/>
                    <a:pt x="3810" y="3144"/>
                  </a:cubicBezTo>
                  <a:cubicBezTo>
                    <a:pt x="3728" y="2960"/>
                    <a:pt x="3646" y="2776"/>
                    <a:pt x="3554" y="2592"/>
                  </a:cubicBezTo>
                  <a:cubicBezTo>
                    <a:pt x="3467" y="2403"/>
                    <a:pt x="3380" y="2224"/>
                    <a:pt x="3288" y="2040"/>
                  </a:cubicBezTo>
                  <a:cubicBezTo>
                    <a:pt x="3196" y="1856"/>
                    <a:pt x="3099" y="1677"/>
                    <a:pt x="2987" y="1498"/>
                  </a:cubicBezTo>
                  <a:lnTo>
                    <a:pt x="2987" y="1498"/>
                  </a:lnTo>
                  <a:cubicBezTo>
                    <a:pt x="2997" y="1708"/>
                    <a:pt x="3038" y="1917"/>
                    <a:pt x="3094" y="2117"/>
                  </a:cubicBezTo>
                  <a:cubicBezTo>
                    <a:pt x="3150" y="2321"/>
                    <a:pt x="3227" y="2515"/>
                    <a:pt x="3319" y="2705"/>
                  </a:cubicBezTo>
                  <a:cubicBezTo>
                    <a:pt x="3406" y="2889"/>
                    <a:pt x="3508" y="3078"/>
                    <a:pt x="3631" y="3247"/>
                  </a:cubicBezTo>
                  <a:cubicBezTo>
                    <a:pt x="3636" y="3257"/>
                    <a:pt x="3646" y="3262"/>
                    <a:pt x="3651" y="3272"/>
                  </a:cubicBezTo>
                  <a:cubicBezTo>
                    <a:pt x="3498" y="3339"/>
                    <a:pt x="3350" y="3441"/>
                    <a:pt x="3222" y="3569"/>
                  </a:cubicBezTo>
                  <a:cubicBezTo>
                    <a:pt x="3048" y="3748"/>
                    <a:pt x="2936" y="3973"/>
                    <a:pt x="2884" y="4203"/>
                  </a:cubicBezTo>
                  <a:cubicBezTo>
                    <a:pt x="2767" y="4177"/>
                    <a:pt x="2649" y="4152"/>
                    <a:pt x="2527" y="4131"/>
                  </a:cubicBezTo>
                  <a:cubicBezTo>
                    <a:pt x="2245" y="4085"/>
                    <a:pt x="1969" y="4054"/>
                    <a:pt x="1688" y="4034"/>
                  </a:cubicBezTo>
                  <a:cubicBezTo>
                    <a:pt x="1492" y="4027"/>
                    <a:pt x="1297" y="4017"/>
                    <a:pt x="1101" y="4017"/>
                  </a:cubicBezTo>
                  <a:cubicBezTo>
                    <a:pt x="1015" y="4017"/>
                    <a:pt x="930" y="4019"/>
                    <a:pt x="844" y="4024"/>
                  </a:cubicBezTo>
                  <a:cubicBezTo>
                    <a:pt x="563" y="4029"/>
                    <a:pt x="282" y="4054"/>
                    <a:pt x="1" y="4106"/>
                  </a:cubicBezTo>
                  <a:cubicBezTo>
                    <a:pt x="282" y="4162"/>
                    <a:pt x="558" y="4192"/>
                    <a:pt x="839" y="4223"/>
                  </a:cubicBezTo>
                  <a:cubicBezTo>
                    <a:pt x="1121" y="4259"/>
                    <a:pt x="1397" y="4274"/>
                    <a:pt x="1678" y="4295"/>
                  </a:cubicBezTo>
                  <a:cubicBezTo>
                    <a:pt x="1959" y="4310"/>
                    <a:pt x="2230" y="4330"/>
                    <a:pt x="2511" y="4336"/>
                  </a:cubicBezTo>
                  <a:cubicBezTo>
                    <a:pt x="2629" y="4336"/>
                    <a:pt x="2752" y="4341"/>
                    <a:pt x="2864" y="4341"/>
                  </a:cubicBezTo>
                  <a:cubicBezTo>
                    <a:pt x="2838" y="4561"/>
                    <a:pt x="2869" y="4775"/>
                    <a:pt x="2956" y="4980"/>
                  </a:cubicBezTo>
                  <a:cubicBezTo>
                    <a:pt x="2879" y="5026"/>
                    <a:pt x="2808" y="5072"/>
                    <a:pt x="2731" y="5123"/>
                  </a:cubicBezTo>
                  <a:cubicBezTo>
                    <a:pt x="2573" y="5225"/>
                    <a:pt x="2409" y="5327"/>
                    <a:pt x="2256" y="5440"/>
                  </a:cubicBezTo>
                  <a:cubicBezTo>
                    <a:pt x="2102" y="5547"/>
                    <a:pt x="1944" y="5665"/>
                    <a:pt x="1795" y="5798"/>
                  </a:cubicBezTo>
                  <a:cubicBezTo>
                    <a:pt x="1995" y="5762"/>
                    <a:pt x="2179" y="5696"/>
                    <a:pt x="2358" y="5619"/>
                  </a:cubicBezTo>
                  <a:cubicBezTo>
                    <a:pt x="2537" y="5542"/>
                    <a:pt x="2711" y="5445"/>
                    <a:pt x="2869" y="5343"/>
                  </a:cubicBezTo>
                  <a:cubicBezTo>
                    <a:pt x="2936" y="5302"/>
                    <a:pt x="3002" y="5256"/>
                    <a:pt x="3069" y="5205"/>
                  </a:cubicBezTo>
                  <a:cubicBezTo>
                    <a:pt x="3120" y="5281"/>
                    <a:pt x="3176" y="5358"/>
                    <a:pt x="3247" y="5419"/>
                  </a:cubicBezTo>
                  <a:cubicBezTo>
                    <a:pt x="3488" y="5660"/>
                    <a:pt x="3815" y="5793"/>
                    <a:pt x="4152" y="5793"/>
                  </a:cubicBezTo>
                  <a:lnTo>
                    <a:pt x="4198" y="5793"/>
                  </a:lnTo>
                  <a:cubicBezTo>
                    <a:pt x="4178" y="5869"/>
                    <a:pt x="4163" y="5946"/>
                    <a:pt x="4147" y="6028"/>
                  </a:cubicBezTo>
                  <a:cubicBezTo>
                    <a:pt x="4117" y="6202"/>
                    <a:pt x="4117" y="6381"/>
                    <a:pt x="4117" y="6560"/>
                  </a:cubicBezTo>
                  <a:cubicBezTo>
                    <a:pt x="4127" y="6739"/>
                    <a:pt x="4147" y="6912"/>
                    <a:pt x="4193" y="7081"/>
                  </a:cubicBezTo>
                  <a:cubicBezTo>
                    <a:pt x="4239" y="7255"/>
                    <a:pt x="4296" y="7424"/>
                    <a:pt x="4393" y="7582"/>
                  </a:cubicBezTo>
                  <a:cubicBezTo>
                    <a:pt x="4403" y="7403"/>
                    <a:pt x="4403" y="7229"/>
                    <a:pt x="4398" y="7056"/>
                  </a:cubicBezTo>
                  <a:cubicBezTo>
                    <a:pt x="4398" y="6887"/>
                    <a:pt x="4382" y="6718"/>
                    <a:pt x="4377" y="6544"/>
                  </a:cubicBezTo>
                  <a:cubicBezTo>
                    <a:pt x="4367" y="6381"/>
                    <a:pt x="4357" y="6207"/>
                    <a:pt x="4347" y="6033"/>
                  </a:cubicBezTo>
                  <a:cubicBezTo>
                    <a:pt x="4342" y="5951"/>
                    <a:pt x="4331" y="5864"/>
                    <a:pt x="4326" y="5777"/>
                  </a:cubicBezTo>
                  <a:cubicBezTo>
                    <a:pt x="4485" y="5752"/>
                    <a:pt x="4648" y="5701"/>
                    <a:pt x="4786" y="5624"/>
                  </a:cubicBezTo>
                  <a:cubicBezTo>
                    <a:pt x="4812" y="5685"/>
                    <a:pt x="4838" y="5747"/>
                    <a:pt x="4868" y="5803"/>
                  </a:cubicBezTo>
                  <a:cubicBezTo>
                    <a:pt x="4965" y="6007"/>
                    <a:pt x="5073" y="6207"/>
                    <a:pt x="5190" y="6406"/>
                  </a:cubicBezTo>
                  <a:cubicBezTo>
                    <a:pt x="5303" y="6595"/>
                    <a:pt x="5425" y="6795"/>
                    <a:pt x="5553" y="6979"/>
                  </a:cubicBezTo>
                  <a:cubicBezTo>
                    <a:pt x="5681" y="7163"/>
                    <a:pt x="5824" y="7352"/>
                    <a:pt x="5983" y="7516"/>
                  </a:cubicBezTo>
                  <a:cubicBezTo>
                    <a:pt x="5916" y="7291"/>
                    <a:pt x="5829" y="7081"/>
                    <a:pt x="5727" y="6877"/>
                  </a:cubicBezTo>
                  <a:cubicBezTo>
                    <a:pt x="5630" y="6672"/>
                    <a:pt x="5523" y="6478"/>
                    <a:pt x="5405" y="6278"/>
                  </a:cubicBezTo>
                  <a:cubicBezTo>
                    <a:pt x="5293" y="6084"/>
                    <a:pt x="5170" y="5885"/>
                    <a:pt x="5037" y="5701"/>
                  </a:cubicBezTo>
                  <a:cubicBezTo>
                    <a:pt x="5001" y="5644"/>
                    <a:pt x="4960" y="5593"/>
                    <a:pt x="4914" y="5537"/>
                  </a:cubicBezTo>
                  <a:cubicBezTo>
                    <a:pt x="4976" y="5491"/>
                    <a:pt x="5022" y="5445"/>
                    <a:pt x="5073" y="5394"/>
                  </a:cubicBezTo>
                  <a:cubicBezTo>
                    <a:pt x="5272" y="5189"/>
                    <a:pt x="5395" y="4934"/>
                    <a:pt x="5425" y="4658"/>
                  </a:cubicBezTo>
                  <a:cubicBezTo>
                    <a:pt x="5530" y="4665"/>
                    <a:pt x="5636" y="4669"/>
                    <a:pt x="5742" y="4669"/>
                  </a:cubicBezTo>
                  <a:cubicBezTo>
                    <a:pt x="5849" y="4669"/>
                    <a:pt x="5955" y="4665"/>
                    <a:pt x="6059" y="4658"/>
                  </a:cubicBezTo>
                  <a:cubicBezTo>
                    <a:pt x="6284" y="4647"/>
                    <a:pt x="6509" y="4622"/>
                    <a:pt x="6724" y="4581"/>
                  </a:cubicBezTo>
                  <a:cubicBezTo>
                    <a:pt x="6944" y="4545"/>
                    <a:pt x="7164" y="4489"/>
                    <a:pt x="7379" y="4412"/>
                  </a:cubicBezTo>
                  <a:cubicBezTo>
                    <a:pt x="7212" y="4393"/>
                    <a:pt x="7045" y="4383"/>
                    <a:pt x="6878" y="4383"/>
                  </a:cubicBezTo>
                  <a:cubicBezTo>
                    <a:pt x="6820" y="4383"/>
                    <a:pt x="6762" y="4384"/>
                    <a:pt x="6704" y="4387"/>
                  </a:cubicBezTo>
                  <a:cubicBezTo>
                    <a:pt x="6612" y="4372"/>
                    <a:pt x="6513" y="4367"/>
                    <a:pt x="6411" y="4367"/>
                  </a:cubicBezTo>
                  <a:cubicBezTo>
                    <a:pt x="6298" y="4367"/>
                    <a:pt x="6180" y="4374"/>
                    <a:pt x="6065" y="4382"/>
                  </a:cubicBezTo>
                  <a:cubicBezTo>
                    <a:pt x="5860" y="4392"/>
                    <a:pt x="5666" y="4407"/>
                    <a:pt x="5461" y="4433"/>
                  </a:cubicBezTo>
                  <a:cubicBezTo>
                    <a:pt x="5451" y="4162"/>
                    <a:pt x="5364" y="3911"/>
                    <a:pt x="5211" y="3697"/>
                  </a:cubicBezTo>
                  <a:cubicBezTo>
                    <a:pt x="5247" y="3671"/>
                    <a:pt x="5293" y="3640"/>
                    <a:pt x="5333" y="3615"/>
                  </a:cubicBezTo>
                  <a:cubicBezTo>
                    <a:pt x="5604" y="3436"/>
                    <a:pt x="5886" y="3262"/>
                    <a:pt x="6177" y="3109"/>
                  </a:cubicBezTo>
                  <a:cubicBezTo>
                    <a:pt x="6463" y="2950"/>
                    <a:pt x="6755" y="2807"/>
                    <a:pt x="7056" y="2669"/>
                  </a:cubicBezTo>
                  <a:cubicBezTo>
                    <a:pt x="7358" y="2531"/>
                    <a:pt x="7665" y="2403"/>
                    <a:pt x="7977" y="2275"/>
                  </a:cubicBezTo>
                  <a:lnTo>
                    <a:pt x="7977" y="2275"/>
                  </a:lnTo>
                  <a:cubicBezTo>
                    <a:pt x="7639" y="2301"/>
                    <a:pt x="7307" y="2372"/>
                    <a:pt x="6985" y="2475"/>
                  </a:cubicBezTo>
                  <a:cubicBezTo>
                    <a:pt x="6663" y="2577"/>
                    <a:pt x="6356" y="2720"/>
                    <a:pt x="6054" y="2878"/>
                  </a:cubicBezTo>
                  <a:cubicBezTo>
                    <a:pt x="5758" y="3042"/>
                    <a:pt x="5471" y="3231"/>
                    <a:pt x="5216" y="3446"/>
                  </a:cubicBezTo>
                  <a:cubicBezTo>
                    <a:pt x="5180" y="3477"/>
                    <a:pt x="5134" y="3518"/>
                    <a:pt x="5093" y="3553"/>
                  </a:cubicBezTo>
                  <a:cubicBezTo>
                    <a:pt x="5083" y="3543"/>
                    <a:pt x="5078" y="3528"/>
                    <a:pt x="5062" y="3523"/>
                  </a:cubicBezTo>
                  <a:cubicBezTo>
                    <a:pt x="4812" y="3277"/>
                    <a:pt x="4483" y="3160"/>
                    <a:pt x="4158" y="3160"/>
                  </a:cubicBezTo>
                  <a:cubicBezTo>
                    <a:pt x="4151" y="3160"/>
                    <a:pt x="4144" y="3160"/>
                    <a:pt x="4137" y="3160"/>
                  </a:cubicBezTo>
                  <a:cubicBezTo>
                    <a:pt x="4198" y="2981"/>
                    <a:pt x="4250" y="2786"/>
                    <a:pt x="4290" y="2602"/>
                  </a:cubicBezTo>
                  <a:cubicBezTo>
                    <a:pt x="4347" y="2316"/>
                    <a:pt x="4372" y="2014"/>
                    <a:pt x="4372" y="1723"/>
                  </a:cubicBezTo>
                  <a:cubicBezTo>
                    <a:pt x="4367" y="1426"/>
                    <a:pt x="4342" y="1125"/>
                    <a:pt x="4285" y="839"/>
                  </a:cubicBezTo>
                  <a:cubicBezTo>
                    <a:pt x="4224" y="552"/>
                    <a:pt x="4137" y="266"/>
                    <a:pt x="4009" y="0"/>
                  </a:cubicBezTo>
                  <a:close/>
                </a:path>
              </a:pathLst>
            </a:custGeom>
            <a:solidFill>
              <a:schemeClr val="lt2"/>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7" name="Google Shape;707;p13"/>
          <p:cNvSpPr/>
          <p:nvPr/>
        </p:nvSpPr>
        <p:spPr>
          <a:xfrm rot="8910369">
            <a:off x="479045" y="1478480"/>
            <a:ext cx="123260" cy="155271"/>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3"/>
          <p:cNvSpPr/>
          <p:nvPr/>
        </p:nvSpPr>
        <p:spPr>
          <a:xfrm rot="-7508229">
            <a:off x="8698724" y="4001221"/>
            <a:ext cx="123253" cy="155264"/>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3"/>
          <p:cNvSpPr/>
          <p:nvPr/>
        </p:nvSpPr>
        <p:spPr>
          <a:xfrm rot="8101275">
            <a:off x="8531224" y="1039961"/>
            <a:ext cx="100208" cy="126230"/>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3"/>
          <p:cNvSpPr/>
          <p:nvPr/>
        </p:nvSpPr>
        <p:spPr>
          <a:xfrm rot="-7746769">
            <a:off x="171433" y="3904956"/>
            <a:ext cx="100197" cy="126234"/>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1_Table of contents">
    <p:bg>
      <p:bgPr>
        <a:solidFill>
          <a:schemeClr val="lt1"/>
        </a:solidFill>
        <a:effectLst/>
      </p:bgPr>
    </p:bg>
    <p:spTree>
      <p:nvGrpSpPr>
        <p:cNvPr id="1" name="Shape 644"/>
        <p:cNvGrpSpPr/>
        <p:nvPr/>
      </p:nvGrpSpPr>
      <p:grpSpPr>
        <a:xfrm>
          <a:off x="0" y="0"/>
          <a:ext cx="0" cy="0"/>
          <a:chOff x="0" y="0"/>
          <a:chExt cx="0" cy="0"/>
        </a:xfrm>
      </p:grpSpPr>
      <p:sp>
        <p:nvSpPr>
          <p:cNvPr id="645" name="Google Shape;645;p13"/>
          <p:cNvSpPr txBox="1">
            <a:spLocks noGrp="1"/>
          </p:cNvSpPr>
          <p:nvPr>
            <p:ph type="title"/>
          </p:nvPr>
        </p:nvSpPr>
        <p:spPr>
          <a:xfrm>
            <a:off x="1499100" y="458900"/>
            <a:ext cx="6145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2500">
                <a:solidFill>
                  <a:schemeClr val="dk1"/>
                </a:solidFill>
                <a:latin typeface="UVN Sang Song Nang" panose="03030802040007090B04" pitchFamily="66"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6" name="Google Shape;646;p13"/>
          <p:cNvSpPr txBox="1">
            <a:spLocks noGrp="1"/>
          </p:cNvSpPr>
          <p:nvPr>
            <p:ph type="title" idx="2" hasCustomPrompt="1"/>
          </p:nvPr>
        </p:nvSpPr>
        <p:spPr>
          <a:xfrm>
            <a:off x="2313281" y="1116625"/>
            <a:ext cx="1176900" cy="91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3600">
                <a:latin typeface="UVN Sang Song Nang" panose="03030802040007090B04" pitchFamily="66" charset="0"/>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47" name="Google Shape;647;p13">
            <a:hlinkClick r:id="rId2" action="ppaction://hlinksldjump"/>
          </p:cNvPr>
          <p:cNvSpPr txBox="1">
            <a:spLocks noGrp="1"/>
          </p:cNvSpPr>
          <p:nvPr>
            <p:ph type="subTitle" idx="1"/>
          </p:nvPr>
        </p:nvSpPr>
        <p:spPr>
          <a:xfrm>
            <a:off x="1607681" y="1865288"/>
            <a:ext cx="2588100" cy="491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000"/>
              <a:buFont typeface="Chewy"/>
              <a:buNone/>
              <a:defRPr sz="2000">
                <a:solidFill>
                  <a:schemeClr val="dk1"/>
                </a:solidFill>
                <a:latin typeface="UVN Sang Song Nang" panose="03030802040007090B04" pitchFamily="66" charset="0"/>
                <a:ea typeface="Dela Gothic One"/>
                <a:cs typeface="UVN Sang Song Nang" panose="03030802040007090B04" pitchFamily="66" charset="0"/>
                <a:sym typeface="Dela Gothic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8" name="Google Shape;648;p13"/>
          <p:cNvSpPr txBox="1">
            <a:spLocks noGrp="1"/>
          </p:cNvSpPr>
          <p:nvPr>
            <p:ph type="subTitle" idx="3"/>
          </p:nvPr>
        </p:nvSpPr>
        <p:spPr>
          <a:xfrm>
            <a:off x="1722131" y="2255650"/>
            <a:ext cx="2359200" cy="72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000"/>
              <a:buFont typeface="Chewy"/>
              <a:buNone/>
              <a:defRPr sz="1400" b="0">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9" name="Google Shape;649;p13"/>
          <p:cNvSpPr txBox="1">
            <a:spLocks noGrp="1"/>
          </p:cNvSpPr>
          <p:nvPr>
            <p:ph type="title" idx="4" hasCustomPrompt="1"/>
          </p:nvPr>
        </p:nvSpPr>
        <p:spPr>
          <a:xfrm>
            <a:off x="2313282" y="2926813"/>
            <a:ext cx="1176900" cy="91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3600">
                <a:latin typeface="UVN Sang Song Nang" panose="03030802040007090B04" pitchFamily="66" charset="0"/>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50" name="Google Shape;650;p13">
            <a:hlinkClick r:id="" action="ppaction://noaction"/>
          </p:cNvPr>
          <p:cNvSpPr txBox="1">
            <a:spLocks noGrp="1"/>
          </p:cNvSpPr>
          <p:nvPr>
            <p:ph type="subTitle" idx="5"/>
          </p:nvPr>
        </p:nvSpPr>
        <p:spPr>
          <a:xfrm>
            <a:off x="1607682" y="3687238"/>
            <a:ext cx="2588100" cy="491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000"/>
              <a:buFont typeface="Chewy"/>
              <a:buNone/>
              <a:defRPr sz="2000">
                <a:solidFill>
                  <a:schemeClr val="dk1"/>
                </a:solidFill>
                <a:latin typeface="UVN Sang Song Nang" panose="03030802040007090B04" pitchFamily="66" charset="0"/>
                <a:ea typeface="Dela Gothic One"/>
                <a:cs typeface="UVN Sang Song Nang" panose="03030802040007090B04" pitchFamily="66" charset="0"/>
                <a:sym typeface="Dela Gothic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1" name="Google Shape;651;p13"/>
          <p:cNvSpPr txBox="1">
            <a:spLocks noGrp="1"/>
          </p:cNvSpPr>
          <p:nvPr>
            <p:ph type="subTitle" idx="6"/>
          </p:nvPr>
        </p:nvSpPr>
        <p:spPr>
          <a:xfrm>
            <a:off x="1722132" y="4076038"/>
            <a:ext cx="2359200" cy="72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000"/>
              <a:buFont typeface="Chewy"/>
              <a:buNone/>
              <a:defRPr sz="1400" b="0">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2" name="Google Shape;652;p13"/>
          <p:cNvSpPr txBox="1">
            <a:spLocks noGrp="1"/>
          </p:cNvSpPr>
          <p:nvPr>
            <p:ph type="title" idx="7" hasCustomPrompt="1"/>
          </p:nvPr>
        </p:nvSpPr>
        <p:spPr>
          <a:xfrm>
            <a:off x="5653807" y="1119975"/>
            <a:ext cx="1176900" cy="91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3600">
                <a:latin typeface="UVN Sang Song Nang" panose="03030802040007090B04" pitchFamily="66" charset="0"/>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53" name="Google Shape;653;p13">
            <a:hlinkClick r:id="rId3" action="ppaction://hlinksldjump"/>
          </p:cNvPr>
          <p:cNvSpPr txBox="1">
            <a:spLocks noGrp="1"/>
          </p:cNvSpPr>
          <p:nvPr>
            <p:ph type="subTitle" idx="8"/>
          </p:nvPr>
        </p:nvSpPr>
        <p:spPr>
          <a:xfrm>
            <a:off x="4948207" y="1865288"/>
            <a:ext cx="2588100" cy="491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000"/>
              <a:buFont typeface="Chewy"/>
              <a:buNone/>
              <a:defRPr sz="2000">
                <a:solidFill>
                  <a:schemeClr val="dk1"/>
                </a:solidFill>
                <a:latin typeface="UVN Sang Song Nang" panose="03030802040007090B04" pitchFamily="66" charset="0"/>
                <a:ea typeface="Dela Gothic One"/>
                <a:cs typeface="UVN Sang Song Nang" panose="03030802040007090B04" pitchFamily="66" charset="0"/>
                <a:sym typeface="Dela Gothic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4" name="Google Shape;654;p13"/>
          <p:cNvSpPr txBox="1">
            <a:spLocks noGrp="1"/>
          </p:cNvSpPr>
          <p:nvPr>
            <p:ph type="subTitle" idx="9"/>
          </p:nvPr>
        </p:nvSpPr>
        <p:spPr>
          <a:xfrm>
            <a:off x="5062657" y="2263725"/>
            <a:ext cx="2359200" cy="72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000"/>
              <a:buFont typeface="Chewy"/>
              <a:buNone/>
              <a:defRPr sz="1400" b="0">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5" name="Google Shape;655;p13"/>
          <p:cNvSpPr txBox="1">
            <a:spLocks noGrp="1"/>
          </p:cNvSpPr>
          <p:nvPr>
            <p:ph type="title" idx="13" hasCustomPrompt="1"/>
          </p:nvPr>
        </p:nvSpPr>
        <p:spPr>
          <a:xfrm>
            <a:off x="5653800" y="2926813"/>
            <a:ext cx="1176900" cy="91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3600">
                <a:latin typeface="UVN Sang Song Nang" panose="03030802040007090B04" pitchFamily="66" charset="0"/>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56" name="Google Shape;656;p13">
            <a:hlinkClick r:id="rId4" action="ppaction://hlinksldjump"/>
          </p:cNvPr>
          <p:cNvSpPr txBox="1">
            <a:spLocks noGrp="1"/>
          </p:cNvSpPr>
          <p:nvPr>
            <p:ph type="subTitle" idx="14"/>
          </p:nvPr>
        </p:nvSpPr>
        <p:spPr>
          <a:xfrm>
            <a:off x="5062657" y="3677588"/>
            <a:ext cx="2359200" cy="491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000"/>
              <a:buFont typeface="Chewy"/>
              <a:buNone/>
              <a:defRPr sz="2000">
                <a:solidFill>
                  <a:schemeClr val="dk1"/>
                </a:solidFill>
                <a:latin typeface="UVN Sang Song Nang" panose="03030802040007090B04" pitchFamily="66" charset="0"/>
                <a:ea typeface="Dela Gothic One"/>
                <a:cs typeface="UVN Sang Song Nang" panose="03030802040007090B04" pitchFamily="66" charset="0"/>
                <a:sym typeface="Dela Gothic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7" name="Google Shape;657;p13"/>
          <p:cNvSpPr txBox="1">
            <a:spLocks noGrp="1"/>
          </p:cNvSpPr>
          <p:nvPr>
            <p:ph type="subTitle" idx="15"/>
          </p:nvPr>
        </p:nvSpPr>
        <p:spPr>
          <a:xfrm>
            <a:off x="5062650" y="4070563"/>
            <a:ext cx="2359200" cy="72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000"/>
              <a:buFont typeface="Chewy"/>
              <a:buNone/>
              <a:defRPr sz="1400" b="0">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658" name="Google Shape;658;p13"/>
          <p:cNvPicPr preferRelativeResize="0"/>
          <p:nvPr/>
        </p:nvPicPr>
        <p:blipFill>
          <a:blip r:embed="rId5">
            <a:alphaModFix amt="23000"/>
          </a:blip>
          <a:stretch>
            <a:fillRect/>
          </a:stretch>
        </p:blipFill>
        <p:spPr>
          <a:xfrm rot="10800000" flipH="1">
            <a:off x="0" y="0"/>
            <a:ext cx="9143997" cy="5143499"/>
          </a:xfrm>
          <a:prstGeom prst="rect">
            <a:avLst/>
          </a:prstGeom>
          <a:noFill/>
          <a:ln>
            <a:noFill/>
          </a:ln>
        </p:spPr>
      </p:pic>
      <p:grpSp>
        <p:nvGrpSpPr>
          <p:cNvPr id="659" name="Google Shape;659;p13"/>
          <p:cNvGrpSpPr/>
          <p:nvPr/>
        </p:nvGrpSpPr>
        <p:grpSpPr>
          <a:xfrm flipH="1">
            <a:off x="8090772" y="117016"/>
            <a:ext cx="670558" cy="670540"/>
            <a:chOff x="4039897" y="239125"/>
            <a:chExt cx="1064208" cy="1064180"/>
          </a:xfrm>
        </p:grpSpPr>
        <p:sp>
          <p:nvSpPr>
            <p:cNvPr id="660" name="Google Shape;660;p13"/>
            <p:cNvSpPr/>
            <p:nvPr/>
          </p:nvSpPr>
          <p:spPr>
            <a:xfrm>
              <a:off x="4039897" y="239125"/>
              <a:ext cx="1064208" cy="1064180"/>
            </a:xfrm>
            <a:custGeom>
              <a:avLst/>
              <a:gdLst/>
              <a:ahLst/>
              <a:cxnLst/>
              <a:rect l="l" t="t" r="r" b="b"/>
              <a:pathLst>
                <a:path w="38055" h="38054" extrusionOk="0">
                  <a:moveTo>
                    <a:pt x="19030" y="0"/>
                  </a:moveTo>
                  <a:cubicBezTo>
                    <a:pt x="8518" y="0"/>
                    <a:pt x="1" y="8518"/>
                    <a:pt x="1" y="19024"/>
                  </a:cubicBezTo>
                  <a:cubicBezTo>
                    <a:pt x="1" y="29531"/>
                    <a:pt x="8518" y="38054"/>
                    <a:pt x="19030" y="38054"/>
                  </a:cubicBezTo>
                  <a:cubicBezTo>
                    <a:pt x="29537" y="38054"/>
                    <a:pt x="38055" y="29531"/>
                    <a:pt x="38055" y="19024"/>
                  </a:cubicBezTo>
                  <a:cubicBezTo>
                    <a:pt x="38055" y="8518"/>
                    <a:pt x="29537" y="0"/>
                    <a:pt x="19030" y="0"/>
                  </a:cubicBezTo>
                  <a:close/>
                </a:path>
              </a:pathLst>
            </a:custGeom>
            <a:solidFill>
              <a:schemeClr val="accent6"/>
            </a:solidFill>
            <a:ln>
              <a:noFill/>
            </a:ln>
            <a:effectLst>
              <a:outerShdw blurRad="128588"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3"/>
            <p:cNvSpPr/>
            <p:nvPr/>
          </p:nvSpPr>
          <p:spPr>
            <a:xfrm>
              <a:off x="4191607" y="424674"/>
              <a:ext cx="760816" cy="693140"/>
            </a:xfrm>
            <a:custGeom>
              <a:avLst/>
              <a:gdLst/>
              <a:ahLst/>
              <a:cxnLst/>
              <a:rect l="l" t="t" r="r" b="b"/>
              <a:pathLst>
                <a:path w="27206" h="24786" extrusionOk="0">
                  <a:moveTo>
                    <a:pt x="13602" y="0"/>
                  </a:moveTo>
                  <a:cubicBezTo>
                    <a:pt x="10430" y="0"/>
                    <a:pt x="7258" y="1210"/>
                    <a:pt x="4837" y="3631"/>
                  </a:cubicBezTo>
                  <a:cubicBezTo>
                    <a:pt x="0" y="8468"/>
                    <a:pt x="0" y="16316"/>
                    <a:pt x="4837" y="21158"/>
                  </a:cubicBezTo>
                  <a:cubicBezTo>
                    <a:pt x="7258" y="23576"/>
                    <a:pt x="10430" y="24785"/>
                    <a:pt x="13602" y="24785"/>
                  </a:cubicBezTo>
                  <a:cubicBezTo>
                    <a:pt x="16774" y="24785"/>
                    <a:pt x="19945" y="23576"/>
                    <a:pt x="22363" y="21158"/>
                  </a:cubicBezTo>
                  <a:cubicBezTo>
                    <a:pt x="27205" y="16316"/>
                    <a:pt x="27205" y="8468"/>
                    <a:pt x="22363" y="3631"/>
                  </a:cubicBezTo>
                  <a:cubicBezTo>
                    <a:pt x="19945" y="1210"/>
                    <a:pt x="16774" y="0"/>
                    <a:pt x="13602" y="0"/>
                  </a:cubicBezTo>
                  <a:close/>
                </a:path>
              </a:pathLst>
            </a:custGeom>
            <a:solidFill>
              <a:schemeClr val="accent6"/>
            </a:solidFill>
            <a:ln>
              <a:noFill/>
            </a:ln>
            <a:effectLst>
              <a:outerShdw blurRad="128588"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3"/>
            <p:cNvSpPr/>
            <p:nvPr/>
          </p:nvSpPr>
          <p:spPr>
            <a:xfrm>
              <a:off x="4370472" y="569533"/>
              <a:ext cx="403227" cy="403227"/>
            </a:xfrm>
            <a:custGeom>
              <a:avLst/>
              <a:gdLst/>
              <a:ahLst/>
              <a:cxnLst/>
              <a:rect l="l" t="t" r="r" b="b"/>
              <a:pathLst>
                <a:path w="14419" h="14419" extrusionOk="0">
                  <a:moveTo>
                    <a:pt x="7209" y="0"/>
                  </a:moveTo>
                  <a:cubicBezTo>
                    <a:pt x="3226" y="0"/>
                    <a:pt x="0" y="3232"/>
                    <a:pt x="0" y="7209"/>
                  </a:cubicBezTo>
                  <a:cubicBezTo>
                    <a:pt x="0" y="11192"/>
                    <a:pt x="3226" y="14418"/>
                    <a:pt x="7209" y="14418"/>
                  </a:cubicBezTo>
                  <a:cubicBezTo>
                    <a:pt x="11187" y="14418"/>
                    <a:pt x="14418" y="11192"/>
                    <a:pt x="14418" y="7209"/>
                  </a:cubicBezTo>
                  <a:cubicBezTo>
                    <a:pt x="14418" y="3232"/>
                    <a:pt x="11187" y="0"/>
                    <a:pt x="7209" y="0"/>
                  </a:cubicBezTo>
                  <a:close/>
                </a:path>
              </a:pathLst>
            </a:custGeom>
            <a:solidFill>
              <a:schemeClr val="accent6"/>
            </a:solidFill>
            <a:ln>
              <a:noFill/>
            </a:ln>
            <a:effectLst>
              <a:outerShdw blurRad="128588"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3" name="Google Shape;663;p13"/>
          <p:cNvSpPr/>
          <p:nvPr/>
        </p:nvSpPr>
        <p:spPr>
          <a:xfrm flipH="1">
            <a:off x="7999868" y="-167658"/>
            <a:ext cx="1520981" cy="618540"/>
          </a:xfrm>
          <a:custGeom>
            <a:avLst/>
            <a:gdLst/>
            <a:ahLst/>
            <a:cxnLst/>
            <a:rect l="l" t="t" r="r" b="b"/>
            <a:pathLst>
              <a:path w="43628" h="17741" extrusionOk="0">
                <a:moveTo>
                  <a:pt x="22026" y="1"/>
                </a:moveTo>
                <a:cubicBezTo>
                  <a:pt x="20390" y="404"/>
                  <a:pt x="18790" y="931"/>
                  <a:pt x="17256" y="1555"/>
                </a:cubicBezTo>
                <a:cubicBezTo>
                  <a:pt x="9878" y="4587"/>
                  <a:pt x="3774" y="10098"/>
                  <a:pt x="1" y="17062"/>
                </a:cubicBezTo>
                <a:cubicBezTo>
                  <a:pt x="573" y="17276"/>
                  <a:pt x="1166" y="17445"/>
                  <a:pt x="1765" y="17552"/>
                </a:cubicBezTo>
                <a:cubicBezTo>
                  <a:pt x="2392" y="17669"/>
                  <a:pt x="3030" y="17726"/>
                  <a:pt x="3668" y="17726"/>
                </a:cubicBezTo>
                <a:cubicBezTo>
                  <a:pt x="5938" y="17726"/>
                  <a:pt x="8210" y="17002"/>
                  <a:pt x="10042" y="15661"/>
                </a:cubicBezTo>
                <a:cubicBezTo>
                  <a:pt x="12225" y="17015"/>
                  <a:pt x="14793" y="17740"/>
                  <a:pt x="17361" y="17740"/>
                </a:cubicBezTo>
                <a:cubicBezTo>
                  <a:pt x="17836" y="17740"/>
                  <a:pt x="18312" y="17715"/>
                  <a:pt x="18785" y="17665"/>
                </a:cubicBezTo>
                <a:cubicBezTo>
                  <a:pt x="21817" y="17353"/>
                  <a:pt x="24721" y="15998"/>
                  <a:pt x="26919" y="13897"/>
                </a:cubicBezTo>
                <a:cubicBezTo>
                  <a:pt x="28120" y="14917"/>
                  <a:pt x="29691" y="15481"/>
                  <a:pt x="31265" y="15481"/>
                </a:cubicBezTo>
                <a:cubicBezTo>
                  <a:pt x="31561" y="15481"/>
                  <a:pt x="31856" y="15461"/>
                  <a:pt x="32150" y="15420"/>
                </a:cubicBezTo>
                <a:cubicBezTo>
                  <a:pt x="34000" y="15165"/>
                  <a:pt x="35728" y="14086"/>
                  <a:pt x="36761" y="12527"/>
                </a:cubicBezTo>
                <a:cubicBezTo>
                  <a:pt x="37415" y="12968"/>
                  <a:pt x="38186" y="13173"/>
                  <a:pt x="38966" y="13173"/>
                </a:cubicBezTo>
                <a:cubicBezTo>
                  <a:pt x="40291" y="13173"/>
                  <a:pt x="41642" y="12580"/>
                  <a:pt x="42482" y="11540"/>
                </a:cubicBezTo>
                <a:cubicBezTo>
                  <a:pt x="43300" y="10528"/>
                  <a:pt x="43628" y="9198"/>
                  <a:pt x="43495" y="7895"/>
                </a:cubicBezTo>
                <a:cubicBezTo>
                  <a:pt x="43418" y="7071"/>
                  <a:pt x="43162" y="6258"/>
                  <a:pt x="42728" y="5548"/>
                </a:cubicBezTo>
                <a:cubicBezTo>
                  <a:pt x="41818" y="4065"/>
                  <a:pt x="40279" y="3058"/>
                  <a:pt x="38643" y="2465"/>
                </a:cubicBezTo>
                <a:cubicBezTo>
                  <a:pt x="37007" y="1867"/>
                  <a:pt x="35263" y="1652"/>
                  <a:pt x="33535" y="1432"/>
                </a:cubicBezTo>
                <a:cubicBezTo>
                  <a:pt x="29701" y="962"/>
                  <a:pt x="25861" y="481"/>
                  <a:pt x="22026"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4" name="Google Shape;664;p13"/>
          <p:cNvGrpSpPr/>
          <p:nvPr/>
        </p:nvGrpSpPr>
        <p:grpSpPr>
          <a:xfrm>
            <a:off x="7362605" y="4260842"/>
            <a:ext cx="1781768" cy="914780"/>
            <a:chOff x="5076925" y="3055425"/>
            <a:chExt cx="4067035" cy="2088062"/>
          </a:xfrm>
        </p:grpSpPr>
        <p:sp>
          <p:nvSpPr>
            <p:cNvPr id="665" name="Google Shape;665;p13"/>
            <p:cNvSpPr/>
            <p:nvPr/>
          </p:nvSpPr>
          <p:spPr>
            <a:xfrm>
              <a:off x="5076925" y="3055425"/>
              <a:ext cx="4067008" cy="2088051"/>
            </a:xfrm>
            <a:custGeom>
              <a:avLst/>
              <a:gdLst/>
              <a:ahLst/>
              <a:cxnLst/>
              <a:rect l="l" t="t" r="r" b="b"/>
              <a:pathLst>
                <a:path w="48203" h="24748" extrusionOk="0">
                  <a:moveTo>
                    <a:pt x="39829" y="1"/>
                  </a:moveTo>
                  <a:cubicBezTo>
                    <a:pt x="35910" y="1"/>
                    <a:pt x="32141" y="1757"/>
                    <a:pt x="27936" y="6239"/>
                  </a:cubicBezTo>
                  <a:cubicBezTo>
                    <a:pt x="21601" y="12988"/>
                    <a:pt x="17450" y="13116"/>
                    <a:pt x="7864" y="16505"/>
                  </a:cubicBezTo>
                  <a:cubicBezTo>
                    <a:pt x="3865" y="17916"/>
                    <a:pt x="0" y="24747"/>
                    <a:pt x="0" y="24747"/>
                  </a:cubicBezTo>
                  <a:lnTo>
                    <a:pt x="48188" y="24747"/>
                  </a:lnTo>
                  <a:lnTo>
                    <a:pt x="48203" y="2128"/>
                  </a:lnTo>
                  <a:cubicBezTo>
                    <a:pt x="45221" y="811"/>
                    <a:pt x="42491" y="1"/>
                    <a:pt x="39829" y="1"/>
                  </a:cubicBezTo>
                  <a:close/>
                </a:path>
              </a:pathLst>
            </a:custGeom>
            <a:solidFill>
              <a:schemeClr val="accent4"/>
            </a:solidFill>
            <a:ln>
              <a:noFill/>
            </a:ln>
            <a:effectLst>
              <a:outerShdw blurRad="85725" dist="28575" dir="1608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3"/>
            <p:cNvSpPr/>
            <p:nvPr/>
          </p:nvSpPr>
          <p:spPr>
            <a:xfrm>
              <a:off x="5779171" y="3550446"/>
              <a:ext cx="3363088" cy="1593037"/>
            </a:xfrm>
            <a:custGeom>
              <a:avLst/>
              <a:gdLst/>
              <a:ahLst/>
              <a:cxnLst/>
              <a:rect l="l" t="t" r="r" b="b"/>
              <a:pathLst>
                <a:path w="39860" h="18881" extrusionOk="0">
                  <a:moveTo>
                    <a:pt x="31313" y="1"/>
                  </a:moveTo>
                  <a:cubicBezTo>
                    <a:pt x="27100" y="1"/>
                    <a:pt x="23687" y="2963"/>
                    <a:pt x="21009" y="5899"/>
                  </a:cubicBezTo>
                  <a:cubicBezTo>
                    <a:pt x="16873" y="10444"/>
                    <a:pt x="12103" y="8726"/>
                    <a:pt x="7348" y="11211"/>
                  </a:cubicBezTo>
                  <a:cubicBezTo>
                    <a:pt x="6479" y="11666"/>
                    <a:pt x="5701" y="12177"/>
                    <a:pt x="4996" y="12719"/>
                  </a:cubicBezTo>
                  <a:cubicBezTo>
                    <a:pt x="1448" y="15449"/>
                    <a:pt x="1" y="18880"/>
                    <a:pt x="1" y="18880"/>
                  </a:cubicBezTo>
                  <a:lnTo>
                    <a:pt x="39813" y="18880"/>
                  </a:lnTo>
                  <a:lnTo>
                    <a:pt x="39859" y="3920"/>
                  </a:lnTo>
                  <a:cubicBezTo>
                    <a:pt x="36707" y="1086"/>
                    <a:pt x="33863" y="1"/>
                    <a:pt x="31313" y="1"/>
                  </a:cubicBezTo>
                  <a:close/>
                </a:path>
              </a:pathLst>
            </a:custGeom>
            <a:solidFill>
              <a:schemeClr val="accent2"/>
            </a:solidFill>
            <a:ln>
              <a:noFill/>
            </a:ln>
            <a:effectLst>
              <a:outerShdw blurRad="85725" dist="28575" dir="1608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3"/>
            <p:cNvSpPr/>
            <p:nvPr/>
          </p:nvSpPr>
          <p:spPr>
            <a:xfrm>
              <a:off x="6528497" y="3809304"/>
              <a:ext cx="2615463" cy="1334182"/>
            </a:xfrm>
            <a:custGeom>
              <a:avLst/>
              <a:gdLst/>
              <a:ahLst/>
              <a:cxnLst/>
              <a:rect l="l" t="t" r="r" b="b"/>
              <a:pathLst>
                <a:path w="30999" h="15813" extrusionOk="0">
                  <a:moveTo>
                    <a:pt x="24224" y="0"/>
                  </a:moveTo>
                  <a:cubicBezTo>
                    <a:pt x="24158" y="0"/>
                    <a:pt x="24092" y="1"/>
                    <a:pt x="24025" y="4"/>
                  </a:cubicBezTo>
                  <a:cubicBezTo>
                    <a:pt x="17639" y="218"/>
                    <a:pt x="17195" y="8271"/>
                    <a:pt x="6647" y="10894"/>
                  </a:cubicBezTo>
                  <a:cubicBezTo>
                    <a:pt x="4939" y="11313"/>
                    <a:pt x="3416" y="12284"/>
                    <a:pt x="2189" y="13552"/>
                  </a:cubicBezTo>
                  <a:lnTo>
                    <a:pt x="1" y="15812"/>
                  </a:lnTo>
                  <a:lnTo>
                    <a:pt x="30999" y="15812"/>
                  </a:lnTo>
                  <a:lnTo>
                    <a:pt x="30973" y="4820"/>
                  </a:lnTo>
                  <a:cubicBezTo>
                    <a:pt x="30973" y="4820"/>
                    <a:pt x="28499" y="0"/>
                    <a:pt x="24224" y="0"/>
                  </a:cubicBezTo>
                  <a:close/>
                </a:path>
              </a:pathLst>
            </a:custGeom>
            <a:solidFill>
              <a:schemeClr val="accent3"/>
            </a:solidFill>
            <a:ln>
              <a:noFill/>
            </a:ln>
            <a:effectLst>
              <a:outerShdw blurRad="85725" dist="28575" dir="1608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3"/>
            <p:cNvSpPr/>
            <p:nvPr/>
          </p:nvSpPr>
          <p:spPr>
            <a:xfrm>
              <a:off x="6528497" y="3809304"/>
              <a:ext cx="2615463" cy="1334182"/>
            </a:xfrm>
            <a:custGeom>
              <a:avLst/>
              <a:gdLst/>
              <a:ahLst/>
              <a:cxnLst/>
              <a:rect l="l" t="t" r="r" b="b"/>
              <a:pathLst>
                <a:path w="30999" h="15813" extrusionOk="0">
                  <a:moveTo>
                    <a:pt x="24224" y="0"/>
                  </a:moveTo>
                  <a:cubicBezTo>
                    <a:pt x="24158" y="0"/>
                    <a:pt x="24092" y="1"/>
                    <a:pt x="24025" y="4"/>
                  </a:cubicBezTo>
                  <a:cubicBezTo>
                    <a:pt x="17639" y="218"/>
                    <a:pt x="17195" y="8271"/>
                    <a:pt x="6647" y="10894"/>
                  </a:cubicBezTo>
                  <a:cubicBezTo>
                    <a:pt x="4939" y="11313"/>
                    <a:pt x="3416" y="12284"/>
                    <a:pt x="2189" y="13552"/>
                  </a:cubicBezTo>
                  <a:lnTo>
                    <a:pt x="1" y="15812"/>
                  </a:lnTo>
                  <a:lnTo>
                    <a:pt x="30999" y="15812"/>
                  </a:lnTo>
                  <a:lnTo>
                    <a:pt x="30973" y="4820"/>
                  </a:lnTo>
                  <a:cubicBezTo>
                    <a:pt x="30973" y="4820"/>
                    <a:pt x="28499" y="0"/>
                    <a:pt x="24224" y="0"/>
                  </a:cubicBezTo>
                  <a:close/>
                </a:path>
              </a:pathLst>
            </a:custGeom>
            <a:solidFill>
              <a:srgbClr val="2F8C81">
                <a:alpha val="68630"/>
              </a:srgbClr>
            </a:solidFill>
            <a:ln>
              <a:noFill/>
            </a:ln>
            <a:effectLst>
              <a:outerShdw blurRad="85725" dist="28575" dir="1608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 name="Google Shape;669;p13"/>
          <p:cNvGrpSpPr/>
          <p:nvPr/>
        </p:nvGrpSpPr>
        <p:grpSpPr>
          <a:xfrm flipH="1">
            <a:off x="5" y="4260842"/>
            <a:ext cx="1781768" cy="914780"/>
            <a:chOff x="5076925" y="3055425"/>
            <a:chExt cx="4067035" cy="2088062"/>
          </a:xfrm>
        </p:grpSpPr>
        <p:sp>
          <p:nvSpPr>
            <p:cNvPr id="670" name="Google Shape;670;p13"/>
            <p:cNvSpPr/>
            <p:nvPr/>
          </p:nvSpPr>
          <p:spPr>
            <a:xfrm>
              <a:off x="5076925" y="3055425"/>
              <a:ext cx="4067008" cy="2088051"/>
            </a:xfrm>
            <a:custGeom>
              <a:avLst/>
              <a:gdLst/>
              <a:ahLst/>
              <a:cxnLst/>
              <a:rect l="l" t="t" r="r" b="b"/>
              <a:pathLst>
                <a:path w="48203" h="24748" extrusionOk="0">
                  <a:moveTo>
                    <a:pt x="39829" y="1"/>
                  </a:moveTo>
                  <a:cubicBezTo>
                    <a:pt x="35910" y="1"/>
                    <a:pt x="32141" y="1757"/>
                    <a:pt x="27936" y="6239"/>
                  </a:cubicBezTo>
                  <a:cubicBezTo>
                    <a:pt x="21601" y="12988"/>
                    <a:pt x="17450" y="13116"/>
                    <a:pt x="7864" y="16505"/>
                  </a:cubicBezTo>
                  <a:cubicBezTo>
                    <a:pt x="3865" y="17916"/>
                    <a:pt x="0" y="24747"/>
                    <a:pt x="0" y="24747"/>
                  </a:cubicBezTo>
                  <a:lnTo>
                    <a:pt x="48188" y="24747"/>
                  </a:lnTo>
                  <a:lnTo>
                    <a:pt x="48203" y="2128"/>
                  </a:lnTo>
                  <a:cubicBezTo>
                    <a:pt x="45221" y="811"/>
                    <a:pt x="42491" y="1"/>
                    <a:pt x="39829" y="1"/>
                  </a:cubicBezTo>
                  <a:close/>
                </a:path>
              </a:pathLst>
            </a:custGeom>
            <a:solidFill>
              <a:schemeClr val="accent4"/>
            </a:solidFill>
            <a:ln>
              <a:noFill/>
            </a:ln>
            <a:effectLst>
              <a:outerShdw blurRad="85725" dist="28575" dir="1608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3"/>
            <p:cNvSpPr/>
            <p:nvPr/>
          </p:nvSpPr>
          <p:spPr>
            <a:xfrm>
              <a:off x="5779171" y="3550446"/>
              <a:ext cx="3363088" cy="1593037"/>
            </a:xfrm>
            <a:custGeom>
              <a:avLst/>
              <a:gdLst/>
              <a:ahLst/>
              <a:cxnLst/>
              <a:rect l="l" t="t" r="r" b="b"/>
              <a:pathLst>
                <a:path w="39860" h="18881" extrusionOk="0">
                  <a:moveTo>
                    <a:pt x="31313" y="1"/>
                  </a:moveTo>
                  <a:cubicBezTo>
                    <a:pt x="27100" y="1"/>
                    <a:pt x="23687" y="2963"/>
                    <a:pt x="21009" y="5899"/>
                  </a:cubicBezTo>
                  <a:cubicBezTo>
                    <a:pt x="16873" y="10444"/>
                    <a:pt x="12103" y="8726"/>
                    <a:pt x="7348" y="11211"/>
                  </a:cubicBezTo>
                  <a:cubicBezTo>
                    <a:pt x="6479" y="11666"/>
                    <a:pt x="5701" y="12177"/>
                    <a:pt x="4996" y="12719"/>
                  </a:cubicBezTo>
                  <a:cubicBezTo>
                    <a:pt x="1448" y="15449"/>
                    <a:pt x="1" y="18880"/>
                    <a:pt x="1" y="18880"/>
                  </a:cubicBezTo>
                  <a:lnTo>
                    <a:pt x="39813" y="18880"/>
                  </a:lnTo>
                  <a:lnTo>
                    <a:pt x="39859" y="3920"/>
                  </a:lnTo>
                  <a:cubicBezTo>
                    <a:pt x="36707" y="1086"/>
                    <a:pt x="33863" y="1"/>
                    <a:pt x="31313" y="1"/>
                  </a:cubicBezTo>
                  <a:close/>
                </a:path>
              </a:pathLst>
            </a:custGeom>
            <a:solidFill>
              <a:schemeClr val="accent2"/>
            </a:solidFill>
            <a:ln>
              <a:noFill/>
            </a:ln>
            <a:effectLst>
              <a:outerShdw blurRad="85725" dist="28575" dir="1608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3"/>
            <p:cNvSpPr/>
            <p:nvPr/>
          </p:nvSpPr>
          <p:spPr>
            <a:xfrm>
              <a:off x="6528497" y="3809304"/>
              <a:ext cx="2615463" cy="1334182"/>
            </a:xfrm>
            <a:custGeom>
              <a:avLst/>
              <a:gdLst/>
              <a:ahLst/>
              <a:cxnLst/>
              <a:rect l="l" t="t" r="r" b="b"/>
              <a:pathLst>
                <a:path w="30999" h="15813" extrusionOk="0">
                  <a:moveTo>
                    <a:pt x="24224" y="0"/>
                  </a:moveTo>
                  <a:cubicBezTo>
                    <a:pt x="24158" y="0"/>
                    <a:pt x="24092" y="1"/>
                    <a:pt x="24025" y="4"/>
                  </a:cubicBezTo>
                  <a:cubicBezTo>
                    <a:pt x="17639" y="218"/>
                    <a:pt x="17195" y="8271"/>
                    <a:pt x="6647" y="10894"/>
                  </a:cubicBezTo>
                  <a:cubicBezTo>
                    <a:pt x="4939" y="11313"/>
                    <a:pt x="3416" y="12284"/>
                    <a:pt x="2189" y="13552"/>
                  </a:cubicBezTo>
                  <a:lnTo>
                    <a:pt x="1" y="15812"/>
                  </a:lnTo>
                  <a:lnTo>
                    <a:pt x="30999" y="15812"/>
                  </a:lnTo>
                  <a:lnTo>
                    <a:pt x="30973" y="4820"/>
                  </a:lnTo>
                  <a:cubicBezTo>
                    <a:pt x="30973" y="4820"/>
                    <a:pt x="28499" y="0"/>
                    <a:pt x="24224" y="0"/>
                  </a:cubicBezTo>
                  <a:close/>
                </a:path>
              </a:pathLst>
            </a:custGeom>
            <a:solidFill>
              <a:schemeClr val="accent3"/>
            </a:solidFill>
            <a:ln>
              <a:noFill/>
            </a:ln>
            <a:effectLst>
              <a:outerShdw blurRad="85725" dist="28575" dir="1608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3"/>
            <p:cNvSpPr/>
            <p:nvPr/>
          </p:nvSpPr>
          <p:spPr>
            <a:xfrm>
              <a:off x="6528497" y="3809304"/>
              <a:ext cx="2615463" cy="1334182"/>
            </a:xfrm>
            <a:custGeom>
              <a:avLst/>
              <a:gdLst/>
              <a:ahLst/>
              <a:cxnLst/>
              <a:rect l="l" t="t" r="r" b="b"/>
              <a:pathLst>
                <a:path w="30999" h="15813" extrusionOk="0">
                  <a:moveTo>
                    <a:pt x="24224" y="0"/>
                  </a:moveTo>
                  <a:cubicBezTo>
                    <a:pt x="24158" y="0"/>
                    <a:pt x="24092" y="1"/>
                    <a:pt x="24025" y="4"/>
                  </a:cubicBezTo>
                  <a:cubicBezTo>
                    <a:pt x="17639" y="218"/>
                    <a:pt x="17195" y="8271"/>
                    <a:pt x="6647" y="10894"/>
                  </a:cubicBezTo>
                  <a:cubicBezTo>
                    <a:pt x="4939" y="11313"/>
                    <a:pt x="3416" y="12284"/>
                    <a:pt x="2189" y="13552"/>
                  </a:cubicBezTo>
                  <a:lnTo>
                    <a:pt x="1" y="15812"/>
                  </a:lnTo>
                  <a:lnTo>
                    <a:pt x="30999" y="15812"/>
                  </a:lnTo>
                  <a:lnTo>
                    <a:pt x="30973" y="4820"/>
                  </a:lnTo>
                  <a:cubicBezTo>
                    <a:pt x="30973" y="4820"/>
                    <a:pt x="28499" y="0"/>
                    <a:pt x="24224" y="0"/>
                  </a:cubicBezTo>
                  <a:close/>
                </a:path>
              </a:pathLst>
            </a:custGeom>
            <a:solidFill>
              <a:srgbClr val="2F8C81">
                <a:alpha val="68630"/>
              </a:srgbClr>
            </a:solidFill>
            <a:ln>
              <a:noFill/>
            </a:ln>
            <a:effectLst>
              <a:outerShdw blurRad="85725" dist="28575" dir="1608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4" name="Google Shape;674;p13"/>
          <p:cNvGrpSpPr/>
          <p:nvPr/>
        </p:nvGrpSpPr>
        <p:grpSpPr>
          <a:xfrm>
            <a:off x="-232775" y="-383197"/>
            <a:ext cx="1982664" cy="2062099"/>
            <a:chOff x="-232775" y="-630847"/>
            <a:chExt cx="1982664" cy="2062099"/>
          </a:xfrm>
        </p:grpSpPr>
        <p:sp>
          <p:nvSpPr>
            <p:cNvPr id="675" name="Google Shape;675;p13"/>
            <p:cNvSpPr/>
            <p:nvPr/>
          </p:nvSpPr>
          <p:spPr>
            <a:xfrm rot="-1986089">
              <a:off x="95924" y="-398606"/>
              <a:ext cx="1325267" cy="1597616"/>
            </a:xfrm>
            <a:custGeom>
              <a:avLst/>
              <a:gdLst/>
              <a:ahLst/>
              <a:cxnLst/>
              <a:rect l="l" t="t" r="r" b="b"/>
              <a:pathLst>
                <a:path w="19118" h="23048" extrusionOk="0">
                  <a:moveTo>
                    <a:pt x="1392" y="0"/>
                  </a:moveTo>
                  <a:cubicBezTo>
                    <a:pt x="1210" y="0"/>
                    <a:pt x="1012" y="86"/>
                    <a:pt x="798" y="291"/>
                  </a:cubicBezTo>
                  <a:cubicBezTo>
                    <a:pt x="1" y="1053"/>
                    <a:pt x="778" y="2776"/>
                    <a:pt x="1141" y="3583"/>
                  </a:cubicBezTo>
                  <a:cubicBezTo>
                    <a:pt x="2414" y="6431"/>
                    <a:pt x="4183" y="9039"/>
                    <a:pt x="6325" y="11309"/>
                  </a:cubicBezTo>
                  <a:cubicBezTo>
                    <a:pt x="6095" y="13016"/>
                    <a:pt x="6929" y="15450"/>
                    <a:pt x="7378" y="17030"/>
                  </a:cubicBezTo>
                  <a:cubicBezTo>
                    <a:pt x="7992" y="19136"/>
                    <a:pt x="8871" y="21135"/>
                    <a:pt x="9950" y="23047"/>
                  </a:cubicBezTo>
                  <a:cubicBezTo>
                    <a:pt x="8248" y="20031"/>
                    <a:pt x="8580" y="16457"/>
                    <a:pt x="8191" y="13119"/>
                  </a:cubicBezTo>
                  <a:lnTo>
                    <a:pt x="8191" y="13119"/>
                  </a:lnTo>
                  <a:cubicBezTo>
                    <a:pt x="11331" y="15895"/>
                    <a:pt x="15078" y="18001"/>
                    <a:pt x="19117" y="19152"/>
                  </a:cubicBezTo>
                  <a:cubicBezTo>
                    <a:pt x="14393" y="17746"/>
                    <a:pt x="10916" y="13783"/>
                    <a:pt x="8028" y="9795"/>
                  </a:cubicBezTo>
                  <a:cubicBezTo>
                    <a:pt x="6213" y="7280"/>
                    <a:pt x="4515" y="4683"/>
                    <a:pt x="2956" y="2004"/>
                  </a:cubicBezTo>
                  <a:cubicBezTo>
                    <a:pt x="2619" y="1417"/>
                    <a:pt x="2132" y="0"/>
                    <a:pt x="1392" y="0"/>
                  </a:cubicBezTo>
                  <a:close/>
                </a:path>
              </a:pathLst>
            </a:custGeom>
            <a:solidFill>
              <a:schemeClr val="dk1"/>
            </a:solidFill>
            <a:ln>
              <a:noFill/>
            </a:ln>
            <a:effectLst>
              <a:outerShdw blurRad="5715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6" name="Google Shape;676;p13"/>
            <p:cNvGrpSpPr/>
            <p:nvPr/>
          </p:nvGrpSpPr>
          <p:grpSpPr>
            <a:xfrm>
              <a:off x="423942" y="238335"/>
              <a:ext cx="981205" cy="676971"/>
              <a:chOff x="458252" y="340832"/>
              <a:chExt cx="935194" cy="645226"/>
            </a:xfrm>
          </p:grpSpPr>
          <p:sp>
            <p:nvSpPr>
              <p:cNvPr id="677" name="Google Shape;677;p13"/>
              <p:cNvSpPr/>
              <p:nvPr/>
            </p:nvSpPr>
            <p:spPr>
              <a:xfrm rot="-1986013">
                <a:off x="1256685" y="506072"/>
                <a:ext cx="118600" cy="101748"/>
              </a:xfrm>
              <a:custGeom>
                <a:avLst/>
                <a:gdLst/>
                <a:ahLst/>
                <a:cxnLst/>
                <a:rect l="l" t="t" r="r" b="b"/>
                <a:pathLst>
                  <a:path w="1795" h="1540" extrusionOk="0">
                    <a:moveTo>
                      <a:pt x="297" y="1"/>
                    </a:moveTo>
                    <a:cubicBezTo>
                      <a:pt x="297" y="1"/>
                      <a:pt x="0" y="374"/>
                      <a:pt x="41" y="788"/>
                    </a:cubicBezTo>
                    <a:cubicBezTo>
                      <a:pt x="82" y="1202"/>
                      <a:pt x="450" y="1504"/>
                      <a:pt x="450" y="1504"/>
                    </a:cubicBezTo>
                    <a:lnTo>
                      <a:pt x="465" y="1489"/>
                    </a:lnTo>
                    <a:cubicBezTo>
                      <a:pt x="511" y="1503"/>
                      <a:pt x="656" y="1540"/>
                      <a:pt x="831" y="1540"/>
                    </a:cubicBezTo>
                    <a:cubicBezTo>
                      <a:pt x="969" y="1540"/>
                      <a:pt x="1126" y="1517"/>
                      <a:pt x="1268" y="1443"/>
                    </a:cubicBezTo>
                    <a:cubicBezTo>
                      <a:pt x="1641" y="1259"/>
                      <a:pt x="1795" y="804"/>
                      <a:pt x="1795" y="804"/>
                    </a:cubicBezTo>
                    <a:cubicBezTo>
                      <a:pt x="1795" y="804"/>
                      <a:pt x="1625" y="748"/>
                      <a:pt x="1409" y="748"/>
                    </a:cubicBezTo>
                    <a:cubicBezTo>
                      <a:pt x="1271" y="748"/>
                      <a:pt x="1115" y="771"/>
                      <a:pt x="971" y="845"/>
                    </a:cubicBezTo>
                    <a:cubicBezTo>
                      <a:pt x="844" y="911"/>
                      <a:pt x="741" y="1003"/>
                      <a:pt x="665" y="1100"/>
                    </a:cubicBezTo>
                    <a:cubicBezTo>
                      <a:pt x="701" y="988"/>
                      <a:pt x="726" y="850"/>
                      <a:pt x="706" y="717"/>
                    </a:cubicBezTo>
                    <a:cubicBezTo>
                      <a:pt x="670" y="303"/>
                      <a:pt x="297" y="1"/>
                      <a:pt x="297" y="1"/>
                    </a:cubicBezTo>
                    <a:close/>
                  </a:path>
                </a:pathLst>
              </a:custGeom>
              <a:solidFill>
                <a:schemeClr val="accent3"/>
              </a:solidFill>
              <a:ln>
                <a:noFill/>
              </a:ln>
              <a:effectLst>
                <a:outerShdw blurRad="5715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3"/>
              <p:cNvSpPr/>
              <p:nvPr/>
            </p:nvSpPr>
            <p:spPr>
              <a:xfrm rot="-1986013">
                <a:off x="476380" y="365067"/>
                <a:ext cx="118996" cy="101748"/>
              </a:xfrm>
              <a:custGeom>
                <a:avLst/>
                <a:gdLst/>
                <a:ahLst/>
                <a:cxnLst/>
                <a:rect l="l" t="t" r="r" b="b"/>
                <a:pathLst>
                  <a:path w="1801" h="1540" extrusionOk="0">
                    <a:moveTo>
                      <a:pt x="302" y="0"/>
                    </a:moveTo>
                    <a:cubicBezTo>
                      <a:pt x="302" y="0"/>
                      <a:pt x="1" y="369"/>
                      <a:pt x="47" y="783"/>
                    </a:cubicBezTo>
                    <a:cubicBezTo>
                      <a:pt x="88" y="1202"/>
                      <a:pt x="456" y="1498"/>
                      <a:pt x="456" y="1498"/>
                    </a:cubicBezTo>
                    <a:lnTo>
                      <a:pt x="471" y="1488"/>
                    </a:lnTo>
                    <a:cubicBezTo>
                      <a:pt x="517" y="1502"/>
                      <a:pt x="660" y="1539"/>
                      <a:pt x="835" y="1539"/>
                    </a:cubicBezTo>
                    <a:cubicBezTo>
                      <a:pt x="973" y="1539"/>
                      <a:pt x="1130" y="1516"/>
                      <a:pt x="1274" y="1442"/>
                    </a:cubicBezTo>
                    <a:cubicBezTo>
                      <a:pt x="1647" y="1258"/>
                      <a:pt x="1800" y="803"/>
                      <a:pt x="1800" y="803"/>
                    </a:cubicBezTo>
                    <a:cubicBezTo>
                      <a:pt x="1800" y="803"/>
                      <a:pt x="1630" y="746"/>
                      <a:pt x="1413" y="746"/>
                    </a:cubicBezTo>
                    <a:cubicBezTo>
                      <a:pt x="1276" y="746"/>
                      <a:pt x="1120" y="769"/>
                      <a:pt x="977" y="844"/>
                    </a:cubicBezTo>
                    <a:cubicBezTo>
                      <a:pt x="849" y="905"/>
                      <a:pt x="747" y="1002"/>
                      <a:pt x="665" y="1100"/>
                    </a:cubicBezTo>
                    <a:cubicBezTo>
                      <a:pt x="706" y="982"/>
                      <a:pt x="732" y="849"/>
                      <a:pt x="711" y="716"/>
                    </a:cubicBezTo>
                    <a:cubicBezTo>
                      <a:pt x="676" y="302"/>
                      <a:pt x="302" y="0"/>
                      <a:pt x="302" y="0"/>
                    </a:cubicBezTo>
                    <a:close/>
                  </a:path>
                </a:pathLst>
              </a:custGeom>
              <a:solidFill>
                <a:schemeClr val="accent3"/>
              </a:solidFill>
              <a:ln>
                <a:noFill/>
              </a:ln>
              <a:effectLst>
                <a:outerShdw blurRad="5715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3"/>
              <p:cNvSpPr/>
              <p:nvPr/>
            </p:nvSpPr>
            <p:spPr>
              <a:xfrm rot="-1986013">
                <a:off x="814546" y="406656"/>
                <a:ext cx="162869" cy="144760"/>
              </a:xfrm>
              <a:custGeom>
                <a:avLst/>
                <a:gdLst/>
                <a:ahLst/>
                <a:cxnLst/>
                <a:rect l="l" t="t" r="r" b="b"/>
                <a:pathLst>
                  <a:path w="2465" h="2191" extrusionOk="0">
                    <a:moveTo>
                      <a:pt x="445" y="0"/>
                    </a:moveTo>
                    <a:cubicBezTo>
                      <a:pt x="445" y="0"/>
                      <a:pt x="0" y="491"/>
                      <a:pt x="26" y="1074"/>
                    </a:cubicBezTo>
                    <a:cubicBezTo>
                      <a:pt x="52" y="1657"/>
                      <a:pt x="537" y="2107"/>
                      <a:pt x="537" y="2107"/>
                    </a:cubicBezTo>
                    <a:lnTo>
                      <a:pt x="553" y="2092"/>
                    </a:lnTo>
                    <a:cubicBezTo>
                      <a:pt x="624" y="2114"/>
                      <a:pt x="870" y="2191"/>
                      <a:pt x="1163" y="2191"/>
                    </a:cubicBezTo>
                    <a:cubicBezTo>
                      <a:pt x="1330" y="2191"/>
                      <a:pt x="1513" y="2166"/>
                      <a:pt x="1688" y="2092"/>
                    </a:cubicBezTo>
                    <a:cubicBezTo>
                      <a:pt x="2214" y="1861"/>
                      <a:pt x="2465" y="1238"/>
                      <a:pt x="2465" y="1238"/>
                    </a:cubicBezTo>
                    <a:cubicBezTo>
                      <a:pt x="2465" y="1238"/>
                      <a:pt x="2186" y="1132"/>
                      <a:pt x="1840" y="1132"/>
                    </a:cubicBezTo>
                    <a:cubicBezTo>
                      <a:pt x="1671" y="1132"/>
                      <a:pt x="1486" y="1157"/>
                      <a:pt x="1309" y="1233"/>
                    </a:cubicBezTo>
                    <a:cubicBezTo>
                      <a:pt x="1125" y="1309"/>
                      <a:pt x="977" y="1437"/>
                      <a:pt x="859" y="1565"/>
                    </a:cubicBezTo>
                    <a:cubicBezTo>
                      <a:pt x="926" y="1406"/>
                      <a:pt x="972" y="1228"/>
                      <a:pt x="957" y="1033"/>
                    </a:cubicBezTo>
                    <a:cubicBezTo>
                      <a:pt x="931" y="455"/>
                      <a:pt x="445" y="0"/>
                      <a:pt x="445" y="0"/>
                    </a:cubicBezTo>
                    <a:close/>
                  </a:path>
                </a:pathLst>
              </a:custGeom>
              <a:solidFill>
                <a:schemeClr val="accent3"/>
              </a:solidFill>
              <a:ln>
                <a:noFill/>
              </a:ln>
              <a:effectLst>
                <a:outerShdw blurRad="5715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3"/>
              <p:cNvSpPr/>
              <p:nvPr/>
            </p:nvSpPr>
            <p:spPr>
              <a:xfrm rot="-1986013">
                <a:off x="933729" y="775609"/>
                <a:ext cx="153751" cy="183345"/>
              </a:xfrm>
              <a:custGeom>
                <a:avLst/>
                <a:gdLst/>
                <a:ahLst/>
                <a:cxnLst/>
                <a:rect l="l" t="t" r="r" b="b"/>
                <a:pathLst>
                  <a:path w="2327" h="2775" extrusionOk="0">
                    <a:moveTo>
                      <a:pt x="1636" y="0"/>
                    </a:moveTo>
                    <a:cubicBezTo>
                      <a:pt x="1636" y="0"/>
                      <a:pt x="880" y="52"/>
                      <a:pt x="440" y="553"/>
                    </a:cubicBezTo>
                    <a:cubicBezTo>
                      <a:pt x="0" y="1049"/>
                      <a:pt x="51" y="1800"/>
                      <a:pt x="51" y="1800"/>
                    </a:cubicBezTo>
                    <a:lnTo>
                      <a:pt x="82" y="1800"/>
                    </a:lnTo>
                    <a:cubicBezTo>
                      <a:pt x="143" y="1923"/>
                      <a:pt x="460" y="2485"/>
                      <a:pt x="1013" y="2690"/>
                    </a:cubicBezTo>
                    <a:cubicBezTo>
                      <a:pt x="1181" y="2752"/>
                      <a:pt x="1354" y="2774"/>
                      <a:pt x="1517" y="2774"/>
                    </a:cubicBezTo>
                    <a:cubicBezTo>
                      <a:pt x="1958" y="2774"/>
                      <a:pt x="2327" y="2608"/>
                      <a:pt x="2327" y="2608"/>
                    </a:cubicBezTo>
                    <a:cubicBezTo>
                      <a:pt x="2327" y="2608"/>
                      <a:pt x="2004" y="1918"/>
                      <a:pt x="1381" y="1688"/>
                    </a:cubicBezTo>
                    <a:cubicBezTo>
                      <a:pt x="1217" y="1629"/>
                      <a:pt x="1048" y="1603"/>
                      <a:pt x="891" y="1603"/>
                    </a:cubicBezTo>
                    <a:cubicBezTo>
                      <a:pt x="841" y="1603"/>
                      <a:pt x="793" y="1606"/>
                      <a:pt x="747" y="1611"/>
                    </a:cubicBezTo>
                    <a:cubicBezTo>
                      <a:pt x="915" y="1529"/>
                      <a:pt x="1094" y="1412"/>
                      <a:pt x="1243" y="1253"/>
                    </a:cubicBezTo>
                    <a:cubicBezTo>
                      <a:pt x="1687" y="757"/>
                      <a:pt x="1636" y="0"/>
                      <a:pt x="1636" y="0"/>
                    </a:cubicBezTo>
                    <a:close/>
                  </a:path>
                </a:pathLst>
              </a:custGeom>
              <a:solidFill>
                <a:schemeClr val="accent3"/>
              </a:solidFill>
              <a:ln>
                <a:noFill/>
              </a:ln>
              <a:effectLst>
                <a:outerShdw blurRad="5715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3"/>
              <p:cNvSpPr/>
              <p:nvPr/>
            </p:nvSpPr>
            <p:spPr>
              <a:xfrm rot="-1986013">
                <a:off x="666462" y="744495"/>
                <a:ext cx="112918" cy="145553"/>
              </a:xfrm>
              <a:custGeom>
                <a:avLst/>
                <a:gdLst/>
                <a:ahLst/>
                <a:cxnLst/>
                <a:rect l="l" t="t" r="r" b="b"/>
                <a:pathLst>
                  <a:path w="1709" h="2203" extrusionOk="0">
                    <a:moveTo>
                      <a:pt x="428" y="1"/>
                    </a:moveTo>
                    <a:cubicBezTo>
                      <a:pt x="185" y="1"/>
                      <a:pt x="1" y="52"/>
                      <a:pt x="1" y="52"/>
                    </a:cubicBezTo>
                    <a:cubicBezTo>
                      <a:pt x="1" y="52"/>
                      <a:pt x="175" y="635"/>
                      <a:pt x="640" y="891"/>
                    </a:cubicBezTo>
                    <a:cubicBezTo>
                      <a:pt x="798" y="983"/>
                      <a:pt x="972" y="1019"/>
                      <a:pt x="1131" y="1034"/>
                    </a:cubicBezTo>
                    <a:cubicBezTo>
                      <a:pt x="988" y="1075"/>
                      <a:pt x="824" y="1147"/>
                      <a:pt x="691" y="1254"/>
                    </a:cubicBezTo>
                    <a:cubicBezTo>
                      <a:pt x="282" y="1602"/>
                      <a:pt x="226" y="2200"/>
                      <a:pt x="226" y="2200"/>
                    </a:cubicBezTo>
                    <a:cubicBezTo>
                      <a:pt x="226" y="2200"/>
                      <a:pt x="258" y="2203"/>
                      <a:pt x="312" y="2203"/>
                    </a:cubicBezTo>
                    <a:cubicBezTo>
                      <a:pt x="495" y="2203"/>
                      <a:pt x="928" y="2172"/>
                      <a:pt x="1243" y="1908"/>
                    </a:cubicBezTo>
                    <a:cubicBezTo>
                      <a:pt x="1652" y="1561"/>
                      <a:pt x="1708" y="963"/>
                      <a:pt x="1708" y="963"/>
                    </a:cubicBezTo>
                    <a:lnTo>
                      <a:pt x="1683" y="963"/>
                    </a:lnTo>
                    <a:cubicBezTo>
                      <a:pt x="1652" y="860"/>
                      <a:pt x="1463" y="375"/>
                      <a:pt x="1049" y="144"/>
                    </a:cubicBezTo>
                    <a:cubicBezTo>
                      <a:pt x="845" y="32"/>
                      <a:pt x="618" y="1"/>
                      <a:pt x="428" y="1"/>
                    </a:cubicBezTo>
                    <a:close/>
                  </a:path>
                </a:pathLst>
              </a:custGeom>
              <a:solidFill>
                <a:schemeClr val="accent3"/>
              </a:solidFill>
              <a:ln>
                <a:noFill/>
              </a:ln>
              <a:effectLst>
                <a:outerShdw blurRad="5715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82" name="Google Shape;682;p13"/>
          <p:cNvGrpSpPr/>
          <p:nvPr/>
        </p:nvGrpSpPr>
        <p:grpSpPr>
          <a:xfrm>
            <a:off x="360190" y="364664"/>
            <a:ext cx="360951" cy="333848"/>
            <a:chOff x="314888" y="1788230"/>
            <a:chExt cx="470479" cy="435151"/>
          </a:xfrm>
        </p:grpSpPr>
        <p:sp>
          <p:nvSpPr>
            <p:cNvPr id="683" name="Google Shape;683;p13"/>
            <p:cNvSpPr/>
            <p:nvPr/>
          </p:nvSpPr>
          <p:spPr>
            <a:xfrm rot="-1111104">
              <a:off x="337754" y="1804789"/>
              <a:ext cx="131243" cy="165355"/>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4"/>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3"/>
            <p:cNvSpPr/>
            <p:nvPr/>
          </p:nvSpPr>
          <p:spPr>
            <a:xfrm>
              <a:off x="347023" y="1802511"/>
              <a:ext cx="438344" cy="420869"/>
            </a:xfrm>
            <a:custGeom>
              <a:avLst/>
              <a:gdLst/>
              <a:ahLst/>
              <a:cxnLst/>
              <a:rect l="l" t="t" r="r" b="b"/>
              <a:pathLst>
                <a:path w="18412" h="17678" extrusionOk="0">
                  <a:moveTo>
                    <a:pt x="9740" y="8161"/>
                  </a:moveTo>
                  <a:lnTo>
                    <a:pt x="9720" y="8243"/>
                  </a:lnTo>
                  <a:cubicBezTo>
                    <a:pt x="9909" y="8642"/>
                    <a:pt x="10160" y="9010"/>
                    <a:pt x="10456" y="9337"/>
                  </a:cubicBezTo>
                  <a:cubicBezTo>
                    <a:pt x="10139" y="9283"/>
                    <a:pt x="9820" y="9252"/>
                    <a:pt x="9501" y="9252"/>
                  </a:cubicBezTo>
                  <a:cubicBezTo>
                    <a:pt x="9311" y="9252"/>
                    <a:pt x="9122" y="9263"/>
                    <a:pt x="8932" y="9286"/>
                  </a:cubicBezTo>
                  <a:lnTo>
                    <a:pt x="8595" y="9225"/>
                  </a:lnTo>
                  <a:cubicBezTo>
                    <a:pt x="8590" y="9230"/>
                    <a:pt x="8580" y="9230"/>
                    <a:pt x="8575" y="9235"/>
                  </a:cubicBezTo>
                  <a:cubicBezTo>
                    <a:pt x="8447" y="8892"/>
                    <a:pt x="8283" y="8565"/>
                    <a:pt x="8084" y="8263"/>
                  </a:cubicBezTo>
                  <a:lnTo>
                    <a:pt x="8084" y="8263"/>
                  </a:lnTo>
                  <a:cubicBezTo>
                    <a:pt x="8299" y="8299"/>
                    <a:pt x="8517" y="8320"/>
                    <a:pt x="8736" y="8320"/>
                  </a:cubicBezTo>
                  <a:cubicBezTo>
                    <a:pt x="8798" y="8320"/>
                    <a:pt x="8860" y="8318"/>
                    <a:pt x="8922" y="8315"/>
                  </a:cubicBezTo>
                  <a:lnTo>
                    <a:pt x="9255" y="8412"/>
                  </a:lnTo>
                  <a:cubicBezTo>
                    <a:pt x="9418" y="8335"/>
                    <a:pt x="9577" y="8253"/>
                    <a:pt x="9740" y="8161"/>
                  </a:cubicBezTo>
                  <a:close/>
                  <a:moveTo>
                    <a:pt x="10023" y="1"/>
                  </a:moveTo>
                  <a:cubicBezTo>
                    <a:pt x="9613" y="1"/>
                    <a:pt x="9206" y="116"/>
                    <a:pt x="8876" y="359"/>
                  </a:cubicBezTo>
                  <a:cubicBezTo>
                    <a:pt x="8258" y="814"/>
                    <a:pt x="7864" y="1632"/>
                    <a:pt x="7112" y="1806"/>
                  </a:cubicBezTo>
                  <a:cubicBezTo>
                    <a:pt x="7013" y="1829"/>
                    <a:pt x="6913" y="1840"/>
                    <a:pt x="6813" y="1840"/>
                  </a:cubicBezTo>
                  <a:cubicBezTo>
                    <a:pt x="6071" y="1840"/>
                    <a:pt x="5325" y="1276"/>
                    <a:pt x="4607" y="1276"/>
                  </a:cubicBezTo>
                  <a:cubicBezTo>
                    <a:pt x="4464" y="1276"/>
                    <a:pt x="4323" y="1298"/>
                    <a:pt x="4183" y="1351"/>
                  </a:cubicBezTo>
                  <a:cubicBezTo>
                    <a:pt x="3764" y="1510"/>
                    <a:pt x="3482" y="1934"/>
                    <a:pt x="3385" y="2374"/>
                  </a:cubicBezTo>
                  <a:cubicBezTo>
                    <a:pt x="3288" y="2813"/>
                    <a:pt x="3360" y="3274"/>
                    <a:pt x="3467" y="3708"/>
                  </a:cubicBezTo>
                  <a:cubicBezTo>
                    <a:pt x="3666" y="4506"/>
                    <a:pt x="4004" y="5273"/>
                    <a:pt x="4474" y="5947"/>
                  </a:cubicBezTo>
                  <a:cubicBezTo>
                    <a:pt x="4050" y="5864"/>
                    <a:pt x="3623" y="5825"/>
                    <a:pt x="3196" y="5825"/>
                  </a:cubicBezTo>
                  <a:cubicBezTo>
                    <a:pt x="2995" y="5825"/>
                    <a:pt x="2794" y="5834"/>
                    <a:pt x="2593" y="5850"/>
                  </a:cubicBezTo>
                  <a:cubicBezTo>
                    <a:pt x="2133" y="5886"/>
                    <a:pt x="1667" y="5978"/>
                    <a:pt x="1263" y="6208"/>
                  </a:cubicBezTo>
                  <a:cubicBezTo>
                    <a:pt x="343" y="6745"/>
                    <a:pt x="1" y="8074"/>
                    <a:pt x="548" y="8989"/>
                  </a:cubicBezTo>
                  <a:cubicBezTo>
                    <a:pt x="946" y="9644"/>
                    <a:pt x="1724" y="10104"/>
                    <a:pt x="1831" y="10871"/>
                  </a:cubicBezTo>
                  <a:cubicBezTo>
                    <a:pt x="1974" y="11868"/>
                    <a:pt x="849" y="12778"/>
                    <a:pt x="1125" y="13749"/>
                  </a:cubicBezTo>
                  <a:cubicBezTo>
                    <a:pt x="1243" y="14184"/>
                    <a:pt x="1642" y="14501"/>
                    <a:pt x="2071" y="14629"/>
                  </a:cubicBezTo>
                  <a:cubicBezTo>
                    <a:pt x="2291" y="14700"/>
                    <a:pt x="2524" y="14728"/>
                    <a:pt x="2758" y="14728"/>
                  </a:cubicBezTo>
                  <a:cubicBezTo>
                    <a:pt x="2975" y="14728"/>
                    <a:pt x="3194" y="14704"/>
                    <a:pt x="3406" y="14670"/>
                  </a:cubicBezTo>
                  <a:cubicBezTo>
                    <a:pt x="4336" y="14521"/>
                    <a:pt x="5246" y="14189"/>
                    <a:pt x="6034" y="13678"/>
                  </a:cubicBezTo>
                  <a:lnTo>
                    <a:pt x="6034" y="13678"/>
                  </a:lnTo>
                  <a:cubicBezTo>
                    <a:pt x="6008" y="14383"/>
                    <a:pt x="6095" y="15089"/>
                    <a:pt x="6279" y="15769"/>
                  </a:cubicBezTo>
                  <a:cubicBezTo>
                    <a:pt x="6402" y="16214"/>
                    <a:pt x="6576" y="16659"/>
                    <a:pt x="6877" y="17006"/>
                  </a:cubicBezTo>
                  <a:cubicBezTo>
                    <a:pt x="7258" y="17449"/>
                    <a:pt x="7843" y="17678"/>
                    <a:pt x="8425" y="17678"/>
                  </a:cubicBezTo>
                  <a:cubicBezTo>
                    <a:pt x="8904" y="17678"/>
                    <a:pt x="9382" y="17522"/>
                    <a:pt x="9740" y="17200"/>
                  </a:cubicBezTo>
                  <a:cubicBezTo>
                    <a:pt x="10313" y="16689"/>
                    <a:pt x="10620" y="15840"/>
                    <a:pt x="11351" y="15590"/>
                  </a:cubicBezTo>
                  <a:cubicBezTo>
                    <a:pt x="11495" y="15541"/>
                    <a:pt x="11643" y="15521"/>
                    <a:pt x="11793" y="15521"/>
                  </a:cubicBezTo>
                  <a:cubicBezTo>
                    <a:pt x="12432" y="15521"/>
                    <a:pt x="13111" y="15880"/>
                    <a:pt x="13737" y="15880"/>
                  </a:cubicBezTo>
                  <a:cubicBezTo>
                    <a:pt x="13933" y="15880"/>
                    <a:pt x="14123" y="15845"/>
                    <a:pt x="14306" y="15754"/>
                  </a:cubicBezTo>
                  <a:cubicBezTo>
                    <a:pt x="14710" y="15559"/>
                    <a:pt x="14955" y="15109"/>
                    <a:pt x="15006" y="14665"/>
                  </a:cubicBezTo>
                  <a:cubicBezTo>
                    <a:pt x="15058" y="14215"/>
                    <a:pt x="14945" y="13770"/>
                    <a:pt x="14792" y="13340"/>
                  </a:cubicBezTo>
                  <a:cubicBezTo>
                    <a:pt x="14485" y="12476"/>
                    <a:pt x="14015" y="11663"/>
                    <a:pt x="13386" y="10999"/>
                  </a:cubicBezTo>
                  <a:lnTo>
                    <a:pt x="13386" y="10999"/>
                  </a:lnTo>
                  <a:cubicBezTo>
                    <a:pt x="13812" y="11085"/>
                    <a:pt x="14249" y="11127"/>
                    <a:pt x="14686" y="11127"/>
                  </a:cubicBezTo>
                  <a:cubicBezTo>
                    <a:pt x="15155" y="11127"/>
                    <a:pt x="15625" y="11079"/>
                    <a:pt x="16085" y="10983"/>
                  </a:cubicBezTo>
                  <a:cubicBezTo>
                    <a:pt x="16540" y="10886"/>
                    <a:pt x="16990" y="10743"/>
                    <a:pt x="17358" y="10472"/>
                  </a:cubicBezTo>
                  <a:cubicBezTo>
                    <a:pt x="18227" y="9838"/>
                    <a:pt x="18411" y="8478"/>
                    <a:pt x="17752" y="7635"/>
                  </a:cubicBezTo>
                  <a:cubicBezTo>
                    <a:pt x="17282" y="7026"/>
                    <a:pt x="16448" y="6663"/>
                    <a:pt x="16259" y="5912"/>
                  </a:cubicBezTo>
                  <a:cubicBezTo>
                    <a:pt x="16003" y="4935"/>
                    <a:pt x="17011" y="3907"/>
                    <a:pt x="16622" y="2972"/>
                  </a:cubicBezTo>
                  <a:cubicBezTo>
                    <a:pt x="16448" y="2558"/>
                    <a:pt x="16019" y="2287"/>
                    <a:pt x="15579" y="2205"/>
                  </a:cubicBezTo>
                  <a:cubicBezTo>
                    <a:pt x="15456" y="2182"/>
                    <a:pt x="15332" y="2172"/>
                    <a:pt x="15207" y="2172"/>
                  </a:cubicBezTo>
                  <a:cubicBezTo>
                    <a:pt x="14884" y="2172"/>
                    <a:pt x="14558" y="2239"/>
                    <a:pt x="14245" y="2328"/>
                  </a:cubicBezTo>
                  <a:cubicBezTo>
                    <a:pt x="13554" y="2522"/>
                    <a:pt x="12885" y="2818"/>
                    <a:pt x="12286" y="3222"/>
                  </a:cubicBezTo>
                  <a:cubicBezTo>
                    <a:pt x="12281" y="2854"/>
                    <a:pt x="12246" y="2481"/>
                    <a:pt x="12179" y="2118"/>
                  </a:cubicBezTo>
                  <a:cubicBezTo>
                    <a:pt x="12097" y="1663"/>
                    <a:pt x="11969" y="1203"/>
                    <a:pt x="11709" y="825"/>
                  </a:cubicBezTo>
                  <a:cubicBezTo>
                    <a:pt x="11332" y="291"/>
                    <a:pt x="10673" y="1"/>
                    <a:pt x="10023" y="1"/>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3"/>
            <p:cNvSpPr/>
            <p:nvPr/>
          </p:nvSpPr>
          <p:spPr>
            <a:xfrm>
              <a:off x="405095" y="1850844"/>
              <a:ext cx="317711" cy="311878"/>
            </a:xfrm>
            <a:custGeom>
              <a:avLst/>
              <a:gdLst/>
              <a:ahLst/>
              <a:cxnLst/>
              <a:rect l="l" t="t" r="r" b="b"/>
              <a:pathLst>
                <a:path w="13345" h="13100" extrusionOk="0">
                  <a:moveTo>
                    <a:pt x="7087" y="5671"/>
                  </a:moveTo>
                  <a:cubicBezTo>
                    <a:pt x="7005" y="6039"/>
                    <a:pt x="6974" y="6412"/>
                    <a:pt x="7005" y="6786"/>
                  </a:cubicBezTo>
                  <a:lnTo>
                    <a:pt x="6949" y="7031"/>
                  </a:lnTo>
                  <a:cubicBezTo>
                    <a:pt x="6949" y="7041"/>
                    <a:pt x="6954" y="7046"/>
                    <a:pt x="6954" y="7052"/>
                  </a:cubicBezTo>
                  <a:cubicBezTo>
                    <a:pt x="6703" y="7128"/>
                    <a:pt x="6463" y="7246"/>
                    <a:pt x="6233" y="7384"/>
                  </a:cubicBezTo>
                  <a:cubicBezTo>
                    <a:pt x="6269" y="7179"/>
                    <a:pt x="6289" y="6975"/>
                    <a:pt x="6294" y="6770"/>
                  </a:cubicBezTo>
                  <a:lnTo>
                    <a:pt x="6371" y="6530"/>
                  </a:lnTo>
                  <a:cubicBezTo>
                    <a:pt x="6320" y="6407"/>
                    <a:pt x="6263" y="6285"/>
                    <a:pt x="6202" y="6167"/>
                  </a:cubicBezTo>
                  <a:lnTo>
                    <a:pt x="6202" y="6167"/>
                  </a:lnTo>
                  <a:lnTo>
                    <a:pt x="6263" y="6182"/>
                  </a:lnTo>
                  <a:cubicBezTo>
                    <a:pt x="6565" y="6055"/>
                    <a:pt x="6841" y="5876"/>
                    <a:pt x="7087" y="5671"/>
                  </a:cubicBezTo>
                  <a:close/>
                  <a:moveTo>
                    <a:pt x="6865" y="0"/>
                  </a:moveTo>
                  <a:cubicBezTo>
                    <a:pt x="6568" y="0"/>
                    <a:pt x="6272" y="83"/>
                    <a:pt x="6028" y="257"/>
                  </a:cubicBezTo>
                  <a:cubicBezTo>
                    <a:pt x="5568" y="594"/>
                    <a:pt x="5282" y="1192"/>
                    <a:pt x="4724" y="1315"/>
                  </a:cubicBezTo>
                  <a:cubicBezTo>
                    <a:pt x="4656" y="1330"/>
                    <a:pt x="4587" y="1337"/>
                    <a:pt x="4518" y="1337"/>
                  </a:cubicBezTo>
                  <a:cubicBezTo>
                    <a:pt x="3971" y="1337"/>
                    <a:pt x="3417" y="913"/>
                    <a:pt x="2885" y="913"/>
                  </a:cubicBezTo>
                  <a:cubicBezTo>
                    <a:pt x="2782" y="913"/>
                    <a:pt x="2679" y="929"/>
                    <a:pt x="2577" y="967"/>
                  </a:cubicBezTo>
                  <a:cubicBezTo>
                    <a:pt x="2265" y="1085"/>
                    <a:pt x="2061" y="1392"/>
                    <a:pt x="1984" y="1719"/>
                  </a:cubicBezTo>
                  <a:cubicBezTo>
                    <a:pt x="1912" y="2041"/>
                    <a:pt x="1958" y="2373"/>
                    <a:pt x="2035" y="2701"/>
                  </a:cubicBezTo>
                  <a:cubicBezTo>
                    <a:pt x="2153" y="3217"/>
                    <a:pt x="2368" y="3708"/>
                    <a:pt x="2638" y="4163"/>
                  </a:cubicBezTo>
                  <a:cubicBezTo>
                    <a:pt x="2605" y="4162"/>
                    <a:pt x="2571" y="4162"/>
                    <a:pt x="2537" y="4162"/>
                  </a:cubicBezTo>
                  <a:cubicBezTo>
                    <a:pt x="2298" y="4162"/>
                    <a:pt x="2057" y="4178"/>
                    <a:pt x="1815" y="4209"/>
                  </a:cubicBezTo>
                  <a:cubicBezTo>
                    <a:pt x="1478" y="4255"/>
                    <a:pt x="1140" y="4337"/>
                    <a:pt x="859" y="4521"/>
                  </a:cubicBezTo>
                  <a:cubicBezTo>
                    <a:pt x="200" y="4950"/>
                    <a:pt x="0" y="5942"/>
                    <a:pt x="435" y="6591"/>
                  </a:cubicBezTo>
                  <a:cubicBezTo>
                    <a:pt x="757" y="7062"/>
                    <a:pt x="1345" y="7374"/>
                    <a:pt x="1452" y="7921"/>
                  </a:cubicBezTo>
                  <a:cubicBezTo>
                    <a:pt x="1590" y="8652"/>
                    <a:pt x="798" y="9362"/>
                    <a:pt x="1043" y="10063"/>
                  </a:cubicBezTo>
                  <a:cubicBezTo>
                    <a:pt x="1151" y="10375"/>
                    <a:pt x="1452" y="10595"/>
                    <a:pt x="1769" y="10676"/>
                  </a:cubicBezTo>
                  <a:cubicBezTo>
                    <a:pt x="1900" y="10710"/>
                    <a:pt x="2033" y="10723"/>
                    <a:pt x="2166" y="10723"/>
                  </a:cubicBezTo>
                  <a:cubicBezTo>
                    <a:pt x="2363" y="10723"/>
                    <a:pt x="2561" y="10693"/>
                    <a:pt x="2756" y="10651"/>
                  </a:cubicBezTo>
                  <a:cubicBezTo>
                    <a:pt x="3349" y="10528"/>
                    <a:pt x="3917" y="10298"/>
                    <a:pt x="4428" y="9966"/>
                  </a:cubicBezTo>
                  <a:lnTo>
                    <a:pt x="4428" y="9966"/>
                  </a:lnTo>
                  <a:cubicBezTo>
                    <a:pt x="4326" y="10421"/>
                    <a:pt x="4290" y="10886"/>
                    <a:pt x="4310" y="11346"/>
                  </a:cubicBezTo>
                  <a:cubicBezTo>
                    <a:pt x="4326" y="11684"/>
                    <a:pt x="4377" y="12031"/>
                    <a:pt x="4540" y="12333"/>
                  </a:cubicBezTo>
                  <a:cubicBezTo>
                    <a:pt x="4797" y="12814"/>
                    <a:pt x="5345" y="13099"/>
                    <a:pt x="5887" y="13099"/>
                  </a:cubicBezTo>
                  <a:cubicBezTo>
                    <a:pt x="6122" y="13099"/>
                    <a:pt x="6356" y="13046"/>
                    <a:pt x="6565" y="12931"/>
                  </a:cubicBezTo>
                  <a:cubicBezTo>
                    <a:pt x="7061" y="12660"/>
                    <a:pt x="7419" y="12093"/>
                    <a:pt x="7981" y="12036"/>
                  </a:cubicBezTo>
                  <a:cubicBezTo>
                    <a:pt x="8013" y="12033"/>
                    <a:pt x="8045" y="12032"/>
                    <a:pt x="8076" y="12032"/>
                  </a:cubicBezTo>
                  <a:cubicBezTo>
                    <a:pt x="8705" y="12032"/>
                    <a:pt x="9268" y="12663"/>
                    <a:pt x="9879" y="12663"/>
                  </a:cubicBezTo>
                  <a:cubicBezTo>
                    <a:pt x="9944" y="12663"/>
                    <a:pt x="10011" y="12656"/>
                    <a:pt x="10077" y="12640"/>
                  </a:cubicBezTo>
                  <a:cubicBezTo>
                    <a:pt x="10400" y="12563"/>
                    <a:pt x="10650" y="12282"/>
                    <a:pt x="10757" y="11965"/>
                  </a:cubicBezTo>
                  <a:cubicBezTo>
                    <a:pt x="10865" y="11653"/>
                    <a:pt x="10860" y="11316"/>
                    <a:pt x="10819" y="10983"/>
                  </a:cubicBezTo>
                  <a:cubicBezTo>
                    <a:pt x="10737" y="10293"/>
                    <a:pt x="10522" y="9618"/>
                    <a:pt x="10164" y="9020"/>
                  </a:cubicBezTo>
                  <a:lnTo>
                    <a:pt x="10164" y="9020"/>
                  </a:lnTo>
                  <a:cubicBezTo>
                    <a:pt x="10288" y="9030"/>
                    <a:pt x="10411" y="9034"/>
                    <a:pt x="10535" y="9034"/>
                  </a:cubicBezTo>
                  <a:cubicBezTo>
                    <a:pt x="10929" y="9034"/>
                    <a:pt x="11323" y="8986"/>
                    <a:pt x="11708" y="8892"/>
                  </a:cubicBezTo>
                  <a:cubicBezTo>
                    <a:pt x="12041" y="8815"/>
                    <a:pt x="12368" y="8703"/>
                    <a:pt x="12634" y="8483"/>
                  </a:cubicBezTo>
                  <a:cubicBezTo>
                    <a:pt x="13237" y="8008"/>
                    <a:pt x="13345" y="7000"/>
                    <a:pt x="12849" y="6397"/>
                  </a:cubicBezTo>
                  <a:cubicBezTo>
                    <a:pt x="12491" y="5963"/>
                    <a:pt x="11867" y="5712"/>
                    <a:pt x="11708" y="5165"/>
                  </a:cubicBezTo>
                  <a:cubicBezTo>
                    <a:pt x="11499" y="4459"/>
                    <a:pt x="12215" y="3672"/>
                    <a:pt x="11913" y="3002"/>
                  </a:cubicBezTo>
                  <a:cubicBezTo>
                    <a:pt x="11780" y="2701"/>
                    <a:pt x="11453" y="2506"/>
                    <a:pt x="11126" y="2465"/>
                  </a:cubicBezTo>
                  <a:cubicBezTo>
                    <a:pt x="11051" y="2455"/>
                    <a:pt x="10976" y="2450"/>
                    <a:pt x="10901" y="2450"/>
                  </a:cubicBezTo>
                  <a:cubicBezTo>
                    <a:pt x="10651" y="2450"/>
                    <a:pt x="10397" y="2504"/>
                    <a:pt x="10149" y="2583"/>
                  </a:cubicBezTo>
                  <a:cubicBezTo>
                    <a:pt x="9505" y="2793"/>
                    <a:pt x="8896" y="3115"/>
                    <a:pt x="8390" y="3560"/>
                  </a:cubicBezTo>
                  <a:cubicBezTo>
                    <a:pt x="8554" y="2910"/>
                    <a:pt x="8564" y="2230"/>
                    <a:pt x="8457" y="1571"/>
                  </a:cubicBezTo>
                  <a:cubicBezTo>
                    <a:pt x="8401" y="1238"/>
                    <a:pt x="8308" y="896"/>
                    <a:pt x="8109" y="620"/>
                  </a:cubicBezTo>
                  <a:cubicBezTo>
                    <a:pt x="7834" y="218"/>
                    <a:pt x="7348" y="0"/>
                    <a:pt x="6865" y="0"/>
                  </a:cubicBezTo>
                  <a:close/>
                </a:path>
              </a:pathLst>
            </a:custGeom>
            <a:solidFill>
              <a:schemeClr val="accent6"/>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3"/>
            <p:cNvSpPr/>
            <p:nvPr/>
          </p:nvSpPr>
          <p:spPr>
            <a:xfrm>
              <a:off x="462905" y="1903699"/>
              <a:ext cx="189912" cy="180532"/>
            </a:xfrm>
            <a:custGeom>
              <a:avLst/>
              <a:gdLst/>
              <a:ahLst/>
              <a:cxnLst/>
              <a:rect l="l" t="t" r="r" b="b"/>
              <a:pathLst>
                <a:path w="7977" h="7583" extrusionOk="0">
                  <a:moveTo>
                    <a:pt x="4009" y="0"/>
                  </a:moveTo>
                  <a:lnTo>
                    <a:pt x="4009" y="0"/>
                  </a:lnTo>
                  <a:cubicBezTo>
                    <a:pt x="4035" y="297"/>
                    <a:pt x="4065" y="583"/>
                    <a:pt x="4086" y="869"/>
                  </a:cubicBezTo>
                  <a:cubicBezTo>
                    <a:pt x="4106" y="1161"/>
                    <a:pt x="4117" y="1442"/>
                    <a:pt x="4117" y="1728"/>
                  </a:cubicBezTo>
                  <a:cubicBezTo>
                    <a:pt x="4122" y="2014"/>
                    <a:pt x="4111" y="2296"/>
                    <a:pt x="4091" y="2582"/>
                  </a:cubicBezTo>
                  <a:cubicBezTo>
                    <a:pt x="4081" y="2781"/>
                    <a:pt x="4065" y="2976"/>
                    <a:pt x="4045" y="3170"/>
                  </a:cubicBezTo>
                  <a:cubicBezTo>
                    <a:pt x="3979" y="3180"/>
                    <a:pt x="3907" y="3190"/>
                    <a:pt x="3835" y="3211"/>
                  </a:cubicBezTo>
                  <a:cubicBezTo>
                    <a:pt x="3830" y="3190"/>
                    <a:pt x="3815" y="3170"/>
                    <a:pt x="3810" y="3144"/>
                  </a:cubicBezTo>
                  <a:cubicBezTo>
                    <a:pt x="3728" y="2960"/>
                    <a:pt x="3646" y="2776"/>
                    <a:pt x="3554" y="2592"/>
                  </a:cubicBezTo>
                  <a:cubicBezTo>
                    <a:pt x="3467" y="2403"/>
                    <a:pt x="3380" y="2224"/>
                    <a:pt x="3288" y="2040"/>
                  </a:cubicBezTo>
                  <a:cubicBezTo>
                    <a:pt x="3196" y="1856"/>
                    <a:pt x="3099" y="1677"/>
                    <a:pt x="2987" y="1498"/>
                  </a:cubicBezTo>
                  <a:lnTo>
                    <a:pt x="2987" y="1498"/>
                  </a:lnTo>
                  <a:cubicBezTo>
                    <a:pt x="2997" y="1708"/>
                    <a:pt x="3038" y="1917"/>
                    <a:pt x="3094" y="2117"/>
                  </a:cubicBezTo>
                  <a:cubicBezTo>
                    <a:pt x="3150" y="2321"/>
                    <a:pt x="3227" y="2515"/>
                    <a:pt x="3319" y="2705"/>
                  </a:cubicBezTo>
                  <a:cubicBezTo>
                    <a:pt x="3406" y="2889"/>
                    <a:pt x="3508" y="3078"/>
                    <a:pt x="3631" y="3247"/>
                  </a:cubicBezTo>
                  <a:cubicBezTo>
                    <a:pt x="3636" y="3257"/>
                    <a:pt x="3646" y="3262"/>
                    <a:pt x="3651" y="3272"/>
                  </a:cubicBezTo>
                  <a:cubicBezTo>
                    <a:pt x="3498" y="3339"/>
                    <a:pt x="3350" y="3441"/>
                    <a:pt x="3222" y="3569"/>
                  </a:cubicBezTo>
                  <a:cubicBezTo>
                    <a:pt x="3048" y="3748"/>
                    <a:pt x="2936" y="3973"/>
                    <a:pt x="2884" y="4203"/>
                  </a:cubicBezTo>
                  <a:cubicBezTo>
                    <a:pt x="2767" y="4177"/>
                    <a:pt x="2649" y="4152"/>
                    <a:pt x="2527" y="4131"/>
                  </a:cubicBezTo>
                  <a:cubicBezTo>
                    <a:pt x="2245" y="4085"/>
                    <a:pt x="1969" y="4054"/>
                    <a:pt x="1688" y="4034"/>
                  </a:cubicBezTo>
                  <a:cubicBezTo>
                    <a:pt x="1492" y="4027"/>
                    <a:pt x="1297" y="4017"/>
                    <a:pt x="1101" y="4017"/>
                  </a:cubicBezTo>
                  <a:cubicBezTo>
                    <a:pt x="1015" y="4017"/>
                    <a:pt x="930" y="4019"/>
                    <a:pt x="844" y="4024"/>
                  </a:cubicBezTo>
                  <a:cubicBezTo>
                    <a:pt x="563" y="4029"/>
                    <a:pt x="282" y="4054"/>
                    <a:pt x="1" y="4106"/>
                  </a:cubicBezTo>
                  <a:cubicBezTo>
                    <a:pt x="282" y="4162"/>
                    <a:pt x="558" y="4192"/>
                    <a:pt x="839" y="4223"/>
                  </a:cubicBezTo>
                  <a:cubicBezTo>
                    <a:pt x="1121" y="4259"/>
                    <a:pt x="1397" y="4274"/>
                    <a:pt x="1678" y="4295"/>
                  </a:cubicBezTo>
                  <a:cubicBezTo>
                    <a:pt x="1959" y="4310"/>
                    <a:pt x="2230" y="4330"/>
                    <a:pt x="2511" y="4336"/>
                  </a:cubicBezTo>
                  <a:cubicBezTo>
                    <a:pt x="2629" y="4336"/>
                    <a:pt x="2752" y="4341"/>
                    <a:pt x="2864" y="4341"/>
                  </a:cubicBezTo>
                  <a:cubicBezTo>
                    <a:pt x="2838" y="4561"/>
                    <a:pt x="2869" y="4775"/>
                    <a:pt x="2956" y="4980"/>
                  </a:cubicBezTo>
                  <a:cubicBezTo>
                    <a:pt x="2879" y="5026"/>
                    <a:pt x="2808" y="5072"/>
                    <a:pt x="2731" y="5123"/>
                  </a:cubicBezTo>
                  <a:cubicBezTo>
                    <a:pt x="2573" y="5225"/>
                    <a:pt x="2409" y="5327"/>
                    <a:pt x="2256" y="5440"/>
                  </a:cubicBezTo>
                  <a:cubicBezTo>
                    <a:pt x="2102" y="5547"/>
                    <a:pt x="1944" y="5665"/>
                    <a:pt x="1795" y="5798"/>
                  </a:cubicBezTo>
                  <a:cubicBezTo>
                    <a:pt x="1995" y="5762"/>
                    <a:pt x="2179" y="5696"/>
                    <a:pt x="2358" y="5619"/>
                  </a:cubicBezTo>
                  <a:cubicBezTo>
                    <a:pt x="2537" y="5542"/>
                    <a:pt x="2711" y="5445"/>
                    <a:pt x="2869" y="5343"/>
                  </a:cubicBezTo>
                  <a:cubicBezTo>
                    <a:pt x="2936" y="5302"/>
                    <a:pt x="3002" y="5256"/>
                    <a:pt x="3069" y="5205"/>
                  </a:cubicBezTo>
                  <a:cubicBezTo>
                    <a:pt x="3120" y="5281"/>
                    <a:pt x="3176" y="5358"/>
                    <a:pt x="3247" y="5419"/>
                  </a:cubicBezTo>
                  <a:cubicBezTo>
                    <a:pt x="3488" y="5660"/>
                    <a:pt x="3815" y="5793"/>
                    <a:pt x="4152" y="5793"/>
                  </a:cubicBezTo>
                  <a:lnTo>
                    <a:pt x="4198" y="5793"/>
                  </a:lnTo>
                  <a:cubicBezTo>
                    <a:pt x="4178" y="5869"/>
                    <a:pt x="4163" y="5946"/>
                    <a:pt x="4147" y="6028"/>
                  </a:cubicBezTo>
                  <a:cubicBezTo>
                    <a:pt x="4117" y="6202"/>
                    <a:pt x="4117" y="6381"/>
                    <a:pt x="4117" y="6560"/>
                  </a:cubicBezTo>
                  <a:cubicBezTo>
                    <a:pt x="4127" y="6739"/>
                    <a:pt x="4147" y="6912"/>
                    <a:pt x="4193" y="7081"/>
                  </a:cubicBezTo>
                  <a:cubicBezTo>
                    <a:pt x="4239" y="7255"/>
                    <a:pt x="4296" y="7424"/>
                    <a:pt x="4393" y="7582"/>
                  </a:cubicBezTo>
                  <a:cubicBezTo>
                    <a:pt x="4403" y="7403"/>
                    <a:pt x="4403" y="7229"/>
                    <a:pt x="4398" y="7056"/>
                  </a:cubicBezTo>
                  <a:cubicBezTo>
                    <a:pt x="4398" y="6887"/>
                    <a:pt x="4382" y="6718"/>
                    <a:pt x="4377" y="6544"/>
                  </a:cubicBezTo>
                  <a:cubicBezTo>
                    <a:pt x="4367" y="6381"/>
                    <a:pt x="4357" y="6207"/>
                    <a:pt x="4347" y="6033"/>
                  </a:cubicBezTo>
                  <a:cubicBezTo>
                    <a:pt x="4342" y="5951"/>
                    <a:pt x="4331" y="5864"/>
                    <a:pt x="4326" y="5777"/>
                  </a:cubicBezTo>
                  <a:cubicBezTo>
                    <a:pt x="4485" y="5752"/>
                    <a:pt x="4648" y="5701"/>
                    <a:pt x="4786" y="5624"/>
                  </a:cubicBezTo>
                  <a:cubicBezTo>
                    <a:pt x="4812" y="5685"/>
                    <a:pt x="4838" y="5747"/>
                    <a:pt x="4868" y="5803"/>
                  </a:cubicBezTo>
                  <a:cubicBezTo>
                    <a:pt x="4965" y="6007"/>
                    <a:pt x="5073" y="6207"/>
                    <a:pt x="5190" y="6406"/>
                  </a:cubicBezTo>
                  <a:cubicBezTo>
                    <a:pt x="5303" y="6595"/>
                    <a:pt x="5425" y="6795"/>
                    <a:pt x="5553" y="6979"/>
                  </a:cubicBezTo>
                  <a:cubicBezTo>
                    <a:pt x="5681" y="7163"/>
                    <a:pt x="5824" y="7352"/>
                    <a:pt x="5983" y="7516"/>
                  </a:cubicBezTo>
                  <a:cubicBezTo>
                    <a:pt x="5916" y="7291"/>
                    <a:pt x="5829" y="7081"/>
                    <a:pt x="5727" y="6877"/>
                  </a:cubicBezTo>
                  <a:cubicBezTo>
                    <a:pt x="5630" y="6672"/>
                    <a:pt x="5523" y="6478"/>
                    <a:pt x="5405" y="6278"/>
                  </a:cubicBezTo>
                  <a:cubicBezTo>
                    <a:pt x="5293" y="6084"/>
                    <a:pt x="5170" y="5885"/>
                    <a:pt x="5037" y="5701"/>
                  </a:cubicBezTo>
                  <a:cubicBezTo>
                    <a:pt x="5001" y="5644"/>
                    <a:pt x="4960" y="5593"/>
                    <a:pt x="4914" y="5537"/>
                  </a:cubicBezTo>
                  <a:cubicBezTo>
                    <a:pt x="4976" y="5491"/>
                    <a:pt x="5022" y="5445"/>
                    <a:pt x="5073" y="5394"/>
                  </a:cubicBezTo>
                  <a:cubicBezTo>
                    <a:pt x="5272" y="5189"/>
                    <a:pt x="5395" y="4934"/>
                    <a:pt x="5425" y="4658"/>
                  </a:cubicBezTo>
                  <a:cubicBezTo>
                    <a:pt x="5530" y="4665"/>
                    <a:pt x="5636" y="4669"/>
                    <a:pt x="5742" y="4669"/>
                  </a:cubicBezTo>
                  <a:cubicBezTo>
                    <a:pt x="5849" y="4669"/>
                    <a:pt x="5955" y="4665"/>
                    <a:pt x="6059" y="4658"/>
                  </a:cubicBezTo>
                  <a:cubicBezTo>
                    <a:pt x="6284" y="4647"/>
                    <a:pt x="6509" y="4622"/>
                    <a:pt x="6724" y="4581"/>
                  </a:cubicBezTo>
                  <a:cubicBezTo>
                    <a:pt x="6944" y="4545"/>
                    <a:pt x="7164" y="4489"/>
                    <a:pt x="7379" y="4412"/>
                  </a:cubicBezTo>
                  <a:cubicBezTo>
                    <a:pt x="7212" y="4393"/>
                    <a:pt x="7045" y="4383"/>
                    <a:pt x="6878" y="4383"/>
                  </a:cubicBezTo>
                  <a:cubicBezTo>
                    <a:pt x="6820" y="4383"/>
                    <a:pt x="6762" y="4384"/>
                    <a:pt x="6704" y="4387"/>
                  </a:cubicBezTo>
                  <a:cubicBezTo>
                    <a:pt x="6612" y="4372"/>
                    <a:pt x="6513" y="4367"/>
                    <a:pt x="6411" y="4367"/>
                  </a:cubicBezTo>
                  <a:cubicBezTo>
                    <a:pt x="6298" y="4367"/>
                    <a:pt x="6180" y="4374"/>
                    <a:pt x="6065" y="4382"/>
                  </a:cubicBezTo>
                  <a:cubicBezTo>
                    <a:pt x="5860" y="4392"/>
                    <a:pt x="5666" y="4407"/>
                    <a:pt x="5461" y="4433"/>
                  </a:cubicBezTo>
                  <a:cubicBezTo>
                    <a:pt x="5451" y="4162"/>
                    <a:pt x="5364" y="3911"/>
                    <a:pt x="5211" y="3697"/>
                  </a:cubicBezTo>
                  <a:cubicBezTo>
                    <a:pt x="5247" y="3671"/>
                    <a:pt x="5293" y="3640"/>
                    <a:pt x="5333" y="3615"/>
                  </a:cubicBezTo>
                  <a:cubicBezTo>
                    <a:pt x="5604" y="3436"/>
                    <a:pt x="5886" y="3262"/>
                    <a:pt x="6177" y="3109"/>
                  </a:cubicBezTo>
                  <a:cubicBezTo>
                    <a:pt x="6463" y="2950"/>
                    <a:pt x="6755" y="2807"/>
                    <a:pt x="7056" y="2669"/>
                  </a:cubicBezTo>
                  <a:cubicBezTo>
                    <a:pt x="7358" y="2531"/>
                    <a:pt x="7665" y="2403"/>
                    <a:pt x="7977" y="2275"/>
                  </a:cubicBezTo>
                  <a:lnTo>
                    <a:pt x="7977" y="2275"/>
                  </a:lnTo>
                  <a:cubicBezTo>
                    <a:pt x="7639" y="2301"/>
                    <a:pt x="7307" y="2372"/>
                    <a:pt x="6985" y="2475"/>
                  </a:cubicBezTo>
                  <a:cubicBezTo>
                    <a:pt x="6663" y="2577"/>
                    <a:pt x="6356" y="2720"/>
                    <a:pt x="6054" y="2878"/>
                  </a:cubicBezTo>
                  <a:cubicBezTo>
                    <a:pt x="5758" y="3042"/>
                    <a:pt x="5471" y="3231"/>
                    <a:pt x="5216" y="3446"/>
                  </a:cubicBezTo>
                  <a:cubicBezTo>
                    <a:pt x="5180" y="3477"/>
                    <a:pt x="5134" y="3518"/>
                    <a:pt x="5093" y="3553"/>
                  </a:cubicBezTo>
                  <a:cubicBezTo>
                    <a:pt x="5083" y="3543"/>
                    <a:pt x="5078" y="3528"/>
                    <a:pt x="5062" y="3523"/>
                  </a:cubicBezTo>
                  <a:cubicBezTo>
                    <a:pt x="4812" y="3277"/>
                    <a:pt x="4483" y="3160"/>
                    <a:pt x="4158" y="3160"/>
                  </a:cubicBezTo>
                  <a:cubicBezTo>
                    <a:pt x="4151" y="3160"/>
                    <a:pt x="4144" y="3160"/>
                    <a:pt x="4137" y="3160"/>
                  </a:cubicBezTo>
                  <a:cubicBezTo>
                    <a:pt x="4198" y="2981"/>
                    <a:pt x="4250" y="2786"/>
                    <a:pt x="4290" y="2602"/>
                  </a:cubicBezTo>
                  <a:cubicBezTo>
                    <a:pt x="4347" y="2316"/>
                    <a:pt x="4372" y="2014"/>
                    <a:pt x="4372" y="1723"/>
                  </a:cubicBezTo>
                  <a:cubicBezTo>
                    <a:pt x="4367" y="1426"/>
                    <a:pt x="4342" y="1125"/>
                    <a:pt x="4285" y="839"/>
                  </a:cubicBezTo>
                  <a:cubicBezTo>
                    <a:pt x="4224" y="552"/>
                    <a:pt x="4137" y="266"/>
                    <a:pt x="4009" y="0"/>
                  </a:cubicBezTo>
                  <a:close/>
                </a:path>
              </a:pathLst>
            </a:custGeom>
            <a:solidFill>
              <a:schemeClr val="lt2"/>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7" name="Google Shape;687;p13"/>
          <p:cNvGrpSpPr/>
          <p:nvPr/>
        </p:nvGrpSpPr>
        <p:grpSpPr>
          <a:xfrm rot="5684851">
            <a:off x="965609" y="1113379"/>
            <a:ext cx="360967" cy="333862"/>
            <a:chOff x="314888" y="1788230"/>
            <a:chExt cx="470479" cy="435151"/>
          </a:xfrm>
        </p:grpSpPr>
        <p:sp>
          <p:nvSpPr>
            <p:cNvPr id="688" name="Google Shape;688;p13"/>
            <p:cNvSpPr/>
            <p:nvPr/>
          </p:nvSpPr>
          <p:spPr>
            <a:xfrm rot="-1111104">
              <a:off x="337754" y="1804789"/>
              <a:ext cx="131243" cy="165355"/>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4"/>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3"/>
            <p:cNvSpPr/>
            <p:nvPr/>
          </p:nvSpPr>
          <p:spPr>
            <a:xfrm>
              <a:off x="347023" y="1802511"/>
              <a:ext cx="438344" cy="420869"/>
            </a:xfrm>
            <a:custGeom>
              <a:avLst/>
              <a:gdLst/>
              <a:ahLst/>
              <a:cxnLst/>
              <a:rect l="l" t="t" r="r" b="b"/>
              <a:pathLst>
                <a:path w="18412" h="17678" extrusionOk="0">
                  <a:moveTo>
                    <a:pt x="9740" y="8161"/>
                  </a:moveTo>
                  <a:lnTo>
                    <a:pt x="9720" y="8243"/>
                  </a:lnTo>
                  <a:cubicBezTo>
                    <a:pt x="9909" y="8642"/>
                    <a:pt x="10160" y="9010"/>
                    <a:pt x="10456" y="9337"/>
                  </a:cubicBezTo>
                  <a:cubicBezTo>
                    <a:pt x="10139" y="9283"/>
                    <a:pt x="9820" y="9252"/>
                    <a:pt x="9501" y="9252"/>
                  </a:cubicBezTo>
                  <a:cubicBezTo>
                    <a:pt x="9311" y="9252"/>
                    <a:pt x="9122" y="9263"/>
                    <a:pt x="8932" y="9286"/>
                  </a:cubicBezTo>
                  <a:lnTo>
                    <a:pt x="8595" y="9225"/>
                  </a:lnTo>
                  <a:cubicBezTo>
                    <a:pt x="8590" y="9230"/>
                    <a:pt x="8580" y="9230"/>
                    <a:pt x="8575" y="9235"/>
                  </a:cubicBezTo>
                  <a:cubicBezTo>
                    <a:pt x="8447" y="8892"/>
                    <a:pt x="8283" y="8565"/>
                    <a:pt x="8084" y="8263"/>
                  </a:cubicBezTo>
                  <a:lnTo>
                    <a:pt x="8084" y="8263"/>
                  </a:lnTo>
                  <a:cubicBezTo>
                    <a:pt x="8299" y="8299"/>
                    <a:pt x="8517" y="8320"/>
                    <a:pt x="8736" y="8320"/>
                  </a:cubicBezTo>
                  <a:cubicBezTo>
                    <a:pt x="8798" y="8320"/>
                    <a:pt x="8860" y="8318"/>
                    <a:pt x="8922" y="8315"/>
                  </a:cubicBezTo>
                  <a:lnTo>
                    <a:pt x="9255" y="8412"/>
                  </a:lnTo>
                  <a:cubicBezTo>
                    <a:pt x="9418" y="8335"/>
                    <a:pt x="9577" y="8253"/>
                    <a:pt x="9740" y="8161"/>
                  </a:cubicBezTo>
                  <a:close/>
                  <a:moveTo>
                    <a:pt x="10023" y="1"/>
                  </a:moveTo>
                  <a:cubicBezTo>
                    <a:pt x="9613" y="1"/>
                    <a:pt x="9206" y="116"/>
                    <a:pt x="8876" y="359"/>
                  </a:cubicBezTo>
                  <a:cubicBezTo>
                    <a:pt x="8258" y="814"/>
                    <a:pt x="7864" y="1632"/>
                    <a:pt x="7112" y="1806"/>
                  </a:cubicBezTo>
                  <a:cubicBezTo>
                    <a:pt x="7013" y="1829"/>
                    <a:pt x="6913" y="1840"/>
                    <a:pt x="6813" y="1840"/>
                  </a:cubicBezTo>
                  <a:cubicBezTo>
                    <a:pt x="6071" y="1840"/>
                    <a:pt x="5325" y="1276"/>
                    <a:pt x="4607" y="1276"/>
                  </a:cubicBezTo>
                  <a:cubicBezTo>
                    <a:pt x="4464" y="1276"/>
                    <a:pt x="4323" y="1298"/>
                    <a:pt x="4183" y="1351"/>
                  </a:cubicBezTo>
                  <a:cubicBezTo>
                    <a:pt x="3764" y="1510"/>
                    <a:pt x="3482" y="1934"/>
                    <a:pt x="3385" y="2374"/>
                  </a:cubicBezTo>
                  <a:cubicBezTo>
                    <a:pt x="3288" y="2813"/>
                    <a:pt x="3360" y="3274"/>
                    <a:pt x="3467" y="3708"/>
                  </a:cubicBezTo>
                  <a:cubicBezTo>
                    <a:pt x="3666" y="4506"/>
                    <a:pt x="4004" y="5273"/>
                    <a:pt x="4474" y="5947"/>
                  </a:cubicBezTo>
                  <a:cubicBezTo>
                    <a:pt x="4050" y="5864"/>
                    <a:pt x="3623" y="5825"/>
                    <a:pt x="3196" y="5825"/>
                  </a:cubicBezTo>
                  <a:cubicBezTo>
                    <a:pt x="2995" y="5825"/>
                    <a:pt x="2794" y="5834"/>
                    <a:pt x="2593" y="5850"/>
                  </a:cubicBezTo>
                  <a:cubicBezTo>
                    <a:pt x="2133" y="5886"/>
                    <a:pt x="1667" y="5978"/>
                    <a:pt x="1263" y="6208"/>
                  </a:cubicBezTo>
                  <a:cubicBezTo>
                    <a:pt x="343" y="6745"/>
                    <a:pt x="1" y="8074"/>
                    <a:pt x="548" y="8989"/>
                  </a:cubicBezTo>
                  <a:cubicBezTo>
                    <a:pt x="946" y="9644"/>
                    <a:pt x="1724" y="10104"/>
                    <a:pt x="1831" y="10871"/>
                  </a:cubicBezTo>
                  <a:cubicBezTo>
                    <a:pt x="1974" y="11868"/>
                    <a:pt x="849" y="12778"/>
                    <a:pt x="1125" y="13749"/>
                  </a:cubicBezTo>
                  <a:cubicBezTo>
                    <a:pt x="1243" y="14184"/>
                    <a:pt x="1642" y="14501"/>
                    <a:pt x="2071" y="14629"/>
                  </a:cubicBezTo>
                  <a:cubicBezTo>
                    <a:pt x="2291" y="14700"/>
                    <a:pt x="2524" y="14728"/>
                    <a:pt x="2758" y="14728"/>
                  </a:cubicBezTo>
                  <a:cubicBezTo>
                    <a:pt x="2975" y="14728"/>
                    <a:pt x="3194" y="14704"/>
                    <a:pt x="3406" y="14670"/>
                  </a:cubicBezTo>
                  <a:cubicBezTo>
                    <a:pt x="4336" y="14521"/>
                    <a:pt x="5246" y="14189"/>
                    <a:pt x="6034" y="13678"/>
                  </a:cubicBezTo>
                  <a:lnTo>
                    <a:pt x="6034" y="13678"/>
                  </a:lnTo>
                  <a:cubicBezTo>
                    <a:pt x="6008" y="14383"/>
                    <a:pt x="6095" y="15089"/>
                    <a:pt x="6279" y="15769"/>
                  </a:cubicBezTo>
                  <a:cubicBezTo>
                    <a:pt x="6402" y="16214"/>
                    <a:pt x="6576" y="16659"/>
                    <a:pt x="6877" y="17006"/>
                  </a:cubicBezTo>
                  <a:cubicBezTo>
                    <a:pt x="7258" y="17449"/>
                    <a:pt x="7843" y="17678"/>
                    <a:pt x="8425" y="17678"/>
                  </a:cubicBezTo>
                  <a:cubicBezTo>
                    <a:pt x="8904" y="17678"/>
                    <a:pt x="9382" y="17522"/>
                    <a:pt x="9740" y="17200"/>
                  </a:cubicBezTo>
                  <a:cubicBezTo>
                    <a:pt x="10313" y="16689"/>
                    <a:pt x="10620" y="15840"/>
                    <a:pt x="11351" y="15590"/>
                  </a:cubicBezTo>
                  <a:cubicBezTo>
                    <a:pt x="11495" y="15541"/>
                    <a:pt x="11643" y="15521"/>
                    <a:pt x="11793" y="15521"/>
                  </a:cubicBezTo>
                  <a:cubicBezTo>
                    <a:pt x="12432" y="15521"/>
                    <a:pt x="13111" y="15880"/>
                    <a:pt x="13737" y="15880"/>
                  </a:cubicBezTo>
                  <a:cubicBezTo>
                    <a:pt x="13933" y="15880"/>
                    <a:pt x="14123" y="15845"/>
                    <a:pt x="14306" y="15754"/>
                  </a:cubicBezTo>
                  <a:cubicBezTo>
                    <a:pt x="14710" y="15559"/>
                    <a:pt x="14955" y="15109"/>
                    <a:pt x="15006" y="14665"/>
                  </a:cubicBezTo>
                  <a:cubicBezTo>
                    <a:pt x="15058" y="14215"/>
                    <a:pt x="14945" y="13770"/>
                    <a:pt x="14792" y="13340"/>
                  </a:cubicBezTo>
                  <a:cubicBezTo>
                    <a:pt x="14485" y="12476"/>
                    <a:pt x="14015" y="11663"/>
                    <a:pt x="13386" y="10999"/>
                  </a:cubicBezTo>
                  <a:lnTo>
                    <a:pt x="13386" y="10999"/>
                  </a:lnTo>
                  <a:cubicBezTo>
                    <a:pt x="13812" y="11085"/>
                    <a:pt x="14249" y="11127"/>
                    <a:pt x="14686" y="11127"/>
                  </a:cubicBezTo>
                  <a:cubicBezTo>
                    <a:pt x="15155" y="11127"/>
                    <a:pt x="15625" y="11079"/>
                    <a:pt x="16085" y="10983"/>
                  </a:cubicBezTo>
                  <a:cubicBezTo>
                    <a:pt x="16540" y="10886"/>
                    <a:pt x="16990" y="10743"/>
                    <a:pt x="17358" y="10472"/>
                  </a:cubicBezTo>
                  <a:cubicBezTo>
                    <a:pt x="18227" y="9838"/>
                    <a:pt x="18411" y="8478"/>
                    <a:pt x="17752" y="7635"/>
                  </a:cubicBezTo>
                  <a:cubicBezTo>
                    <a:pt x="17282" y="7026"/>
                    <a:pt x="16448" y="6663"/>
                    <a:pt x="16259" y="5912"/>
                  </a:cubicBezTo>
                  <a:cubicBezTo>
                    <a:pt x="16003" y="4935"/>
                    <a:pt x="17011" y="3907"/>
                    <a:pt x="16622" y="2972"/>
                  </a:cubicBezTo>
                  <a:cubicBezTo>
                    <a:pt x="16448" y="2558"/>
                    <a:pt x="16019" y="2287"/>
                    <a:pt x="15579" y="2205"/>
                  </a:cubicBezTo>
                  <a:cubicBezTo>
                    <a:pt x="15456" y="2182"/>
                    <a:pt x="15332" y="2172"/>
                    <a:pt x="15207" y="2172"/>
                  </a:cubicBezTo>
                  <a:cubicBezTo>
                    <a:pt x="14884" y="2172"/>
                    <a:pt x="14558" y="2239"/>
                    <a:pt x="14245" y="2328"/>
                  </a:cubicBezTo>
                  <a:cubicBezTo>
                    <a:pt x="13554" y="2522"/>
                    <a:pt x="12885" y="2818"/>
                    <a:pt x="12286" y="3222"/>
                  </a:cubicBezTo>
                  <a:cubicBezTo>
                    <a:pt x="12281" y="2854"/>
                    <a:pt x="12246" y="2481"/>
                    <a:pt x="12179" y="2118"/>
                  </a:cubicBezTo>
                  <a:cubicBezTo>
                    <a:pt x="12097" y="1663"/>
                    <a:pt x="11969" y="1203"/>
                    <a:pt x="11709" y="825"/>
                  </a:cubicBezTo>
                  <a:cubicBezTo>
                    <a:pt x="11332" y="291"/>
                    <a:pt x="10673" y="1"/>
                    <a:pt x="10023" y="1"/>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3"/>
            <p:cNvSpPr/>
            <p:nvPr/>
          </p:nvSpPr>
          <p:spPr>
            <a:xfrm>
              <a:off x="405095" y="1850844"/>
              <a:ext cx="317711" cy="311878"/>
            </a:xfrm>
            <a:custGeom>
              <a:avLst/>
              <a:gdLst/>
              <a:ahLst/>
              <a:cxnLst/>
              <a:rect l="l" t="t" r="r" b="b"/>
              <a:pathLst>
                <a:path w="13345" h="13100" extrusionOk="0">
                  <a:moveTo>
                    <a:pt x="7087" y="5671"/>
                  </a:moveTo>
                  <a:cubicBezTo>
                    <a:pt x="7005" y="6039"/>
                    <a:pt x="6974" y="6412"/>
                    <a:pt x="7005" y="6786"/>
                  </a:cubicBezTo>
                  <a:lnTo>
                    <a:pt x="6949" y="7031"/>
                  </a:lnTo>
                  <a:cubicBezTo>
                    <a:pt x="6949" y="7041"/>
                    <a:pt x="6954" y="7046"/>
                    <a:pt x="6954" y="7052"/>
                  </a:cubicBezTo>
                  <a:cubicBezTo>
                    <a:pt x="6703" y="7128"/>
                    <a:pt x="6463" y="7246"/>
                    <a:pt x="6233" y="7384"/>
                  </a:cubicBezTo>
                  <a:cubicBezTo>
                    <a:pt x="6269" y="7179"/>
                    <a:pt x="6289" y="6975"/>
                    <a:pt x="6294" y="6770"/>
                  </a:cubicBezTo>
                  <a:lnTo>
                    <a:pt x="6371" y="6530"/>
                  </a:lnTo>
                  <a:cubicBezTo>
                    <a:pt x="6320" y="6407"/>
                    <a:pt x="6263" y="6285"/>
                    <a:pt x="6202" y="6167"/>
                  </a:cubicBezTo>
                  <a:lnTo>
                    <a:pt x="6202" y="6167"/>
                  </a:lnTo>
                  <a:lnTo>
                    <a:pt x="6263" y="6182"/>
                  </a:lnTo>
                  <a:cubicBezTo>
                    <a:pt x="6565" y="6055"/>
                    <a:pt x="6841" y="5876"/>
                    <a:pt x="7087" y="5671"/>
                  </a:cubicBezTo>
                  <a:close/>
                  <a:moveTo>
                    <a:pt x="6865" y="0"/>
                  </a:moveTo>
                  <a:cubicBezTo>
                    <a:pt x="6568" y="0"/>
                    <a:pt x="6272" y="83"/>
                    <a:pt x="6028" y="257"/>
                  </a:cubicBezTo>
                  <a:cubicBezTo>
                    <a:pt x="5568" y="594"/>
                    <a:pt x="5282" y="1192"/>
                    <a:pt x="4724" y="1315"/>
                  </a:cubicBezTo>
                  <a:cubicBezTo>
                    <a:pt x="4656" y="1330"/>
                    <a:pt x="4587" y="1337"/>
                    <a:pt x="4518" y="1337"/>
                  </a:cubicBezTo>
                  <a:cubicBezTo>
                    <a:pt x="3971" y="1337"/>
                    <a:pt x="3417" y="913"/>
                    <a:pt x="2885" y="913"/>
                  </a:cubicBezTo>
                  <a:cubicBezTo>
                    <a:pt x="2782" y="913"/>
                    <a:pt x="2679" y="929"/>
                    <a:pt x="2577" y="967"/>
                  </a:cubicBezTo>
                  <a:cubicBezTo>
                    <a:pt x="2265" y="1085"/>
                    <a:pt x="2061" y="1392"/>
                    <a:pt x="1984" y="1719"/>
                  </a:cubicBezTo>
                  <a:cubicBezTo>
                    <a:pt x="1912" y="2041"/>
                    <a:pt x="1958" y="2373"/>
                    <a:pt x="2035" y="2701"/>
                  </a:cubicBezTo>
                  <a:cubicBezTo>
                    <a:pt x="2153" y="3217"/>
                    <a:pt x="2368" y="3708"/>
                    <a:pt x="2638" y="4163"/>
                  </a:cubicBezTo>
                  <a:cubicBezTo>
                    <a:pt x="2605" y="4162"/>
                    <a:pt x="2571" y="4162"/>
                    <a:pt x="2537" y="4162"/>
                  </a:cubicBezTo>
                  <a:cubicBezTo>
                    <a:pt x="2298" y="4162"/>
                    <a:pt x="2057" y="4178"/>
                    <a:pt x="1815" y="4209"/>
                  </a:cubicBezTo>
                  <a:cubicBezTo>
                    <a:pt x="1478" y="4255"/>
                    <a:pt x="1140" y="4337"/>
                    <a:pt x="859" y="4521"/>
                  </a:cubicBezTo>
                  <a:cubicBezTo>
                    <a:pt x="200" y="4950"/>
                    <a:pt x="0" y="5942"/>
                    <a:pt x="435" y="6591"/>
                  </a:cubicBezTo>
                  <a:cubicBezTo>
                    <a:pt x="757" y="7062"/>
                    <a:pt x="1345" y="7374"/>
                    <a:pt x="1452" y="7921"/>
                  </a:cubicBezTo>
                  <a:cubicBezTo>
                    <a:pt x="1590" y="8652"/>
                    <a:pt x="798" y="9362"/>
                    <a:pt x="1043" y="10063"/>
                  </a:cubicBezTo>
                  <a:cubicBezTo>
                    <a:pt x="1151" y="10375"/>
                    <a:pt x="1452" y="10595"/>
                    <a:pt x="1769" y="10676"/>
                  </a:cubicBezTo>
                  <a:cubicBezTo>
                    <a:pt x="1900" y="10710"/>
                    <a:pt x="2033" y="10723"/>
                    <a:pt x="2166" y="10723"/>
                  </a:cubicBezTo>
                  <a:cubicBezTo>
                    <a:pt x="2363" y="10723"/>
                    <a:pt x="2561" y="10693"/>
                    <a:pt x="2756" y="10651"/>
                  </a:cubicBezTo>
                  <a:cubicBezTo>
                    <a:pt x="3349" y="10528"/>
                    <a:pt x="3917" y="10298"/>
                    <a:pt x="4428" y="9966"/>
                  </a:cubicBezTo>
                  <a:lnTo>
                    <a:pt x="4428" y="9966"/>
                  </a:lnTo>
                  <a:cubicBezTo>
                    <a:pt x="4326" y="10421"/>
                    <a:pt x="4290" y="10886"/>
                    <a:pt x="4310" y="11346"/>
                  </a:cubicBezTo>
                  <a:cubicBezTo>
                    <a:pt x="4326" y="11684"/>
                    <a:pt x="4377" y="12031"/>
                    <a:pt x="4540" y="12333"/>
                  </a:cubicBezTo>
                  <a:cubicBezTo>
                    <a:pt x="4797" y="12814"/>
                    <a:pt x="5345" y="13099"/>
                    <a:pt x="5887" y="13099"/>
                  </a:cubicBezTo>
                  <a:cubicBezTo>
                    <a:pt x="6122" y="13099"/>
                    <a:pt x="6356" y="13046"/>
                    <a:pt x="6565" y="12931"/>
                  </a:cubicBezTo>
                  <a:cubicBezTo>
                    <a:pt x="7061" y="12660"/>
                    <a:pt x="7419" y="12093"/>
                    <a:pt x="7981" y="12036"/>
                  </a:cubicBezTo>
                  <a:cubicBezTo>
                    <a:pt x="8013" y="12033"/>
                    <a:pt x="8045" y="12032"/>
                    <a:pt x="8076" y="12032"/>
                  </a:cubicBezTo>
                  <a:cubicBezTo>
                    <a:pt x="8705" y="12032"/>
                    <a:pt x="9268" y="12663"/>
                    <a:pt x="9879" y="12663"/>
                  </a:cubicBezTo>
                  <a:cubicBezTo>
                    <a:pt x="9944" y="12663"/>
                    <a:pt x="10011" y="12656"/>
                    <a:pt x="10077" y="12640"/>
                  </a:cubicBezTo>
                  <a:cubicBezTo>
                    <a:pt x="10400" y="12563"/>
                    <a:pt x="10650" y="12282"/>
                    <a:pt x="10757" y="11965"/>
                  </a:cubicBezTo>
                  <a:cubicBezTo>
                    <a:pt x="10865" y="11653"/>
                    <a:pt x="10860" y="11316"/>
                    <a:pt x="10819" y="10983"/>
                  </a:cubicBezTo>
                  <a:cubicBezTo>
                    <a:pt x="10737" y="10293"/>
                    <a:pt x="10522" y="9618"/>
                    <a:pt x="10164" y="9020"/>
                  </a:cubicBezTo>
                  <a:lnTo>
                    <a:pt x="10164" y="9020"/>
                  </a:lnTo>
                  <a:cubicBezTo>
                    <a:pt x="10288" y="9030"/>
                    <a:pt x="10411" y="9034"/>
                    <a:pt x="10535" y="9034"/>
                  </a:cubicBezTo>
                  <a:cubicBezTo>
                    <a:pt x="10929" y="9034"/>
                    <a:pt x="11323" y="8986"/>
                    <a:pt x="11708" y="8892"/>
                  </a:cubicBezTo>
                  <a:cubicBezTo>
                    <a:pt x="12041" y="8815"/>
                    <a:pt x="12368" y="8703"/>
                    <a:pt x="12634" y="8483"/>
                  </a:cubicBezTo>
                  <a:cubicBezTo>
                    <a:pt x="13237" y="8008"/>
                    <a:pt x="13345" y="7000"/>
                    <a:pt x="12849" y="6397"/>
                  </a:cubicBezTo>
                  <a:cubicBezTo>
                    <a:pt x="12491" y="5963"/>
                    <a:pt x="11867" y="5712"/>
                    <a:pt x="11708" y="5165"/>
                  </a:cubicBezTo>
                  <a:cubicBezTo>
                    <a:pt x="11499" y="4459"/>
                    <a:pt x="12215" y="3672"/>
                    <a:pt x="11913" y="3002"/>
                  </a:cubicBezTo>
                  <a:cubicBezTo>
                    <a:pt x="11780" y="2701"/>
                    <a:pt x="11453" y="2506"/>
                    <a:pt x="11126" y="2465"/>
                  </a:cubicBezTo>
                  <a:cubicBezTo>
                    <a:pt x="11051" y="2455"/>
                    <a:pt x="10976" y="2450"/>
                    <a:pt x="10901" y="2450"/>
                  </a:cubicBezTo>
                  <a:cubicBezTo>
                    <a:pt x="10651" y="2450"/>
                    <a:pt x="10397" y="2504"/>
                    <a:pt x="10149" y="2583"/>
                  </a:cubicBezTo>
                  <a:cubicBezTo>
                    <a:pt x="9505" y="2793"/>
                    <a:pt x="8896" y="3115"/>
                    <a:pt x="8390" y="3560"/>
                  </a:cubicBezTo>
                  <a:cubicBezTo>
                    <a:pt x="8554" y="2910"/>
                    <a:pt x="8564" y="2230"/>
                    <a:pt x="8457" y="1571"/>
                  </a:cubicBezTo>
                  <a:cubicBezTo>
                    <a:pt x="8401" y="1238"/>
                    <a:pt x="8308" y="896"/>
                    <a:pt x="8109" y="620"/>
                  </a:cubicBezTo>
                  <a:cubicBezTo>
                    <a:pt x="7834" y="218"/>
                    <a:pt x="7348" y="0"/>
                    <a:pt x="6865" y="0"/>
                  </a:cubicBezTo>
                  <a:close/>
                </a:path>
              </a:pathLst>
            </a:custGeom>
            <a:solidFill>
              <a:schemeClr val="accent6"/>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3"/>
            <p:cNvSpPr/>
            <p:nvPr/>
          </p:nvSpPr>
          <p:spPr>
            <a:xfrm>
              <a:off x="462905" y="1903699"/>
              <a:ext cx="189912" cy="180532"/>
            </a:xfrm>
            <a:custGeom>
              <a:avLst/>
              <a:gdLst/>
              <a:ahLst/>
              <a:cxnLst/>
              <a:rect l="l" t="t" r="r" b="b"/>
              <a:pathLst>
                <a:path w="7977" h="7583" extrusionOk="0">
                  <a:moveTo>
                    <a:pt x="4009" y="0"/>
                  </a:moveTo>
                  <a:lnTo>
                    <a:pt x="4009" y="0"/>
                  </a:lnTo>
                  <a:cubicBezTo>
                    <a:pt x="4035" y="297"/>
                    <a:pt x="4065" y="583"/>
                    <a:pt x="4086" y="869"/>
                  </a:cubicBezTo>
                  <a:cubicBezTo>
                    <a:pt x="4106" y="1161"/>
                    <a:pt x="4117" y="1442"/>
                    <a:pt x="4117" y="1728"/>
                  </a:cubicBezTo>
                  <a:cubicBezTo>
                    <a:pt x="4122" y="2014"/>
                    <a:pt x="4111" y="2296"/>
                    <a:pt x="4091" y="2582"/>
                  </a:cubicBezTo>
                  <a:cubicBezTo>
                    <a:pt x="4081" y="2781"/>
                    <a:pt x="4065" y="2976"/>
                    <a:pt x="4045" y="3170"/>
                  </a:cubicBezTo>
                  <a:cubicBezTo>
                    <a:pt x="3979" y="3180"/>
                    <a:pt x="3907" y="3190"/>
                    <a:pt x="3835" y="3211"/>
                  </a:cubicBezTo>
                  <a:cubicBezTo>
                    <a:pt x="3830" y="3190"/>
                    <a:pt x="3815" y="3170"/>
                    <a:pt x="3810" y="3144"/>
                  </a:cubicBezTo>
                  <a:cubicBezTo>
                    <a:pt x="3728" y="2960"/>
                    <a:pt x="3646" y="2776"/>
                    <a:pt x="3554" y="2592"/>
                  </a:cubicBezTo>
                  <a:cubicBezTo>
                    <a:pt x="3467" y="2403"/>
                    <a:pt x="3380" y="2224"/>
                    <a:pt x="3288" y="2040"/>
                  </a:cubicBezTo>
                  <a:cubicBezTo>
                    <a:pt x="3196" y="1856"/>
                    <a:pt x="3099" y="1677"/>
                    <a:pt x="2987" y="1498"/>
                  </a:cubicBezTo>
                  <a:lnTo>
                    <a:pt x="2987" y="1498"/>
                  </a:lnTo>
                  <a:cubicBezTo>
                    <a:pt x="2997" y="1708"/>
                    <a:pt x="3038" y="1917"/>
                    <a:pt x="3094" y="2117"/>
                  </a:cubicBezTo>
                  <a:cubicBezTo>
                    <a:pt x="3150" y="2321"/>
                    <a:pt x="3227" y="2515"/>
                    <a:pt x="3319" y="2705"/>
                  </a:cubicBezTo>
                  <a:cubicBezTo>
                    <a:pt x="3406" y="2889"/>
                    <a:pt x="3508" y="3078"/>
                    <a:pt x="3631" y="3247"/>
                  </a:cubicBezTo>
                  <a:cubicBezTo>
                    <a:pt x="3636" y="3257"/>
                    <a:pt x="3646" y="3262"/>
                    <a:pt x="3651" y="3272"/>
                  </a:cubicBezTo>
                  <a:cubicBezTo>
                    <a:pt x="3498" y="3339"/>
                    <a:pt x="3350" y="3441"/>
                    <a:pt x="3222" y="3569"/>
                  </a:cubicBezTo>
                  <a:cubicBezTo>
                    <a:pt x="3048" y="3748"/>
                    <a:pt x="2936" y="3973"/>
                    <a:pt x="2884" y="4203"/>
                  </a:cubicBezTo>
                  <a:cubicBezTo>
                    <a:pt x="2767" y="4177"/>
                    <a:pt x="2649" y="4152"/>
                    <a:pt x="2527" y="4131"/>
                  </a:cubicBezTo>
                  <a:cubicBezTo>
                    <a:pt x="2245" y="4085"/>
                    <a:pt x="1969" y="4054"/>
                    <a:pt x="1688" y="4034"/>
                  </a:cubicBezTo>
                  <a:cubicBezTo>
                    <a:pt x="1492" y="4027"/>
                    <a:pt x="1297" y="4017"/>
                    <a:pt x="1101" y="4017"/>
                  </a:cubicBezTo>
                  <a:cubicBezTo>
                    <a:pt x="1015" y="4017"/>
                    <a:pt x="930" y="4019"/>
                    <a:pt x="844" y="4024"/>
                  </a:cubicBezTo>
                  <a:cubicBezTo>
                    <a:pt x="563" y="4029"/>
                    <a:pt x="282" y="4054"/>
                    <a:pt x="1" y="4106"/>
                  </a:cubicBezTo>
                  <a:cubicBezTo>
                    <a:pt x="282" y="4162"/>
                    <a:pt x="558" y="4192"/>
                    <a:pt x="839" y="4223"/>
                  </a:cubicBezTo>
                  <a:cubicBezTo>
                    <a:pt x="1121" y="4259"/>
                    <a:pt x="1397" y="4274"/>
                    <a:pt x="1678" y="4295"/>
                  </a:cubicBezTo>
                  <a:cubicBezTo>
                    <a:pt x="1959" y="4310"/>
                    <a:pt x="2230" y="4330"/>
                    <a:pt x="2511" y="4336"/>
                  </a:cubicBezTo>
                  <a:cubicBezTo>
                    <a:pt x="2629" y="4336"/>
                    <a:pt x="2752" y="4341"/>
                    <a:pt x="2864" y="4341"/>
                  </a:cubicBezTo>
                  <a:cubicBezTo>
                    <a:pt x="2838" y="4561"/>
                    <a:pt x="2869" y="4775"/>
                    <a:pt x="2956" y="4980"/>
                  </a:cubicBezTo>
                  <a:cubicBezTo>
                    <a:pt x="2879" y="5026"/>
                    <a:pt x="2808" y="5072"/>
                    <a:pt x="2731" y="5123"/>
                  </a:cubicBezTo>
                  <a:cubicBezTo>
                    <a:pt x="2573" y="5225"/>
                    <a:pt x="2409" y="5327"/>
                    <a:pt x="2256" y="5440"/>
                  </a:cubicBezTo>
                  <a:cubicBezTo>
                    <a:pt x="2102" y="5547"/>
                    <a:pt x="1944" y="5665"/>
                    <a:pt x="1795" y="5798"/>
                  </a:cubicBezTo>
                  <a:cubicBezTo>
                    <a:pt x="1995" y="5762"/>
                    <a:pt x="2179" y="5696"/>
                    <a:pt x="2358" y="5619"/>
                  </a:cubicBezTo>
                  <a:cubicBezTo>
                    <a:pt x="2537" y="5542"/>
                    <a:pt x="2711" y="5445"/>
                    <a:pt x="2869" y="5343"/>
                  </a:cubicBezTo>
                  <a:cubicBezTo>
                    <a:pt x="2936" y="5302"/>
                    <a:pt x="3002" y="5256"/>
                    <a:pt x="3069" y="5205"/>
                  </a:cubicBezTo>
                  <a:cubicBezTo>
                    <a:pt x="3120" y="5281"/>
                    <a:pt x="3176" y="5358"/>
                    <a:pt x="3247" y="5419"/>
                  </a:cubicBezTo>
                  <a:cubicBezTo>
                    <a:pt x="3488" y="5660"/>
                    <a:pt x="3815" y="5793"/>
                    <a:pt x="4152" y="5793"/>
                  </a:cubicBezTo>
                  <a:lnTo>
                    <a:pt x="4198" y="5793"/>
                  </a:lnTo>
                  <a:cubicBezTo>
                    <a:pt x="4178" y="5869"/>
                    <a:pt x="4163" y="5946"/>
                    <a:pt x="4147" y="6028"/>
                  </a:cubicBezTo>
                  <a:cubicBezTo>
                    <a:pt x="4117" y="6202"/>
                    <a:pt x="4117" y="6381"/>
                    <a:pt x="4117" y="6560"/>
                  </a:cubicBezTo>
                  <a:cubicBezTo>
                    <a:pt x="4127" y="6739"/>
                    <a:pt x="4147" y="6912"/>
                    <a:pt x="4193" y="7081"/>
                  </a:cubicBezTo>
                  <a:cubicBezTo>
                    <a:pt x="4239" y="7255"/>
                    <a:pt x="4296" y="7424"/>
                    <a:pt x="4393" y="7582"/>
                  </a:cubicBezTo>
                  <a:cubicBezTo>
                    <a:pt x="4403" y="7403"/>
                    <a:pt x="4403" y="7229"/>
                    <a:pt x="4398" y="7056"/>
                  </a:cubicBezTo>
                  <a:cubicBezTo>
                    <a:pt x="4398" y="6887"/>
                    <a:pt x="4382" y="6718"/>
                    <a:pt x="4377" y="6544"/>
                  </a:cubicBezTo>
                  <a:cubicBezTo>
                    <a:pt x="4367" y="6381"/>
                    <a:pt x="4357" y="6207"/>
                    <a:pt x="4347" y="6033"/>
                  </a:cubicBezTo>
                  <a:cubicBezTo>
                    <a:pt x="4342" y="5951"/>
                    <a:pt x="4331" y="5864"/>
                    <a:pt x="4326" y="5777"/>
                  </a:cubicBezTo>
                  <a:cubicBezTo>
                    <a:pt x="4485" y="5752"/>
                    <a:pt x="4648" y="5701"/>
                    <a:pt x="4786" y="5624"/>
                  </a:cubicBezTo>
                  <a:cubicBezTo>
                    <a:pt x="4812" y="5685"/>
                    <a:pt x="4838" y="5747"/>
                    <a:pt x="4868" y="5803"/>
                  </a:cubicBezTo>
                  <a:cubicBezTo>
                    <a:pt x="4965" y="6007"/>
                    <a:pt x="5073" y="6207"/>
                    <a:pt x="5190" y="6406"/>
                  </a:cubicBezTo>
                  <a:cubicBezTo>
                    <a:pt x="5303" y="6595"/>
                    <a:pt x="5425" y="6795"/>
                    <a:pt x="5553" y="6979"/>
                  </a:cubicBezTo>
                  <a:cubicBezTo>
                    <a:pt x="5681" y="7163"/>
                    <a:pt x="5824" y="7352"/>
                    <a:pt x="5983" y="7516"/>
                  </a:cubicBezTo>
                  <a:cubicBezTo>
                    <a:pt x="5916" y="7291"/>
                    <a:pt x="5829" y="7081"/>
                    <a:pt x="5727" y="6877"/>
                  </a:cubicBezTo>
                  <a:cubicBezTo>
                    <a:pt x="5630" y="6672"/>
                    <a:pt x="5523" y="6478"/>
                    <a:pt x="5405" y="6278"/>
                  </a:cubicBezTo>
                  <a:cubicBezTo>
                    <a:pt x="5293" y="6084"/>
                    <a:pt x="5170" y="5885"/>
                    <a:pt x="5037" y="5701"/>
                  </a:cubicBezTo>
                  <a:cubicBezTo>
                    <a:pt x="5001" y="5644"/>
                    <a:pt x="4960" y="5593"/>
                    <a:pt x="4914" y="5537"/>
                  </a:cubicBezTo>
                  <a:cubicBezTo>
                    <a:pt x="4976" y="5491"/>
                    <a:pt x="5022" y="5445"/>
                    <a:pt x="5073" y="5394"/>
                  </a:cubicBezTo>
                  <a:cubicBezTo>
                    <a:pt x="5272" y="5189"/>
                    <a:pt x="5395" y="4934"/>
                    <a:pt x="5425" y="4658"/>
                  </a:cubicBezTo>
                  <a:cubicBezTo>
                    <a:pt x="5530" y="4665"/>
                    <a:pt x="5636" y="4669"/>
                    <a:pt x="5742" y="4669"/>
                  </a:cubicBezTo>
                  <a:cubicBezTo>
                    <a:pt x="5849" y="4669"/>
                    <a:pt x="5955" y="4665"/>
                    <a:pt x="6059" y="4658"/>
                  </a:cubicBezTo>
                  <a:cubicBezTo>
                    <a:pt x="6284" y="4647"/>
                    <a:pt x="6509" y="4622"/>
                    <a:pt x="6724" y="4581"/>
                  </a:cubicBezTo>
                  <a:cubicBezTo>
                    <a:pt x="6944" y="4545"/>
                    <a:pt x="7164" y="4489"/>
                    <a:pt x="7379" y="4412"/>
                  </a:cubicBezTo>
                  <a:cubicBezTo>
                    <a:pt x="7212" y="4393"/>
                    <a:pt x="7045" y="4383"/>
                    <a:pt x="6878" y="4383"/>
                  </a:cubicBezTo>
                  <a:cubicBezTo>
                    <a:pt x="6820" y="4383"/>
                    <a:pt x="6762" y="4384"/>
                    <a:pt x="6704" y="4387"/>
                  </a:cubicBezTo>
                  <a:cubicBezTo>
                    <a:pt x="6612" y="4372"/>
                    <a:pt x="6513" y="4367"/>
                    <a:pt x="6411" y="4367"/>
                  </a:cubicBezTo>
                  <a:cubicBezTo>
                    <a:pt x="6298" y="4367"/>
                    <a:pt x="6180" y="4374"/>
                    <a:pt x="6065" y="4382"/>
                  </a:cubicBezTo>
                  <a:cubicBezTo>
                    <a:pt x="5860" y="4392"/>
                    <a:pt x="5666" y="4407"/>
                    <a:pt x="5461" y="4433"/>
                  </a:cubicBezTo>
                  <a:cubicBezTo>
                    <a:pt x="5451" y="4162"/>
                    <a:pt x="5364" y="3911"/>
                    <a:pt x="5211" y="3697"/>
                  </a:cubicBezTo>
                  <a:cubicBezTo>
                    <a:pt x="5247" y="3671"/>
                    <a:pt x="5293" y="3640"/>
                    <a:pt x="5333" y="3615"/>
                  </a:cubicBezTo>
                  <a:cubicBezTo>
                    <a:pt x="5604" y="3436"/>
                    <a:pt x="5886" y="3262"/>
                    <a:pt x="6177" y="3109"/>
                  </a:cubicBezTo>
                  <a:cubicBezTo>
                    <a:pt x="6463" y="2950"/>
                    <a:pt x="6755" y="2807"/>
                    <a:pt x="7056" y="2669"/>
                  </a:cubicBezTo>
                  <a:cubicBezTo>
                    <a:pt x="7358" y="2531"/>
                    <a:pt x="7665" y="2403"/>
                    <a:pt x="7977" y="2275"/>
                  </a:cubicBezTo>
                  <a:lnTo>
                    <a:pt x="7977" y="2275"/>
                  </a:lnTo>
                  <a:cubicBezTo>
                    <a:pt x="7639" y="2301"/>
                    <a:pt x="7307" y="2372"/>
                    <a:pt x="6985" y="2475"/>
                  </a:cubicBezTo>
                  <a:cubicBezTo>
                    <a:pt x="6663" y="2577"/>
                    <a:pt x="6356" y="2720"/>
                    <a:pt x="6054" y="2878"/>
                  </a:cubicBezTo>
                  <a:cubicBezTo>
                    <a:pt x="5758" y="3042"/>
                    <a:pt x="5471" y="3231"/>
                    <a:pt x="5216" y="3446"/>
                  </a:cubicBezTo>
                  <a:cubicBezTo>
                    <a:pt x="5180" y="3477"/>
                    <a:pt x="5134" y="3518"/>
                    <a:pt x="5093" y="3553"/>
                  </a:cubicBezTo>
                  <a:cubicBezTo>
                    <a:pt x="5083" y="3543"/>
                    <a:pt x="5078" y="3528"/>
                    <a:pt x="5062" y="3523"/>
                  </a:cubicBezTo>
                  <a:cubicBezTo>
                    <a:pt x="4812" y="3277"/>
                    <a:pt x="4483" y="3160"/>
                    <a:pt x="4158" y="3160"/>
                  </a:cubicBezTo>
                  <a:cubicBezTo>
                    <a:pt x="4151" y="3160"/>
                    <a:pt x="4144" y="3160"/>
                    <a:pt x="4137" y="3160"/>
                  </a:cubicBezTo>
                  <a:cubicBezTo>
                    <a:pt x="4198" y="2981"/>
                    <a:pt x="4250" y="2786"/>
                    <a:pt x="4290" y="2602"/>
                  </a:cubicBezTo>
                  <a:cubicBezTo>
                    <a:pt x="4347" y="2316"/>
                    <a:pt x="4372" y="2014"/>
                    <a:pt x="4372" y="1723"/>
                  </a:cubicBezTo>
                  <a:cubicBezTo>
                    <a:pt x="4367" y="1426"/>
                    <a:pt x="4342" y="1125"/>
                    <a:pt x="4285" y="839"/>
                  </a:cubicBezTo>
                  <a:cubicBezTo>
                    <a:pt x="4224" y="552"/>
                    <a:pt x="4137" y="266"/>
                    <a:pt x="4009" y="0"/>
                  </a:cubicBezTo>
                  <a:close/>
                </a:path>
              </a:pathLst>
            </a:custGeom>
            <a:solidFill>
              <a:schemeClr val="lt2"/>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 name="Google Shape;692;p13"/>
          <p:cNvGrpSpPr/>
          <p:nvPr/>
        </p:nvGrpSpPr>
        <p:grpSpPr>
          <a:xfrm rot="5684912">
            <a:off x="177812" y="2451836"/>
            <a:ext cx="533661" cy="493632"/>
            <a:chOff x="314888" y="1788230"/>
            <a:chExt cx="470479" cy="435151"/>
          </a:xfrm>
        </p:grpSpPr>
        <p:sp>
          <p:nvSpPr>
            <p:cNvPr id="693" name="Google Shape;693;p13"/>
            <p:cNvSpPr/>
            <p:nvPr/>
          </p:nvSpPr>
          <p:spPr>
            <a:xfrm rot="-1111104">
              <a:off x="337754" y="1804789"/>
              <a:ext cx="131243" cy="165355"/>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4"/>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3"/>
            <p:cNvSpPr/>
            <p:nvPr/>
          </p:nvSpPr>
          <p:spPr>
            <a:xfrm>
              <a:off x="347023" y="1802511"/>
              <a:ext cx="438344" cy="420869"/>
            </a:xfrm>
            <a:custGeom>
              <a:avLst/>
              <a:gdLst/>
              <a:ahLst/>
              <a:cxnLst/>
              <a:rect l="l" t="t" r="r" b="b"/>
              <a:pathLst>
                <a:path w="18412" h="17678" extrusionOk="0">
                  <a:moveTo>
                    <a:pt x="9740" y="8161"/>
                  </a:moveTo>
                  <a:lnTo>
                    <a:pt x="9720" y="8243"/>
                  </a:lnTo>
                  <a:cubicBezTo>
                    <a:pt x="9909" y="8642"/>
                    <a:pt x="10160" y="9010"/>
                    <a:pt x="10456" y="9337"/>
                  </a:cubicBezTo>
                  <a:cubicBezTo>
                    <a:pt x="10139" y="9283"/>
                    <a:pt x="9820" y="9252"/>
                    <a:pt x="9501" y="9252"/>
                  </a:cubicBezTo>
                  <a:cubicBezTo>
                    <a:pt x="9311" y="9252"/>
                    <a:pt x="9122" y="9263"/>
                    <a:pt x="8932" y="9286"/>
                  </a:cubicBezTo>
                  <a:lnTo>
                    <a:pt x="8595" y="9225"/>
                  </a:lnTo>
                  <a:cubicBezTo>
                    <a:pt x="8590" y="9230"/>
                    <a:pt x="8580" y="9230"/>
                    <a:pt x="8575" y="9235"/>
                  </a:cubicBezTo>
                  <a:cubicBezTo>
                    <a:pt x="8447" y="8892"/>
                    <a:pt x="8283" y="8565"/>
                    <a:pt x="8084" y="8263"/>
                  </a:cubicBezTo>
                  <a:lnTo>
                    <a:pt x="8084" y="8263"/>
                  </a:lnTo>
                  <a:cubicBezTo>
                    <a:pt x="8299" y="8299"/>
                    <a:pt x="8517" y="8320"/>
                    <a:pt x="8736" y="8320"/>
                  </a:cubicBezTo>
                  <a:cubicBezTo>
                    <a:pt x="8798" y="8320"/>
                    <a:pt x="8860" y="8318"/>
                    <a:pt x="8922" y="8315"/>
                  </a:cubicBezTo>
                  <a:lnTo>
                    <a:pt x="9255" y="8412"/>
                  </a:lnTo>
                  <a:cubicBezTo>
                    <a:pt x="9418" y="8335"/>
                    <a:pt x="9577" y="8253"/>
                    <a:pt x="9740" y="8161"/>
                  </a:cubicBezTo>
                  <a:close/>
                  <a:moveTo>
                    <a:pt x="10023" y="1"/>
                  </a:moveTo>
                  <a:cubicBezTo>
                    <a:pt x="9613" y="1"/>
                    <a:pt x="9206" y="116"/>
                    <a:pt x="8876" y="359"/>
                  </a:cubicBezTo>
                  <a:cubicBezTo>
                    <a:pt x="8258" y="814"/>
                    <a:pt x="7864" y="1632"/>
                    <a:pt x="7112" y="1806"/>
                  </a:cubicBezTo>
                  <a:cubicBezTo>
                    <a:pt x="7013" y="1829"/>
                    <a:pt x="6913" y="1840"/>
                    <a:pt x="6813" y="1840"/>
                  </a:cubicBezTo>
                  <a:cubicBezTo>
                    <a:pt x="6071" y="1840"/>
                    <a:pt x="5325" y="1276"/>
                    <a:pt x="4607" y="1276"/>
                  </a:cubicBezTo>
                  <a:cubicBezTo>
                    <a:pt x="4464" y="1276"/>
                    <a:pt x="4323" y="1298"/>
                    <a:pt x="4183" y="1351"/>
                  </a:cubicBezTo>
                  <a:cubicBezTo>
                    <a:pt x="3764" y="1510"/>
                    <a:pt x="3482" y="1934"/>
                    <a:pt x="3385" y="2374"/>
                  </a:cubicBezTo>
                  <a:cubicBezTo>
                    <a:pt x="3288" y="2813"/>
                    <a:pt x="3360" y="3274"/>
                    <a:pt x="3467" y="3708"/>
                  </a:cubicBezTo>
                  <a:cubicBezTo>
                    <a:pt x="3666" y="4506"/>
                    <a:pt x="4004" y="5273"/>
                    <a:pt x="4474" y="5947"/>
                  </a:cubicBezTo>
                  <a:cubicBezTo>
                    <a:pt x="4050" y="5864"/>
                    <a:pt x="3623" y="5825"/>
                    <a:pt x="3196" y="5825"/>
                  </a:cubicBezTo>
                  <a:cubicBezTo>
                    <a:pt x="2995" y="5825"/>
                    <a:pt x="2794" y="5834"/>
                    <a:pt x="2593" y="5850"/>
                  </a:cubicBezTo>
                  <a:cubicBezTo>
                    <a:pt x="2133" y="5886"/>
                    <a:pt x="1667" y="5978"/>
                    <a:pt x="1263" y="6208"/>
                  </a:cubicBezTo>
                  <a:cubicBezTo>
                    <a:pt x="343" y="6745"/>
                    <a:pt x="1" y="8074"/>
                    <a:pt x="548" y="8989"/>
                  </a:cubicBezTo>
                  <a:cubicBezTo>
                    <a:pt x="946" y="9644"/>
                    <a:pt x="1724" y="10104"/>
                    <a:pt x="1831" y="10871"/>
                  </a:cubicBezTo>
                  <a:cubicBezTo>
                    <a:pt x="1974" y="11868"/>
                    <a:pt x="849" y="12778"/>
                    <a:pt x="1125" y="13749"/>
                  </a:cubicBezTo>
                  <a:cubicBezTo>
                    <a:pt x="1243" y="14184"/>
                    <a:pt x="1642" y="14501"/>
                    <a:pt x="2071" y="14629"/>
                  </a:cubicBezTo>
                  <a:cubicBezTo>
                    <a:pt x="2291" y="14700"/>
                    <a:pt x="2524" y="14728"/>
                    <a:pt x="2758" y="14728"/>
                  </a:cubicBezTo>
                  <a:cubicBezTo>
                    <a:pt x="2975" y="14728"/>
                    <a:pt x="3194" y="14704"/>
                    <a:pt x="3406" y="14670"/>
                  </a:cubicBezTo>
                  <a:cubicBezTo>
                    <a:pt x="4336" y="14521"/>
                    <a:pt x="5246" y="14189"/>
                    <a:pt x="6034" y="13678"/>
                  </a:cubicBezTo>
                  <a:lnTo>
                    <a:pt x="6034" y="13678"/>
                  </a:lnTo>
                  <a:cubicBezTo>
                    <a:pt x="6008" y="14383"/>
                    <a:pt x="6095" y="15089"/>
                    <a:pt x="6279" y="15769"/>
                  </a:cubicBezTo>
                  <a:cubicBezTo>
                    <a:pt x="6402" y="16214"/>
                    <a:pt x="6576" y="16659"/>
                    <a:pt x="6877" y="17006"/>
                  </a:cubicBezTo>
                  <a:cubicBezTo>
                    <a:pt x="7258" y="17449"/>
                    <a:pt x="7843" y="17678"/>
                    <a:pt x="8425" y="17678"/>
                  </a:cubicBezTo>
                  <a:cubicBezTo>
                    <a:pt x="8904" y="17678"/>
                    <a:pt x="9382" y="17522"/>
                    <a:pt x="9740" y="17200"/>
                  </a:cubicBezTo>
                  <a:cubicBezTo>
                    <a:pt x="10313" y="16689"/>
                    <a:pt x="10620" y="15840"/>
                    <a:pt x="11351" y="15590"/>
                  </a:cubicBezTo>
                  <a:cubicBezTo>
                    <a:pt x="11495" y="15541"/>
                    <a:pt x="11643" y="15521"/>
                    <a:pt x="11793" y="15521"/>
                  </a:cubicBezTo>
                  <a:cubicBezTo>
                    <a:pt x="12432" y="15521"/>
                    <a:pt x="13111" y="15880"/>
                    <a:pt x="13737" y="15880"/>
                  </a:cubicBezTo>
                  <a:cubicBezTo>
                    <a:pt x="13933" y="15880"/>
                    <a:pt x="14123" y="15845"/>
                    <a:pt x="14306" y="15754"/>
                  </a:cubicBezTo>
                  <a:cubicBezTo>
                    <a:pt x="14710" y="15559"/>
                    <a:pt x="14955" y="15109"/>
                    <a:pt x="15006" y="14665"/>
                  </a:cubicBezTo>
                  <a:cubicBezTo>
                    <a:pt x="15058" y="14215"/>
                    <a:pt x="14945" y="13770"/>
                    <a:pt x="14792" y="13340"/>
                  </a:cubicBezTo>
                  <a:cubicBezTo>
                    <a:pt x="14485" y="12476"/>
                    <a:pt x="14015" y="11663"/>
                    <a:pt x="13386" y="10999"/>
                  </a:cubicBezTo>
                  <a:lnTo>
                    <a:pt x="13386" y="10999"/>
                  </a:lnTo>
                  <a:cubicBezTo>
                    <a:pt x="13812" y="11085"/>
                    <a:pt x="14249" y="11127"/>
                    <a:pt x="14686" y="11127"/>
                  </a:cubicBezTo>
                  <a:cubicBezTo>
                    <a:pt x="15155" y="11127"/>
                    <a:pt x="15625" y="11079"/>
                    <a:pt x="16085" y="10983"/>
                  </a:cubicBezTo>
                  <a:cubicBezTo>
                    <a:pt x="16540" y="10886"/>
                    <a:pt x="16990" y="10743"/>
                    <a:pt x="17358" y="10472"/>
                  </a:cubicBezTo>
                  <a:cubicBezTo>
                    <a:pt x="18227" y="9838"/>
                    <a:pt x="18411" y="8478"/>
                    <a:pt x="17752" y="7635"/>
                  </a:cubicBezTo>
                  <a:cubicBezTo>
                    <a:pt x="17282" y="7026"/>
                    <a:pt x="16448" y="6663"/>
                    <a:pt x="16259" y="5912"/>
                  </a:cubicBezTo>
                  <a:cubicBezTo>
                    <a:pt x="16003" y="4935"/>
                    <a:pt x="17011" y="3907"/>
                    <a:pt x="16622" y="2972"/>
                  </a:cubicBezTo>
                  <a:cubicBezTo>
                    <a:pt x="16448" y="2558"/>
                    <a:pt x="16019" y="2287"/>
                    <a:pt x="15579" y="2205"/>
                  </a:cubicBezTo>
                  <a:cubicBezTo>
                    <a:pt x="15456" y="2182"/>
                    <a:pt x="15332" y="2172"/>
                    <a:pt x="15207" y="2172"/>
                  </a:cubicBezTo>
                  <a:cubicBezTo>
                    <a:pt x="14884" y="2172"/>
                    <a:pt x="14558" y="2239"/>
                    <a:pt x="14245" y="2328"/>
                  </a:cubicBezTo>
                  <a:cubicBezTo>
                    <a:pt x="13554" y="2522"/>
                    <a:pt x="12885" y="2818"/>
                    <a:pt x="12286" y="3222"/>
                  </a:cubicBezTo>
                  <a:cubicBezTo>
                    <a:pt x="12281" y="2854"/>
                    <a:pt x="12246" y="2481"/>
                    <a:pt x="12179" y="2118"/>
                  </a:cubicBezTo>
                  <a:cubicBezTo>
                    <a:pt x="12097" y="1663"/>
                    <a:pt x="11969" y="1203"/>
                    <a:pt x="11709" y="825"/>
                  </a:cubicBezTo>
                  <a:cubicBezTo>
                    <a:pt x="11332" y="291"/>
                    <a:pt x="10673" y="1"/>
                    <a:pt x="10023" y="1"/>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3"/>
            <p:cNvSpPr/>
            <p:nvPr/>
          </p:nvSpPr>
          <p:spPr>
            <a:xfrm>
              <a:off x="405095" y="1850844"/>
              <a:ext cx="317711" cy="311878"/>
            </a:xfrm>
            <a:custGeom>
              <a:avLst/>
              <a:gdLst/>
              <a:ahLst/>
              <a:cxnLst/>
              <a:rect l="l" t="t" r="r" b="b"/>
              <a:pathLst>
                <a:path w="13345" h="13100" extrusionOk="0">
                  <a:moveTo>
                    <a:pt x="7087" y="5671"/>
                  </a:moveTo>
                  <a:cubicBezTo>
                    <a:pt x="7005" y="6039"/>
                    <a:pt x="6974" y="6412"/>
                    <a:pt x="7005" y="6786"/>
                  </a:cubicBezTo>
                  <a:lnTo>
                    <a:pt x="6949" y="7031"/>
                  </a:lnTo>
                  <a:cubicBezTo>
                    <a:pt x="6949" y="7041"/>
                    <a:pt x="6954" y="7046"/>
                    <a:pt x="6954" y="7052"/>
                  </a:cubicBezTo>
                  <a:cubicBezTo>
                    <a:pt x="6703" y="7128"/>
                    <a:pt x="6463" y="7246"/>
                    <a:pt x="6233" y="7384"/>
                  </a:cubicBezTo>
                  <a:cubicBezTo>
                    <a:pt x="6269" y="7179"/>
                    <a:pt x="6289" y="6975"/>
                    <a:pt x="6294" y="6770"/>
                  </a:cubicBezTo>
                  <a:lnTo>
                    <a:pt x="6371" y="6530"/>
                  </a:lnTo>
                  <a:cubicBezTo>
                    <a:pt x="6320" y="6407"/>
                    <a:pt x="6263" y="6285"/>
                    <a:pt x="6202" y="6167"/>
                  </a:cubicBezTo>
                  <a:lnTo>
                    <a:pt x="6202" y="6167"/>
                  </a:lnTo>
                  <a:lnTo>
                    <a:pt x="6263" y="6182"/>
                  </a:lnTo>
                  <a:cubicBezTo>
                    <a:pt x="6565" y="6055"/>
                    <a:pt x="6841" y="5876"/>
                    <a:pt x="7087" y="5671"/>
                  </a:cubicBezTo>
                  <a:close/>
                  <a:moveTo>
                    <a:pt x="6865" y="0"/>
                  </a:moveTo>
                  <a:cubicBezTo>
                    <a:pt x="6568" y="0"/>
                    <a:pt x="6272" y="83"/>
                    <a:pt x="6028" y="257"/>
                  </a:cubicBezTo>
                  <a:cubicBezTo>
                    <a:pt x="5568" y="594"/>
                    <a:pt x="5282" y="1192"/>
                    <a:pt x="4724" y="1315"/>
                  </a:cubicBezTo>
                  <a:cubicBezTo>
                    <a:pt x="4656" y="1330"/>
                    <a:pt x="4587" y="1337"/>
                    <a:pt x="4518" y="1337"/>
                  </a:cubicBezTo>
                  <a:cubicBezTo>
                    <a:pt x="3971" y="1337"/>
                    <a:pt x="3417" y="913"/>
                    <a:pt x="2885" y="913"/>
                  </a:cubicBezTo>
                  <a:cubicBezTo>
                    <a:pt x="2782" y="913"/>
                    <a:pt x="2679" y="929"/>
                    <a:pt x="2577" y="967"/>
                  </a:cubicBezTo>
                  <a:cubicBezTo>
                    <a:pt x="2265" y="1085"/>
                    <a:pt x="2061" y="1392"/>
                    <a:pt x="1984" y="1719"/>
                  </a:cubicBezTo>
                  <a:cubicBezTo>
                    <a:pt x="1912" y="2041"/>
                    <a:pt x="1958" y="2373"/>
                    <a:pt x="2035" y="2701"/>
                  </a:cubicBezTo>
                  <a:cubicBezTo>
                    <a:pt x="2153" y="3217"/>
                    <a:pt x="2368" y="3708"/>
                    <a:pt x="2638" y="4163"/>
                  </a:cubicBezTo>
                  <a:cubicBezTo>
                    <a:pt x="2605" y="4162"/>
                    <a:pt x="2571" y="4162"/>
                    <a:pt x="2537" y="4162"/>
                  </a:cubicBezTo>
                  <a:cubicBezTo>
                    <a:pt x="2298" y="4162"/>
                    <a:pt x="2057" y="4178"/>
                    <a:pt x="1815" y="4209"/>
                  </a:cubicBezTo>
                  <a:cubicBezTo>
                    <a:pt x="1478" y="4255"/>
                    <a:pt x="1140" y="4337"/>
                    <a:pt x="859" y="4521"/>
                  </a:cubicBezTo>
                  <a:cubicBezTo>
                    <a:pt x="200" y="4950"/>
                    <a:pt x="0" y="5942"/>
                    <a:pt x="435" y="6591"/>
                  </a:cubicBezTo>
                  <a:cubicBezTo>
                    <a:pt x="757" y="7062"/>
                    <a:pt x="1345" y="7374"/>
                    <a:pt x="1452" y="7921"/>
                  </a:cubicBezTo>
                  <a:cubicBezTo>
                    <a:pt x="1590" y="8652"/>
                    <a:pt x="798" y="9362"/>
                    <a:pt x="1043" y="10063"/>
                  </a:cubicBezTo>
                  <a:cubicBezTo>
                    <a:pt x="1151" y="10375"/>
                    <a:pt x="1452" y="10595"/>
                    <a:pt x="1769" y="10676"/>
                  </a:cubicBezTo>
                  <a:cubicBezTo>
                    <a:pt x="1900" y="10710"/>
                    <a:pt x="2033" y="10723"/>
                    <a:pt x="2166" y="10723"/>
                  </a:cubicBezTo>
                  <a:cubicBezTo>
                    <a:pt x="2363" y="10723"/>
                    <a:pt x="2561" y="10693"/>
                    <a:pt x="2756" y="10651"/>
                  </a:cubicBezTo>
                  <a:cubicBezTo>
                    <a:pt x="3349" y="10528"/>
                    <a:pt x="3917" y="10298"/>
                    <a:pt x="4428" y="9966"/>
                  </a:cubicBezTo>
                  <a:lnTo>
                    <a:pt x="4428" y="9966"/>
                  </a:lnTo>
                  <a:cubicBezTo>
                    <a:pt x="4326" y="10421"/>
                    <a:pt x="4290" y="10886"/>
                    <a:pt x="4310" y="11346"/>
                  </a:cubicBezTo>
                  <a:cubicBezTo>
                    <a:pt x="4326" y="11684"/>
                    <a:pt x="4377" y="12031"/>
                    <a:pt x="4540" y="12333"/>
                  </a:cubicBezTo>
                  <a:cubicBezTo>
                    <a:pt x="4797" y="12814"/>
                    <a:pt x="5345" y="13099"/>
                    <a:pt x="5887" y="13099"/>
                  </a:cubicBezTo>
                  <a:cubicBezTo>
                    <a:pt x="6122" y="13099"/>
                    <a:pt x="6356" y="13046"/>
                    <a:pt x="6565" y="12931"/>
                  </a:cubicBezTo>
                  <a:cubicBezTo>
                    <a:pt x="7061" y="12660"/>
                    <a:pt x="7419" y="12093"/>
                    <a:pt x="7981" y="12036"/>
                  </a:cubicBezTo>
                  <a:cubicBezTo>
                    <a:pt x="8013" y="12033"/>
                    <a:pt x="8045" y="12032"/>
                    <a:pt x="8076" y="12032"/>
                  </a:cubicBezTo>
                  <a:cubicBezTo>
                    <a:pt x="8705" y="12032"/>
                    <a:pt x="9268" y="12663"/>
                    <a:pt x="9879" y="12663"/>
                  </a:cubicBezTo>
                  <a:cubicBezTo>
                    <a:pt x="9944" y="12663"/>
                    <a:pt x="10011" y="12656"/>
                    <a:pt x="10077" y="12640"/>
                  </a:cubicBezTo>
                  <a:cubicBezTo>
                    <a:pt x="10400" y="12563"/>
                    <a:pt x="10650" y="12282"/>
                    <a:pt x="10757" y="11965"/>
                  </a:cubicBezTo>
                  <a:cubicBezTo>
                    <a:pt x="10865" y="11653"/>
                    <a:pt x="10860" y="11316"/>
                    <a:pt x="10819" y="10983"/>
                  </a:cubicBezTo>
                  <a:cubicBezTo>
                    <a:pt x="10737" y="10293"/>
                    <a:pt x="10522" y="9618"/>
                    <a:pt x="10164" y="9020"/>
                  </a:cubicBezTo>
                  <a:lnTo>
                    <a:pt x="10164" y="9020"/>
                  </a:lnTo>
                  <a:cubicBezTo>
                    <a:pt x="10288" y="9030"/>
                    <a:pt x="10411" y="9034"/>
                    <a:pt x="10535" y="9034"/>
                  </a:cubicBezTo>
                  <a:cubicBezTo>
                    <a:pt x="10929" y="9034"/>
                    <a:pt x="11323" y="8986"/>
                    <a:pt x="11708" y="8892"/>
                  </a:cubicBezTo>
                  <a:cubicBezTo>
                    <a:pt x="12041" y="8815"/>
                    <a:pt x="12368" y="8703"/>
                    <a:pt x="12634" y="8483"/>
                  </a:cubicBezTo>
                  <a:cubicBezTo>
                    <a:pt x="13237" y="8008"/>
                    <a:pt x="13345" y="7000"/>
                    <a:pt x="12849" y="6397"/>
                  </a:cubicBezTo>
                  <a:cubicBezTo>
                    <a:pt x="12491" y="5963"/>
                    <a:pt x="11867" y="5712"/>
                    <a:pt x="11708" y="5165"/>
                  </a:cubicBezTo>
                  <a:cubicBezTo>
                    <a:pt x="11499" y="4459"/>
                    <a:pt x="12215" y="3672"/>
                    <a:pt x="11913" y="3002"/>
                  </a:cubicBezTo>
                  <a:cubicBezTo>
                    <a:pt x="11780" y="2701"/>
                    <a:pt x="11453" y="2506"/>
                    <a:pt x="11126" y="2465"/>
                  </a:cubicBezTo>
                  <a:cubicBezTo>
                    <a:pt x="11051" y="2455"/>
                    <a:pt x="10976" y="2450"/>
                    <a:pt x="10901" y="2450"/>
                  </a:cubicBezTo>
                  <a:cubicBezTo>
                    <a:pt x="10651" y="2450"/>
                    <a:pt x="10397" y="2504"/>
                    <a:pt x="10149" y="2583"/>
                  </a:cubicBezTo>
                  <a:cubicBezTo>
                    <a:pt x="9505" y="2793"/>
                    <a:pt x="8896" y="3115"/>
                    <a:pt x="8390" y="3560"/>
                  </a:cubicBezTo>
                  <a:cubicBezTo>
                    <a:pt x="8554" y="2910"/>
                    <a:pt x="8564" y="2230"/>
                    <a:pt x="8457" y="1571"/>
                  </a:cubicBezTo>
                  <a:cubicBezTo>
                    <a:pt x="8401" y="1238"/>
                    <a:pt x="8308" y="896"/>
                    <a:pt x="8109" y="620"/>
                  </a:cubicBezTo>
                  <a:cubicBezTo>
                    <a:pt x="7834" y="218"/>
                    <a:pt x="7348" y="0"/>
                    <a:pt x="6865" y="0"/>
                  </a:cubicBezTo>
                  <a:close/>
                </a:path>
              </a:pathLst>
            </a:custGeom>
            <a:solidFill>
              <a:schemeClr val="accent6"/>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3"/>
            <p:cNvSpPr/>
            <p:nvPr/>
          </p:nvSpPr>
          <p:spPr>
            <a:xfrm>
              <a:off x="462905" y="1903699"/>
              <a:ext cx="189912" cy="180532"/>
            </a:xfrm>
            <a:custGeom>
              <a:avLst/>
              <a:gdLst/>
              <a:ahLst/>
              <a:cxnLst/>
              <a:rect l="l" t="t" r="r" b="b"/>
              <a:pathLst>
                <a:path w="7977" h="7583" extrusionOk="0">
                  <a:moveTo>
                    <a:pt x="4009" y="0"/>
                  </a:moveTo>
                  <a:lnTo>
                    <a:pt x="4009" y="0"/>
                  </a:lnTo>
                  <a:cubicBezTo>
                    <a:pt x="4035" y="297"/>
                    <a:pt x="4065" y="583"/>
                    <a:pt x="4086" y="869"/>
                  </a:cubicBezTo>
                  <a:cubicBezTo>
                    <a:pt x="4106" y="1161"/>
                    <a:pt x="4117" y="1442"/>
                    <a:pt x="4117" y="1728"/>
                  </a:cubicBezTo>
                  <a:cubicBezTo>
                    <a:pt x="4122" y="2014"/>
                    <a:pt x="4111" y="2296"/>
                    <a:pt x="4091" y="2582"/>
                  </a:cubicBezTo>
                  <a:cubicBezTo>
                    <a:pt x="4081" y="2781"/>
                    <a:pt x="4065" y="2976"/>
                    <a:pt x="4045" y="3170"/>
                  </a:cubicBezTo>
                  <a:cubicBezTo>
                    <a:pt x="3979" y="3180"/>
                    <a:pt x="3907" y="3190"/>
                    <a:pt x="3835" y="3211"/>
                  </a:cubicBezTo>
                  <a:cubicBezTo>
                    <a:pt x="3830" y="3190"/>
                    <a:pt x="3815" y="3170"/>
                    <a:pt x="3810" y="3144"/>
                  </a:cubicBezTo>
                  <a:cubicBezTo>
                    <a:pt x="3728" y="2960"/>
                    <a:pt x="3646" y="2776"/>
                    <a:pt x="3554" y="2592"/>
                  </a:cubicBezTo>
                  <a:cubicBezTo>
                    <a:pt x="3467" y="2403"/>
                    <a:pt x="3380" y="2224"/>
                    <a:pt x="3288" y="2040"/>
                  </a:cubicBezTo>
                  <a:cubicBezTo>
                    <a:pt x="3196" y="1856"/>
                    <a:pt x="3099" y="1677"/>
                    <a:pt x="2987" y="1498"/>
                  </a:cubicBezTo>
                  <a:lnTo>
                    <a:pt x="2987" y="1498"/>
                  </a:lnTo>
                  <a:cubicBezTo>
                    <a:pt x="2997" y="1708"/>
                    <a:pt x="3038" y="1917"/>
                    <a:pt x="3094" y="2117"/>
                  </a:cubicBezTo>
                  <a:cubicBezTo>
                    <a:pt x="3150" y="2321"/>
                    <a:pt x="3227" y="2515"/>
                    <a:pt x="3319" y="2705"/>
                  </a:cubicBezTo>
                  <a:cubicBezTo>
                    <a:pt x="3406" y="2889"/>
                    <a:pt x="3508" y="3078"/>
                    <a:pt x="3631" y="3247"/>
                  </a:cubicBezTo>
                  <a:cubicBezTo>
                    <a:pt x="3636" y="3257"/>
                    <a:pt x="3646" y="3262"/>
                    <a:pt x="3651" y="3272"/>
                  </a:cubicBezTo>
                  <a:cubicBezTo>
                    <a:pt x="3498" y="3339"/>
                    <a:pt x="3350" y="3441"/>
                    <a:pt x="3222" y="3569"/>
                  </a:cubicBezTo>
                  <a:cubicBezTo>
                    <a:pt x="3048" y="3748"/>
                    <a:pt x="2936" y="3973"/>
                    <a:pt x="2884" y="4203"/>
                  </a:cubicBezTo>
                  <a:cubicBezTo>
                    <a:pt x="2767" y="4177"/>
                    <a:pt x="2649" y="4152"/>
                    <a:pt x="2527" y="4131"/>
                  </a:cubicBezTo>
                  <a:cubicBezTo>
                    <a:pt x="2245" y="4085"/>
                    <a:pt x="1969" y="4054"/>
                    <a:pt x="1688" y="4034"/>
                  </a:cubicBezTo>
                  <a:cubicBezTo>
                    <a:pt x="1492" y="4027"/>
                    <a:pt x="1297" y="4017"/>
                    <a:pt x="1101" y="4017"/>
                  </a:cubicBezTo>
                  <a:cubicBezTo>
                    <a:pt x="1015" y="4017"/>
                    <a:pt x="930" y="4019"/>
                    <a:pt x="844" y="4024"/>
                  </a:cubicBezTo>
                  <a:cubicBezTo>
                    <a:pt x="563" y="4029"/>
                    <a:pt x="282" y="4054"/>
                    <a:pt x="1" y="4106"/>
                  </a:cubicBezTo>
                  <a:cubicBezTo>
                    <a:pt x="282" y="4162"/>
                    <a:pt x="558" y="4192"/>
                    <a:pt x="839" y="4223"/>
                  </a:cubicBezTo>
                  <a:cubicBezTo>
                    <a:pt x="1121" y="4259"/>
                    <a:pt x="1397" y="4274"/>
                    <a:pt x="1678" y="4295"/>
                  </a:cubicBezTo>
                  <a:cubicBezTo>
                    <a:pt x="1959" y="4310"/>
                    <a:pt x="2230" y="4330"/>
                    <a:pt x="2511" y="4336"/>
                  </a:cubicBezTo>
                  <a:cubicBezTo>
                    <a:pt x="2629" y="4336"/>
                    <a:pt x="2752" y="4341"/>
                    <a:pt x="2864" y="4341"/>
                  </a:cubicBezTo>
                  <a:cubicBezTo>
                    <a:pt x="2838" y="4561"/>
                    <a:pt x="2869" y="4775"/>
                    <a:pt x="2956" y="4980"/>
                  </a:cubicBezTo>
                  <a:cubicBezTo>
                    <a:pt x="2879" y="5026"/>
                    <a:pt x="2808" y="5072"/>
                    <a:pt x="2731" y="5123"/>
                  </a:cubicBezTo>
                  <a:cubicBezTo>
                    <a:pt x="2573" y="5225"/>
                    <a:pt x="2409" y="5327"/>
                    <a:pt x="2256" y="5440"/>
                  </a:cubicBezTo>
                  <a:cubicBezTo>
                    <a:pt x="2102" y="5547"/>
                    <a:pt x="1944" y="5665"/>
                    <a:pt x="1795" y="5798"/>
                  </a:cubicBezTo>
                  <a:cubicBezTo>
                    <a:pt x="1995" y="5762"/>
                    <a:pt x="2179" y="5696"/>
                    <a:pt x="2358" y="5619"/>
                  </a:cubicBezTo>
                  <a:cubicBezTo>
                    <a:pt x="2537" y="5542"/>
                    <a:pt x="2711" y="5445"/>
                    <a:pt x="2869" y="5343"/>
                  </a:cubicBezTo>
                  <a:cubicBezTo>
                    <a:pt x="2936" y="5302"/>
                    <a:pt x="3002" y="5256"/>
                    <a:pt x="3069" y="5205"/>
                  </a:cubicBezTo>
                  <a:cubicBezTo>
                    <a:pt x="3120" y="5281"/>
                    <a:pt x="3176" y="5358"/>
                    <a:pt x="3247" y="5419"/>
                  </a:cubicBezTo>
                  <a:cubicBezTo>
                    <a:pt x="3488" y="5660"/>
                    <a:pt x="3815" y="5793"/>
                    <a:pt x="4152" y="5793"/>
                  </a:cubicBezTo>
                  <a:lnTo>
                    <a:pt x="4198" y="5793"/>
                  </a:lnTo>
                  <a:cubicBezTo>
                    <a:pt x="4178" y="5869"/>
                    <a:pt x="4163" y="5946"/>
                    <a:pt x="4147" y="6028"/>
                  </a:cubicBezTo>
                  <a:cubicBezTo>
                    <a:pt x="4117" y="6202"/>
                    <a:pt x="4117" y="6381"/>
                    <a:pt x="4117" y="6560"/>
                  </a:cubicBezTo>
                  <a:cubicBezTo>
                    <a:pt x="4127" y="6739"/>
                    <a:pt x="4147" y="6912"/>
                    <a:pt x="4193" y="7081"/>
                  </a:cubicBezTo>
                  <a:cubicBezTo>
                    <a:pt x="4239" y="7255"/>
                    <a:pt x="4296" y="7424"/>
                    <a:pt x="4393" y="7582"/>
                  </a:cubicBezTo>
                  <a:cubicBezTo>
                    <a:pt x="4403" y="7403"/>
                    <a:pt x="4403" y="7229"/>
                    <a:pt x="4398" y="7056"/>
                  </a:cubicBezTo>
                  <a:cubicBezTo>
                    <a:pt x="4398" y="6887"/>
                    <a:pt x="4382" y="6718"/>
                    <a:pt x="4377" y="6544"/>
                  </a:cubicBezTo>
                  <a:cubicBezTo>
                    <a:pt x="4367" y="6381"/>
                    <a:pt x="4357" y="6207"/>
                    <a:pt x="4347" y="6033"/>
                  </a:cubicBezTo>
                  <a:cubicBezTo>
                    <a:pt x="4342" y="5951"/>
                    <a:pt x="4331" y="5864"/>
                    <a:pt x="4326" y="5777"/>
                  </a:cubicBezTo>
                  <a:cubicBezTo>
                    <a:pt x="4485" y="5752"/>
                    <a:pt x="4648" y="5701"/>
                    <a:pt x="4786" y="5624"/>
                  </a:cubicBezTo>
                  <a:cubicBezTo>
                    <a:pt x="4812" y="5685"/>
                    <a:pt x="4838" y="5747"/>
                    <a:pt x="4868" y="5803"/>
                  </a:cubicBezTo>
                  <a:cubicBezTo>
                    <a:pt x="4965" y="6007"/>
                    <a:pt x="5073" y="6207"/>
                    <a:pt x="5190" y="6406"/>
                  </a:cubicBezTo>
                  <a:cubicBezTo>
                    <a:pt x="5303" y="6595"/>
                    <a:pt x="5425" y="6795"/>
                    <a:pt x="5553" y="6979"/>
                  </a:cubicBezTo>
                  <a:cubicBezTo>
                    <a:pt x="5681" y="7163"/>
                    <a:pt x="5824" y="7352"/>
                    <a:pt x="5983" y="7516"/>
                  </a:cubicBezTo>
                  <a:cubicBezTo>
                    <a:pt x="5916" y="7291"/>
                    <a:pt x="5829" y="7081"/>
                    <a:pt x="5727" y="6877"/>
                  </a:cubicBezTo>
                  <a:cubicBezTo>
                    <a:pt x="5630" y="6672"/>
                    <a:pt x="5523" y="6478"/>
                    <a:pt x="5405" y="6278"/>
                  </a:cubicBezTo>
                  <a:cubicBezTo>
                    <a:pt x="5293" y="6084"/>
                    <a:pt x="5170" y="5885"/>
                    <a:pt x="5037" y="5701"/>
                  </a:cubicBezTo>
                  <a:cubicBezTo>
                    <a:pt x="5001" y="5644"/>
                    <a:pt x="4960" y="5593"/>
                    <a:pt x="4914" y="5537"/>
                  </a:cubicBezTo>
                  <a:cubicBezTo>
                    <a:pt x="4976" y="5491"/>
                    <a:pt x="5022" y="5445"/>
                    <a:pt x="5073" y="5394"/>
                  </a:cubicBezTo>
                  <a:cubicBezTo>
                    <a:pt x="5272" y="5189"/>
                    <a:pt x="5395" y="4934"/>
                    <a:pt x="5425" y="4658"/>
                  </a:cubicBezTo>
                  <a:cubicBezTo>
                    <a:pt x="5530" y="4665"/>
                    <a:pt x="5636" y="4669"/>
                    <a:pt x="5742" y="4669"/>
                  </a:cubicBezTo>
                  <a:cubicBezTo>
                    <a:pt x="5849" y="4669"/>
                    <a:pt x="5955" y="4665"/>
                    <a:pt x="6059" y="4658"/>
                  </a:cubicBezTo>
                  <a:cubicBezTo>
                    <a:pt x="6284" y="4647"/>
                    <a:pt x="6509" y="4622"/>
                    <a:pt x="6724" y="4581"/>
                  </a:cubicBezTo>
                  <a:cubicBezTo>
                    <a:pt x="6944" y="4545"/>
                    <a:pt x="7164" y="4489"/>
                    <a:pt x="7379" y="4412"/>
                  </a:cubicBezTo>
                  <a:cubicBezTo>
                    <a:pt x="7212" y="4393"/>
                    <a:pt x="7045" y="4383"/>
                    <a:pt x="6878" y="4383"/>
                  </a:cubicBezTo>
                  <a:cubicBezTo>
                    <a:pt x="6820" y="4383"/>
                    <a:pt x="6762" y="4384"/>
                    <a:pt x="6704" y="4387"/>
                  </a:cubicBezTo>
                  <a:cubicBezTo>
                    <a:pt x="6612" y="4372"/>
                    <a:pt x="6513" y="4367"/>
                    <a:pt x="6411" y="4367"/>
                  </a:cubicBezTo>
                  <a:cubicBezTo>
                    <a:pt x="6298" y="4367"/>
                    <a:pt x="6180" y="4374"/>
                    <a:pt x="6065" y="4382"/>
                  </a:cubicBezTo>
                  <a:cubicBezTo>
                    <a:pt x="5860" y="4392"/>
                    <a:pt x="5666" y="4407"/>
                    <a:pt x="5461" y="4433"/>
                  </a:cubicBezTo>
                  <a:cubicBezTo>
                    <a:pt x="5451" y="4162"/>
                    <a:pt x="5364" y="3911"/>
                    <a:pt x="5211" y="3697"/>
                  </a:cubicBezTo>
                  <a:cubicBezTo>
                    <a:pt x="5247" y="3671"/>
                    <a:pt x="5293" y="3640"/>
                    <a:pt x="5333" y="3615"/>
                  </a:cubicBezTo>
                  <a:cubicBezTo>
                    <a:pt x="5604" y="3436"/>
                    <a:pt x="5886" y="3262"/>
                    <a:pt x="6177" y="3109"/>
                  </a:cubicBezTo>
                  <a:cubicBezTo>
                    <a:pt x="6463" y="2950"/>
                    <a:pt x="6755" y="2807"/>
                    <a:pt x="7056" y="2669"/>
                  </a:cubicBezTo>
                  <a:cubicBezTo>
                    <a:pt x="7358" y="2531"/>
                    <a:pt x="7665" y="2403"/>
                    <a:pt x="7977" y="2275"/>
                  </a:cubicBezTo>
                  <a:lnTo>
                    <a:pt x="7977" y="2275"/>
                  </a:lnTo>
                  <a:cubicBezTo>
                    <a:pt x="7639" y="2301"/>
                    <a:pt x="7307" y="2372"/>
                    <a:pt x="6985" y="2475"/>
                  </a:cubicBezTo>
                  <a:cubicBezTo>
                    <a:pt x="6663" y="2577"/>
                    <a:pt x="6356" y="2720"/>
                    <a:pt x="6054" y="2878"/>
                  </a:cubicBezTo>
                  <a:cubicBezTo>
                    <a:pt x="5758" y="3042"/>
                    <a:pt x="5471" y="3231"/>
                    <a:pt x="5216" y="3446"/>
                  </a:cubicBezTo>
                  <a:cubicBezTo>
                    <a:pt x="5180" y="3477"/>
                    <a:pt x="5134" y="3518"/>
                    <a:pt x="5093" y="3553"/>
                  </a:cubicBezTo>
                  <a:cubicBezTo>
                    <a:pt x="5083" y="3543"/>
                    <a:pt x="5078" y="3528"/>
                    <a:pt x="5062" y="3523"/>
                  </a:cubicBezTo>
                  <a:cubicBezTo>
                    <a:pt x="4812" y="3277"/>
                    <a:pt x="4483" y="3160"/>
                    <a:pt x="4158" y="3160"/>
                  </a:cubicBezTo>
                  <a:cubicBezTo>
                    <a:pt x="4151" y="3160"/>
                    <a:pt x="4144" y="3160"/>
                    <a:pt x="4137" y="3160"/>
                  </a:cubicBezTo>
                  <a:cubicBezTo>
                    <a:pt x="4198" y="2981"/>
                    <a:pt x="4250" y="2786"/>
                    <a:pt x="4290" y="2602"/>
                  </a:cubicBezTo>
                  <a:cubicBezTo>
                    <a:pt x="4347" y="2316"/>
                    <a:pt x="4372" y="2014"/>
                    <a:pt x="4372" y="1723"/>
                  </a:cubicBezTo>
                  <a:cubicBezTo>
                    <a:pt x="4367" y="1426"/>
                    <a:pt x="4342" y="1125"/>
                    <a:pt x="4285" y="839"/>
                  </a:cubicBezTo>
                  <a:cubicBezTo>
                    <a:pt x="4224" y="552"/>
                    <a:pt x="4137" y="266"/>
                    <a:pt x="4009" y="0"/>
                  </a:cubicBezTo>
                  <a:close/>
                </a:path>
              </a:pathLst>
            </a:custGeom>
            <a:solidFill>
              <a:schemeClr val="lt2"/>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7" name="Google Shape;697;p13"/>
          <p:cNvGrpSpPr/>
          <p:nvPr/>
        </p:nvGrpSpPr>
        <p:grpSpPr>
          <a:xfrm rot="-206153">
            <a:off x="8567622" y="1364140"/>
            <a:ext cx="453746" cy="419674"/>
            <a:chOff x="314888" y="1788230"/>
            <a:chExt cx="470479" cy="435151"/>
          </a:xfrm>
        </p:grpSpPr>
        <p:sp>
          <p:nvSpPr>
            <p:cNvPr id="698" name="Google Shape;698;p13"/>
            <p:cNvSpPr/>
            <p:nvPr/>
          </p:nvSpPr>
          <p:spPr>
            <a:xfrm rot="-1111104">
              <a:off x="337754" y="1804789"/>
              <a:ext cx="131243" cy="165355"/>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4"/>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3"/>
            <p:cNvSpPr/>
            <p:nvPr/>
          </p:nvSpPr>
          <p:spPr>
            <a:xfrm>
              <a:off x="347023" y="1802511"/>
              <a:ext cx="438344" cy="420869"/>
            </a:xfrm>
            <a:custGeom>
              <a:avLst/>
              <a:gdLst/>
              <a:ahLst/>
              <a:cxnLst/>
              <a:rect l="l" t="t" r="r" b="b"/>
              <a:pathLst>
                <a:path w="18412" h="17678" extrusionOk="0">
                  <a:moveTo>
                    <a:pt x="9740" y="8161"/>
                  </a:moveTo>
                  <a:lnTo>
                    <a:pt x="9720" y="8243"/>
                  </a:lnTo>
                  <a:cubicBezTo>
                    <a:pt x="9909" y="8642"/>
                    <a:pt x="10160" y="9010"/>
                    <a:pt x="10456" y="9337"/>
                  </a:cubicBezTo>
                  <a:cubicBezTo>
                    <a:pt x="10139" y="9283"/>
                    <a:pt x="9820" y="9252"/>
                    <a:pt x="9501" y="9252"/>
                  </a:cubicBezTo>
                  <a:cubicBezTo>
                    <a:pt x="9311" y="9252"/>
                    <a:pt x="9122" y="9263"/>
                    <a:pt x="8932" y="9286"/>
                  </a:cubicBezTo>
                  <a:lnTo>
                    <a:pt x="8595" y="9225"/>
                  </a:lnTo>
                  <a:cubicBezTo>
                    <a:pt x="8590" y="9230"/>
                    <a:pt x="8580" y="9230"/>
                    <a:pt x="8575" y="9235"/>
                  </a:cubicBezTo>
                  <a:cubicBezTo>
                    <a:pt x="8447" y="8892"/>
                    <a:pt x="8283" y="8565"/>
                    <a:pt x="8084" y="8263"/>
                  </a:cubicBezTo>
                  <a:lnTo>
                    <a:pt x="8084" y="8263"/>
                  </a:lnTo>
                  <a:cubicBezTo>
                    <a:pt x="8299" y="8299"/>
                    <a:pt x="8517" y="8320"/>
                    <a:pt x="8736" y="8320"/>
                  </a:cubicBezTo>
                  <a:cubicBezTo>
                    <a:pt x="8798" y="8320"/>
                    <a:pt x="8860" y="8318"/>
                    <a:pt x="8922" y="8315"/>
                  </a:cubicBezTo>
                  <a:lnTo>
                    <a:pt x="9255" y="8412"/>
                  </a:lnTo>
                  <a:cubicBezTo>
                    <a:pt x="9418" y="8335"/>
                    <a:pt x="9577" y="8253"/>
                    <a:pt x="9740" y="8161"/>
                  </a:cubicBezTo>
                  <a:close/>
                  <a:moveTo>
                    <a:pt x="10023" y="1"/>
                  </a:moveTo>
                  <a:cubicBezTo>
                    <a:pt x="9613" y="1"/>
                    <a:pt x="9206" y="116"/>
                    <a:pt x="8876" y="359"/>
                  </a:cubicBezTo>
                  <a:cubicBezTo>
                    <a:pt x="8258" y="814"/>
                    <a:pt x="7864" y="1632"/>
                    <a:pt x="7112" y="1806"/>
                  </a:cubicBezTo>
                  <a:cubicBezTo>
                    <a:pt x="7013" y="1829"/>
                    <a:pt x="6913" y="1840"/>
                    <a:pt x="6813" y="1840"/>
                  </a:cubicBezTo>
                  <a:cubicBezTo>
                    <a:pt x="6071" y="1840"/>
                    <a:pt x="5325" y="1276"/>
                    <a:pt x="4607" y="1276"/>
                  </a:cubicBezTo>
                  <a:cubicBezTo>
                    <a:pt x="4464" y="1276"/>
                    <a:pt x="4323" y="1298"/>
                    <a:pt x="4183" y="1351"/>
                  </a:cubicBezTo>
                  <a:cubicBezTo>
                    <a:pt x="3764" y="1510"/>
                    <a:pt x="3482" y="1934"/>
                    <a:pt x="3385" y="2374"/>
                  </a:cubicBezTo>
                  <a:cubicBezTo>
                    <a:pt x="3288" y="2813"/>
                    <a:pt x="3360" y="3274"/>
                    <a:pt x="3467" y="3708"/>
                  </a:cubicBezTo>
                  <a:cubicBezTo>
                    <a:pt x="3666" y="4506"/>
                    <a:pt x="4004" y="5273"/>
                    <a:pt x="4474" y="5947"/>
                  </a:cubicBezTo>
                  <a:cubicBezTo>
                    <a:pt x="4050" y="5864"/>
                    <a:pt x="3623" y="5825"/>
                    <a:pt x="3196" y="5825"/>
                  </a:cubicBezTo>
                  <a:cubicBezTo>
                    <a:pt x="2995" y="5825"/>
                    <a:pt x="2794" y="5834"/>
                    <a:pt x="2593" y="5850"/>
                  </a:cubicBezTo>
                  <a:cubicBezTo>
                    <a:pt x="2133" y="5886"/>
                    <a:pt x="1667" y="5978"/>
                    <a:pt x="1263" y="6208"/>
                  </a:cubicBezTo>
                  <a:cubicBezTo>
                    <a:pt x="343" y="6745"/>
                    <a:pt x="1" y="8074"/>
                    <a:pt x="548" y="8989"/>
                  </a:cubicBezTo>
                  <a:cubicBezTo>
                    <a:pt x="946" y="9644"/>
                    <a:pt x="1724" y="10104"/>
                    <a:pt x="1831" y="10871"/>
                  </a:cubicBezTo>
                  <a:cubicBezTo>
                    <a:pt x="1974" y="11868"/>
                    <a:pt x="849" y="12778"/>
                    <a:pt x="1125" y="13749"/>
                  </a:cubicBezTo>
                  <a:cubicBezTo>
                    <a:pt x="1243" y="14184"/>
                    <a:pt x="1642" y="14501"/>
                    <a:pt x="2071" y="14629"/>
                  </a:cubicBezTo>
                  <a:cubicBezTo>
                    <a:pt x="2291" y="14700"/>
                    <a:pt x="2524" y="14728"/>
                    <a:pt x="2758" y="14728"/>
                  </a:cubicBezTo>
                  <a:cubicBezTo>
                    <a:pt x="2975" y="14728"/>
                    <a:pt x="3194" y="14704"/>
                    <a:pt x="3406" y="14670"/>
                  </a:cubicBezTo>
                  <a:cubicBezTo>
                    <a:pt x="4336" y="14521"/>
                    <a:pt x="5246" y="14189"/>
                    <a:pt x="6034" y="13678"/>
                  </a:cubicBezTo>
                  <a:lnTo>
                    <a:pt x="6034" y="13678"/>
                  </a:lnTo>
                  <a:cubicBezTo>
                    <a:pt x="6008" y="14383"/>
                    <a:pt x="6095" y="15089"/>
                    <a:pt x="6279" y="15769"/>
                  </a:cubicBezTo>
                  <a:cubicBezTo>
                    <a:pt x="6402" y="16214"/>
                    <a:pt x="6576" y="16659"/>
                    <a:pt x="6877" y="17006"/>
                  </a:cubicBezTo>
                  <a:cubicBezTo>
                    <a:pt x="7258" y="17449"/>
                    <a:pt x="7843" y="17678"/>
                    <a:pt x="8425" y="17678"/>
                  </a:cubicBezTo>
                  <a:cubicBezTo>
                    <a:pt x="8904" y="17678"/>
                    <a:pt x="9382" y="17522"/>
                    <a:pt x="9740" y="17200"/>
                  </a:cubicBezTo>
                  <a:cubicBezTo>
                    <a:pt x="10313" y="16689"/>
                    <a:pt x="10620" y="15840"/>
                    <a:pt x="11351" y="15590"/>
                  </a:cubicBezTo>
                  <a:cubicBezTo>
                    <a:pt x="11495" y="15541"/>
                    <a:pt x="11643" y="15521"/>
                    <a:pt x="11793" y="15521"/>
                  </a:cubicBezTo>
                  <a:cubicBezTo>
                    <a:pt x="12432" y="15521"/>
                    <a:pt x="13111" y="15880"/>
                    <a:pt x="13737" y="15880"/>
                  </a:cubicBezTo>
                  <a:cubicBezTo>
                    <a:pt x="13933" y="15880"/>
                    <a:pt x="14123" y="15845"/>
                    <a:pt x="14306" y="15754"/>
                  </a:cubicBezTo>
                  <a:cubicBezTo>
                    <a:pt x="14710" y="15559"/>
                    <a:pt x="14955" y="15109"/>
                    <a:pt x="15006" y="14665"/>
                  </a:cubicBezTo>
                  <a:cubicBezTo>
                    <a:pt x="15058" y="14215"/>
                    <a:pt x="14945" y="13770"/>
                    <a:pt x="14792" y="13340"/>
                  </a:cubicBezTo>
                  <a:cubicBezTo>
                    <a:pt x="14485" y="12476"/>
                    <a:pt x="14015" y="11663"/>
                    <a:pt x="13386" y="10999"/>
                  </a:cubicBezTo>
                  <a:lnTo>
                    <a:pt x="13386" y="10999"/>
                  </a:lnTo>
                  <a:cubicBezTo>
                    <a:pt x="13812" y="11085"/>
                    <a:pt x="14249" y="11127"/>
                    <a:pt x="14686" y="11127"/>
                  </a:cubicBezTo>
                  <a:cubicBezTo>
                    <a:pt x="15155" y="11127"/>
                    <a:pt x="15625" y="11079"/>
                    <a:pt x="16085" y="10983"/>
                  </a:cubicBezTo>
                  <a:cubicBezTo>
                    <a:pt x="16540" y="10886"/>
                    <a:pt x="16990" y="10743"/>
                    <a:pt x="17358" y="10472"/>
                  </a:cubicBezTo>
                  <a:cubicBezTo>
                    <a:pt x="18227" y="9838"/>
                    <a:pt x="18411" y="8478"/>
                    <a:pt x="17752" y="7635"/>
                  </a:cubicBezTo>
                  <a:cubicBezTo>
                    <a:pt x="17282" y="7026"/>
                    <a:pt x="16448" y="6663"/>
                    <a:pt x="16259" y="5912"/>
                  </a:cubicBezTo>
                  <a:cubicBezTo>
                    <a:pt x="16003" y="4935"/>
                    <a:pt x="17011" y="3907"/>
                    <a:pt x="16622" y="2972"/>
                  </a:cubicBezTo>
                  <a:cubicBezTo>
                    <a:pt x="16448" y="2558"/>
                    <a:pt x="16019" y="2287"/>
                    <a:pt x="15579" y="2205"/>
                  </a:cubicBezTo>
                  <a:cubicBezTo>
                    <a:pt x="15456" y="2182"/>
                    <a:pt x="15332" y="2172"/>
                    <a:pt x="15207" y="2172"/>
                  </a:cubicBezTo>
                  <a:cubicBezTo>
                    <a:pt x="14884" y="2172"/>
                    <a:pt x="14558" y="2239"/>
                    <a:pt x="14245" y="2328"/>
                  </a:cubicBezTo>
                  <a:cubicBezTo>
                    <a:pt x="13554" y="2522"/>
                    <a:pt x="12885" y="2818"/>
                    <a:pt x="12286" y="3222"/>
                  </a:cubicBezTo>
                  <a:cubicBezTo>
                    <a:pt x="12281" y="2854"/>
                    <a:pt x="12246" y="2481"/>
                    <a:pt x="12179" y="2118"/>
                  </a:cubicBezTo>
                  <a:cubicBezTo>
                    <a:pt x="12097" y="1663"/>
                    <a:pt x="11969" y="1203"/>
                    <a:pt x="11709" y="825"/>
                  </a:cubicBezTo>
                  <a:cubicBezTo>
                    <a:pt x="11332" y="291"/>
                    <a:pt x="10673" y="1"/>
                    <a:pt x="10023" y="1"/>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3"/>
            <p:cNvSpPr/>
            <p:nvPr/>
          </p:nvSpPr>
          <p:spPr>
            <a:xfrm>
              <a:off x="405095" y="1850844"/>
              <a:ext cx="317711" cy="311878"/>
            </a:xfrm>
            <a:custGeom>
              <a:avLst/>
              <a:gdLst/>
              <a:ahLst/>
              <a:cxnLst/>
              <a:rect l="l" t="t" r="r" b="b"/>
              <a:pathLst>
                <a:path w="13345" h="13100" extrusionOk="0">
                  <a:moveTo>
                    <a:pt x="7087" y="5671"/>
                  </a:moveTo>
                  <a:cubicBezTo>
                    <a:pt x="7005" y="6039"/>
                    <a:pt x="6974" y="6412"/>
                    <a:pt x="7005" y="6786"/>
                  </a:cubicBezTo>
                  <a:lnTo>
                    <a:pt x="6949" y="7031"/>
                  </a:lnTo>
                  <a:cubicBezTo>
                    <a:pt x="6949" y="7041"/>
                    <a:pt x="6954" y="7046"/>
                    <a:pt x="6954" y="7052"/>
                  </a:cubicBezTo>
                  <a:cubicBezTo>
                    <a:pt x="6703" y="7128"/>
                    <a:pt x="6463" y="7246"/>
                    <a:pt x="6233" y="7384"/>
                  </a:cubicBezTo>
                  <a:cubicBezTo>
                    <a:pt x="6269" y="7179"/>
                    <a:pt x="6289" y="6975"/>
                    <a:pt x="6294" y="6770"/>
                  </a:cubicBezTo>
                  <a:lnTo>
                    <a:pt x="6371" y="6530"/>
                  </a:lnTo>
                  <a:cubicBezTo>
                    <a:pt x="6320" y="6407"/>
                    <a:pt x="6263" y="6285"/>
                    <a:pt x="6202" y="6167"/>
                  </a:cubicBezTo>
                  <a:lnTo>
                    <a:pt x="6202" y="6167"/>
                  </a:lnTo>
                  <a:lnTo>
                    <a:pt x="6263" y="6182"/>
                  </a:lnTo>
                  <a:cubicBezTo>
                    <a:pt x="6565" y="6055"/>
                    <a:pt x="6841" y="5876"/>
                    <a:pt x="7087" y="5671"/>
                  </a:cubicBezTo>
                  <a:close/>
                  <a:moveTo>
                    <a:pt x="6865" y="0"/>
                  </a:moveTo>
                  <a:cubicBezTo>
                    <a:pt x="6568" y="0"/>
                    <a:pt x="6272" y="83"/>
                    <a:pt x="6028" y="257"/>
                  </a:cubicBezTo>
                  <a:cubicBezTo>
                    <a:pt x="5568" y="594"/>
                    <a:pt x="5282" y="1192"/>
                    <a:pt x="4724" y="1315"/>
                  </a:cubicBezTo>
                  <a:cubicBezTo>
                    <a:pt x="4656" y="1330"/>
                    <a:pt x="4587" y="1337"/>
                    <a:pt x="4518" y="1337"/>
                  </a:cubicBezTo>
                  <a:cubicBezTo>
                    <a:pt x="3971" y="1337"/>
                    <a:pt x="3417" y="913"/>
                    <a:pt x="2885" y="913"/>
                  </a:cubicBezTo>
                  <a:cubicBezTo>
                    <a:pt x="2782" y="913"/>
                    <a:pt x="2679" y="929"/>
                    <a:pt x="2577" y="967"/>
                  </a:cubicBezTo>
                  <a:cubicBezTo>
                    <a:pt x="2265" y="1085"/>
                    <a:pt x="2061" y="1392"/>
                    <a:pt x="1984" y="1719"/>
                  </a:cubicBezTo>
                  <a:cubicBezTo>
                    <a:pt x="1912" y="2041"/>
                    <a:pt x="1958" y="2373"/>
                    <a:pt x="2035" y="2701"/>
                  </a:cubicBezTo>
                  <a:cubicBezTo>
                    <a:pt x="2153" y="3217"/>
                    <a:pt x="2368" y="3708"/>
                    <a:pt x="2638" y="4163"/>
                  </a:cubicBezTo>
                  <a:cubicBezTo>
                    <a:pt x="2605" y="4162"/>
                    <a:pt x="2571" y="4162"/>
                    <a:pt x="2537" y="4162"/>
                  </a:cubicBezTo>
                  <a:cubicBezTo>
                    <a:pt x="2298" y="4162"/>
                    <a:pt x="2057" y="4178"/>
                    <a:pt x="1815" y="4209"/>
                  </a:cubicBezTo>
                  <a:cubicBezTo>
                    <a:pt x="1478" y="4255"/>
                    <a:pt x="1140" y="4337"/>
                    <a:pt x="859" y="4521"/>
                  </a:cubicBezTo>
                  <a:cubicBezTo>
                    <a:pt x="200" y="4950"/>
                    <a:pt x="0" y="5942"/>
                    <a:pt x="435" y="6591"/>
                  </a:cubicBezTo>
                  <a:cubicBezTo>
                    <a:pt x="757" y="7062"/>
                    <a:pt x="1345" y="7374"/>
                    <a:pt x="1452" y="7921"/>
                  </a:cubicBezTo>
                  <a:cubicBezTo>
                    <a:pt x="1590" y="8652"/>
                    <a:pt x="798" y="9362"/>
                    <a:pt x="1043" y="10063"/>
                  </a:cubicBezTo>
                  <a:cubicBezTo>
                    <a:pt x="1151" y="10375"/>
                    <a:pt x="1452" y="10595"/>
                    <a:pt x="1769" y="10676"/>
                  </a:cubicBezTo>
                  <a:cubicBezTo>
                    <a:pt x="1900" y="10710"/>
                    <a:pt x="2033" y="10723"/>
                    <a:pt x="2166" y="10723"/>
                  </a:cubicBezTo>
                  <a:cubicBezTo>
                    <a:pt x="2363" y="10723"/>
                    <a:pt x="2561" y="10693"/>
                    <a:pt x="2756" y="10651"/>
                  </a:cubicBezTo>
                  <a:cubicBezTo>
                    <a:pt x="3349" y="10528"/>
                    <a:pt x="3917" y="10298"/>
                    <a:pt x="4428" y="9966"/>
                  </a:cubicBezTo>
                  <a:lnTo>
                    <a:pt x="4428" y="9966"/>
                  </a:lnTo>
                  <a:cubicBezTo>
                    <a:pt x="4326" y="10421"/>
                    <a:pt x="4290" y="10886"/>
                    <a:pt x="4310" y="11346"/>
                  </a:cubicBezTo>
                  <a:cubicBezTo>
                    <a:pt x="4326" y="11684"/>
                    <a:pt x="4377" y="12031"/>
                    <a:pt x="4540" y="12333"/>
                  </a:cubicBezTo>
                  <a:cubicBezTo>
                    <a:pt x="4797" y="12814"/>
                    <a:pt x="5345" y="13099"/>
                    <a:pt x="5887" y="13099"/>
                  </a:cubicBezTo>
                  <a:cubicBezTo>
                    <a:pt x="6122" y="13099"/>
                    <a:pt x="6356" y="13046"/>
                    <a:pt x="6565" y="12931"/>
                  </a:cubicBezTo>
                  <a:cubicBezTo>
                    <a:pt x="7061" y="12660"/>
                    <a:pt x="7419" y="12093"/>
                    <a:pt x="7981" y="12036"/>
                  </a:cubicBezTo>
                  <a:cubicBezTo>
                    <a:pt x="8013" y="12033"/>
                    <a:pt x="8045" y="12032"/>
                    <a:pt x="8076" y="12032"/>
                  </a:cubicBezTo>
                  <a:cubicBezTo>
                    <a:pt x="8705" y="12032"/>
                    <a:pt x="9268" y="12663"/>
                    <a:pt x="9879" y="12663"/>
                  </a:cubicBezTo>
                  <a:cubicBezTo>
                    <a:pt x="9944" y="12663"/>
                    <a:pt x="10011" y="12656"/>
                    <a:pt x="10077" y="12640"/>
                  </a:cubicBezTo>
                  <a:cubicBezTo>
                    <a:pt x="10400" y="12563"/>
                    <a:pt x="10650" y="12282"/>
                    <a:pt x="10757" y="11965"/>
                  </a:cubicBezTo>
                  <a:cubicBezTo>
                    <a:pt x="10865" y="11653"/>
                    <a:pt x="10860" y="11316"/>
                    <a:pt x="10819" y="10983"/>
                  </a:cubicBezTo>
                  <a:cubicBezTo>
                    <a:pt x="10737" y="10293"/>
                    <a:pt x="10522" y="9618"/>
                    <a:pt x="10164" y="9020"/>
                  </a:cubicBezTo>
                  <a:lnTo>
                    <a:pt x="10164" y="9020"/>
                  </a:lnTo>
                  <a:cubicBezTo>
                    <a:pt x="10288" y="9030"/>
                    <a:pt x="10411" y="9034"/>
                    <a:pt x="10535" y="9034"/>
                  </a:cubicBezTo>
                  <a:cubicBezTo>
                    <a:pt x="10929" y="9034"/>
                    <a:pt x="11323" y="8986"/>
                    <a:pt x="11708" y="8892"/>
                  </a:cubicBezTo>
                  <a:cubicBezTo>
                    <a:pt x="12041" y="8815"/>
                    <a:pt x="12368" y="8703"/>
                    <a:pt x="12634" y="8483"/>
                  </a:cubicBezTo>
                  <a:cubicBezTo>
                    <a:pt x="13237" y="8008"/>
                    <a:pt x="13345" y="7000"/>
                    <a:pt x="12849" y="6397"/>
                  </a:cubicBezTo>
                  <a:cubicBezTo>
                    <a:pt x="12491" y="5963"/>
                    <a:pt x="11867" y="5712"/>
                    <a:pt x="11708" y="5165"/>
                  </a:cubicBezTo>
                  <a:cubicBezTo>
                    <a:pt x="11499" y="4459"/>
                    <a:pt x="12215" y="3672"/>
                    <a:pt x="11913" y="3002"/>
                  </a:cubicBezTo>
                  <a:cubicBezTo>
                    <a:pt x="11780" y="2701"/>
                    <a:pt x="11453" y="2506"/>
                    <a:pt x="11126" y="2465"/>
                  </a:cubicBezTo>
                  <a:cubicBezTo>
                    <a:pt x="11051" y="2455"/>
                    <a:pt x="10976" y="2450"/>
                    <a:pt x="10901" y="2450"/>
                  </a:cubicBezTo>
                  <a:cubicBezTo>
                    <a:pt x="10651" y="2450"/>
                    <a:pt x="10397" y="2504"/>
                    <a:pt x="10149" y="2583"/>
                  </a:cubicBezTo>
                  <a:cubicBezTo>
                    <a:pt x="9505" y="2793"/>
                    <a:pt x="8896" y="3115"/>
                    <a:pt x="8390" y="3560"/>
                  </a:cubicBezTo>
                  <a:cubicBezTo>
                    <a:pt x="8554" y="2910"/>
                    <a:pt x="8564" y="2230"/>
                    <a:pt x="8457" y="1571"/>
                  </a:cubicBezTo>
                  <a:cubicBezTo>
                    <a:pt x="8401" y="1238"/>
                    <a:pt x="8308" y="896"/>
                    <a:pt x="8109" y="620"/>
                  </a:cubicBezTo>
                  <a:cubicBezTo>
                    <a:pt x="7834" y="218"/>
                    <a:pt x="7348" y="0"/>
                    <a:pt x="6865" y="0"/>
                  </a:cubicBezTo>
                  <a:close/>
                </a:path>
              </a:pathLst>
            </a:custGeom>
            <a:solidFill>
              <a:schemeClr val="accent6"/>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3"/>
            <p:cNvSpPr/>
            <p:nvPr/>
          </p:nvSpPr>
          <p:spPr>
            <a:xfrm>
              <a:off x="462905" y="1903699"/>
              <a:ext cx="189912" cy="180532"/>
            </a:xfrm>
            <a:custGeom>
              <a:avLst/>
              <a:gdLst/>
              <a:ahLst/>
              <a:cxnLst/>
              <a:rect l="l" t="t" r="r" b="b"/>
              <a:pathLst>
                <a:path w="7977" h="7583" extrusionOk="0">
                  <a:moveTo>
                    <a:pt x="4009" y="0"/>
                  </a:moveTo>
                  <a:lnTo>
                    <a:pt x="4009" y="0"/>
                  </a:lnTo>
                  <a:cubicBezTo>
                    <a:pt x="4035" y="297"/>
                    <a:pt x="4065" y="583"/>
                    <a:pt x="4086" y="869"/>
                  </a:cubicBezTo>
                  <a:cubicBezTo>
                    <a:pt x="4106" y="1161"/>
                    <a:pt x="4117" y="1442"/>
                    <a:pt x="4117" y="1728"/>
                  </a:cubicBezTo>
                  <a:cubicBezTo>
                    <a:pt x="4122" y="2014"/>
                    <a:pt x="4111" y="2296"/>
                    <a:pt x="4091" y="2582"/>
                  </a:cubicBezTo>
                  <a:cubicBezTo>
                    <a:pt x="4081" y="2781"/>
                    <a:pt x="4065" y="2976"/>
                    <a:pt x="4045" y="3170"/>
                  </a:cubicBezTo>
                  <a:cubicBezTo>
                    <a:pt x="3979" y="3180"/>
                    <a:pt x="3907" y="3190"/>
                    <a:pt x="3835" y="3211"/>
                  </a:cubicBezTo>
                  <a:cubicBezTo>
                    <a:pt x="3830" y="3190"/>
                    <a:pt x="3815" y="3170"/>
                    <a:pt x="3810" y="3144"/>
                  </a:cubicBezTo>
                  <a:cubicBezTo>
                    <a:pt x="3728" y="2960"/>
                    <a:pt x="3646" y="2776"/>
                    <a:pt x="3554" y="2592"/>
                  </a:cubicBezTo>
                  <a:cubicBezTo>
                    <a:pt x="3467" y="2403"/>
                    <a:pt x="3380" y="2224"/>
                    <a:pt x="3288" y="2040"/>
                  </a:cubicBezTo>
                  <a:cubicBezTo>
                    <a:pt x="3196" y="1856"/>
                    <a:pt x="3099" y="1677"/>
                    <a:pt x="2987" y="1498"/>
                  </a:cubicBezTo>
                  <a:lnTo>
                    <a:pt x="2987" y="1498"/>
                  </a:lnTo>
                  <a:cubicBezTo>
                    <a:pt x="2997" y="1708"/>
                    <a:pt x="3038" y="1917"/>
                    <a:pt x="3094" y="2117"/>
                  </a:cubicBezTo>
                  <a:cubicBezTo>
                    <a:pt x="3150" y="2321"/>
                    <a:pt x="3227" y="2515"/>
                    <a:pt x="3319" y="2705"/>
                  </a:cubicBezTo>
                  <a:cubicBezTo>
                    <a:pt x="3406" y="2889"/>
                    <a:pt x="3508" y="3078"/>
                    <a:pt x="3631" y="3247"/>
                  </a:cubicBezTo>
                  <a:cubicBezTo>
                    <a:pt x="3636" y="3257"/>
                    <a:pt x="3646" y="3262"/>
                    <a:pt x="3651" y="3272"/>
                  </a:cubicBezTo>
                  <a:cubicBezTo>
                    <a:pt x="3498" y="3339"/>
                    <a:pt x="3350" y="3441"/>
                    <a:pt x="3222" y="3569"/>
                  </a:cubicBezTo>
                  <a:cubicBezTo>
                    <a:pt x="3048" y="3748"/>
                    <a:pt x="2936" y="3973"/>
                    <a:pt x="2884" y="4203"/>
                  </a:cubicBezTo>
                  <a:cubicBezTo>
                    <a:pt x="2767" y="4177"/>
                    <a:pt x="2649" y="4152"/>
                    <a:pt x="2527" y="4131"/>
                  </a:cubicBezTo>
                  <a:cubicBezTo>
                    <a:pt x="2245" y="4085"/>
                    <a:pt x="1969" y="4054"/>
                    <a:pt x="1688" y="4034"/>
                  </a:cubicBezTo>
                  <a:cubicBezTo>
                    <a:pt x="1492" y="4027"/>
                    <a:pt x="1297" y="4017"/>
                    <a:pt x="1101" y="4017"/>
                  </a:cubicBezTo>
                  <a:cubicBezTo>
                    <a:pt x="1015" y="4017"/>
                    <a:pt x="930" y="4019"/>
                    <a:pt x="844" y="4024"/>
                  </a:cubicBezTo>
                  <a:cubicBezTo>
                    <a:pt x="563" y="4029"/>
                    <a:pt x="282" y="4054"/>
                    <a:pt x="1" y="4106"/>
                  </a:cubicBezTo>
                  <a:cubicBezTo>
                    <a:pt x="282" y="4162"/>
                    <a:pt x="558" y="4192"/>
                    <a:pt x="839" y="4223"/>
                  </a:cubicBezTo>
                  <a:cubicBezTo>
                    <a:pt x="1121" y="4259"/>
                    <a:pt x="1397" y="4274"/>
                    <a:pt x="1678" y="4295"/>
                  </a:cubicBezTo>
                  <a:cubicBezTo>
                    <a:pt x="1959" y="4310"/>
                    <a:pt x="2230" y="4330"/>
                    <a:pt x="2511" y="4336"/>
                  </a:cubicBezTo>
                  <a:cubicBezTo>
                    <a:pt x="2629" y="4336"/>
                    <a:pt x="2752" y="4341"/>
                    <a:pt x="2864" y="4341"/>
                  </a:cubicBezTo>
                  <a:cubicBezTo>
                    <a:pt x="2838" y="4561"/>
                    <a:pt x="2869" y="4775"/>
                    <a:pt x="2956" y="4980"/>
                  </a:cubicBezTo>
                  <a:cubicBezTo>
                    <a:pt x="2879" y="5026"/>
                    <a:pt x="2808" y="5072"/>
                    <a:pt x="2731" y="5123"/>
                  </a:cubicBezTo>
                  <a:cubicBezTo>
                    <a:pt x="2573" y="5225"/>
                    <a:pt x="2409" y="5327"/>
                    <a:pt x="2256" y="5440"/>
                  </a:cubicBezTo>
                  <a:cubicBezTo>
                    <a:pt x="2102" y="5547"/>
                    <a:pt x="1944" y="5665"/>
                    <a:pt x="1795" y="5798"/>
                  </a:cubicBezTo>
                  <a:cubicBezTo>
                    <a:pt x="1995" y="5762"/>
                    <a:pt x="2179" y="5696"/>
                    <a:pt x="2358" y="5619"/>
                  </a:cubicBezTo>
                  <a:cubicBezTo>
                    <a:pt x="2537" y="5542"/>
                    <a:pt x="2711" y="5445"/>
                    <a:pt x="2869" y="5343"/>
                  </a:cubicBezTo>
                  <a:cubicBezTo>
                    <a:pt x="2936" y="5302"/>
                    <a:pt x="3002" y="5256"/>
                    <a:pt x="3069" y="5205"/>
                  </a:cubicBezTo>
                  <a:cubicBezTo>
                    <a:pt x="3120" y="5281"/>
                    <a:pt x="3176" y="5358"/>
                    <a:pt x="3247" y="5419"/>
                  </a:cubicBezTo>
                  <a:cubicBezTo>
                    <a:pt x="3488" y="5660"/>
                    <a:pt x="3815" y="5793"/>
                    <a:pt x="4152" y="5793"/>
                  </a:cubicBezTo>
                  <a:lnTo>
                    <a:pt x="4198" y="5793"/>
                  </a:lnTo>
                  <a:cubicBezTo>
                    <a:pt x="4178" y="5869"/>
                    <a:pt x="4163" y="5946"/>
                    <a:pt x="4147" y="6028"/>
                  </a:cubicBezTo>
                  <a:cubicBezTo>
                    <a:pt x="4117" y="6202"/>
                    <a:pt x="4117" y="6381"/>
                    <a:pt x="4117" y="6560"/>
                  </a:cubicBezTo>
                  <a:cubicBezTo>
                    <a:pt x="4127" y="6739"/>
                    <a:pt x="4147" y="6912"/>
                    <a:pt x="4193" y="7081"/>
                  </a:cubicBezTo>
                  <a:cubicBezTo>
                    <a:pt x="4239" y="7255"/>
                    <a:pt x="4296" y="7424"/>
                    <a:pt x="4393" y="7582"/>
                  </a:cubicBezTo>
                  <a:cubicBezTo>
                    <a:pt x="4403" y="7403"/>
                    <a:pt x="4403" y="7229"/>
                    <a:pt x="4398" y="7056"/>
                  </a:cubicBezTo>
                  <a:cubicBezTo>
                    <a:pt x="4398" y="6887"/>
                    <a:pt x="4382" y="6718"/>
                    <a:pt x="4377" y="6544"/>
                  </a:cubicBezTo>
                  <a:cubicBezTo>
                    <a:pt x="4367" y="6381"/>
                    <a:pt x="4357" y="6207"/>
                    <a:pt x="4347" y="6033"/>
                  </a:cubicBezTo>
                  <a:cubicBezTo>
                    <a:pt x="4342" y="5951"/>
                    <a:pt x="4331" y="5864"/>
                    <a:pt x="4326" y="5777"/>
                  </a:cubicBezTo>
                  <a:cubicBezTo>
                    <a:pt x="4485" y="5752"/>
                    <a:pt x="4648" y="5701"/>
                    <a:pt x="4786" y="5624"/>
                  </a:cubicBezTo>
                  <a:cubicBezTo>
                    <a:pt x="4812" y="5685"/>
                    <a:pt x="4838" y="5747"/>
                    <a:pt x="4868" y="5803"/>
                  </a:cubicBezTo>
                  <a:cubicBezTo>
                    <a:pt x="4965" y="6007"/>
                    <a:pt x="5073" y="6207"/>
                    <a:pt x="5190" y="6406"/>
                  </a:cubicBezTo>
                  <a:cubicBezTo>
                    <a:pt x="5303" y="6595"/>
                    <a:pt x="5425" y="6795"/>
                    <a:pt x="5553" y="6979"/>
                  </a:cubicBezTo>
                  <a:cubicBezTo>
                    <a:pt x="5681" y="7163"/>
                    <a:pt x="5824" y="7352"/>
                    <a:pt x="5983" y="7516"/>
                  </a:cubicBezTo>
                  <a:cubicBezTo>
                    <a:pt x="5916" y="7291"/>
                    <a:pt x="5829" y="7081"/>
                    <a:pt x="5727" y="6877"/>
                  </a:cubicBezTo>
                  <a:cubicBezTo>
                    <a:pt x="5630" y="6672"/>
                    <a:pt x="5523" y="6478"/>
                    <a:pt x="5405" y="6278"/>
                  </a:cubicBezTo>
                  <a:cubicBezTo>
                    <a:pt x="5293" y="6084"/>
                    <a:pt x="5170" y="5885"/>
                    <a:pt x="5037" y="5701"/>
                  </a:cubicBezTo>
                  <a:cubicBezTo>
                    <a:pt x="5001" y="5644"/>
                    <a:pt x="4960" y="5593"/>
                    <a:pt x="4914" y="5537"/>
                  </a:cubicBezTo>
                  <a:cubicBezTo>
                    <a:pt x="4976" y="5491"/>
                    <a:pt x="5022" y="5445"/>
                    <a:pt x="5073" y="5394"/>
                  </a:cubicBezTo>
                  <a:cubicBezTo>
                    <a:pt x="5272" y="5189"/>
                    <a:pt x="5395" y="4934"/>
                    <a:pt x="5425" y="4658"/>
                  </a:cubicBezTo>
                  <a:cubicBezTo>
                    <a:pt x="5530" y="4665"/>
                    <a:pt x="5636" y="4669"/>
                    <a:pt x="5742" y="4669"/>
                  </a:cubicBezTo>
                  <a:cubicBezTo>
                    <a:pt x="5849" y="4669"/>
                    <a:pt x="5955" y="4665"/>
                    <a:pt x="6059" y="4658"/>
                  </a:cubicBezTo>
                  <a:cubicBezTo>
                    <a:pt x="6284" y="4647"/>
                    <a:pt x="6509" y="4622"/>
                    <a:pt x="6724" y="4581"/>
                  </a:cubicBezTo>
                  <a:cubicBezTo>
                    <a:pt x="6944" y="4545"/>
                    <a:pt x="7164" y="4489"/>
                    <a:pt x="7379" y="4412"/>
                  </a:cubicBezTo>
                  <a:cubicBezTo>
                    <a:pt x="7212" y="4393"/>
                    <a:pt x="7045" y="4383"/>
                    <a:pt x="6878" y="4383"/>
                  </a:cubicBezTo>
                  <a:cubicBezTo>
                    <a:pt x="6820" y="4383"/>
                    <a:pt x="6762" y="4384"/>
                    <a:pt x="6704" y="4387"/>
                  </a:cubicBezTo>
                  <a:cubicBezTo>
                    <a:pt x="6612" y="4372"/>
                    <a:pt x="6513" y="4367"/>
                    <a:pt x="6411" y="4367"/>
                  </a:cubicBezTo>
                  <a:cubicBezTo>
                    <a:pt x="6298" y="4367"/>
                    <a:pt x="6180" y="4374"/>
                    <a:pt x="6065" y="4382"/>
                  </a:cubicBezTo>
                  <a:cubicBezTo>
                    <a:pt x="5860" y="4392"/>
                    <a:pt x="5666" y="4407"/>
                    <a:pt x="5461" y="4433"/>
                  </a:cubicBezTo>
                  <a:cubicBezTo>
                    <a:pt x="5451" y="4162"/>
                    <a:pt x="5364" y="3911"/>
                    <a:pt x="5211" y="3697"/>
                  </a:cubicBezTo>
                  <a:cubicBezTo>
                    <a:pt x="5247" y="3671"/>
                    <a:pt x="5293" y="3640"/>
                    <a:pt x="5333" y="3615"/>
                  </a:cubicBezTo>
                  <a:cubicBezTo>
                    <a:pt x="5604" y="3436"/>
                    <a:pt x="5886" y="3262"/>
                    <a:pt x="6177" y="3109"/>
                  </a:cubicBezTo>
                  <a:cubicBezTo>
                    <a:pt x="6463" y="2950"/>
                    <a:pt x="6755" y="2807"/>
                    <a:pt x="7056" y="2669"/>
                  </a:cubicBezTo>
                  <a:cubicBezTo>
                    <a:pt x="7358" y="2531"/>
                    <a:pt x="7665" y="2403"/>
                    <a:pt x="7977" y="2275"/>
                  </a:cubicBezTo>
                  <a:lnTo>
                    <a:pt x="7977" y="2275"/>
                  </a:lnTo>
                  <a:cubicBezTo>
                    <a:pt x="7639" y="2301"/>
                    <a:pt x="7307" y="2372"/>
                    <a:pt x="6985" y="2475"/>
                  </a:cubicBezTo>
                  <a:cubicBezTo>
                    <a:pt x="6663" y="2577"/>
                    <a:pt x="6356" y="2720"/>
                    <a:pt x="6054" y="2878"/>
                  </a:cubicBezTo>
                  <a:cubicBezTo>
                    <a:pt x="5758" y="3042"/>
                    <a:pt x="5471" y="3231"/>
                    <a:pt x="5216" y="3446"/>
                  </a:cubicBezTo>
                  <a:cubicBezTo>
                    <a:pt x="5180" y="3477"/>
                    <a:pt x="5134" y="3518"/>
                    <a:pt x="5093" y="3553"/>
                  </a:cubicBezTo>
                  <a:cubicBezTo>
                    <a:pt x="5083" y="3543"/>
                    <a:pt x="5078" y="3528"/>
                    <a:pt x="5062" y="3523"/>
                  </a:cubicBezTo>
                  <a:cubicBezTo>
                    <a:pt x="4812" y="3277"/>
                    <a:pt x="4483" y="3160"/>
                    <a:pt x="4158" y="3160"/>
                  </a:cubicBezTo>
                  <a:cubicBezTo>
                    <a:pt x="4151" y="3160"/>
                    <a:pt x="4144" y="3160"/>
                    <a:pt x="4137" y="3160"/>
                  </a:cubicBezTo>
                  <a:cubicBezTo>
                    <a:pt x="4198" y="2981"/>
                    <a:pt x="4250" y="2786"/>
                    <a:pt x="4290" y="2602"/>
                  </a:cubicBezTo>
                  <a:cubicBezTo>
                    <a:pt x="4347" y="2316"/>
                    <a:pt x="4372" y="2014"/>
                    <a:pt x="4372" y="1723"/>
                  </a:cubicBezTo>
                  <a:cubicBezTo>
                    <a:pt x="4367" y="1426"/>
                    <a:pt x="4342" y="1125"/>
                    <a:pt x="4285" y="839"/>
                  </a:cubicBezTo>
                  <a:cubicBezTo>
                    <a:pt x="4224" y="552"/>
                    <a:pt x="4137" y="266"/>
                    <a:pt x="4009" y="0"/>
                  </a:cubicBezTo>
                  <a:close/>
                </a:path>
              </a:pathLst>
            </a:custGeom>
            <a:solidFill>
              <a:schemeClr val="lt2"/>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2" name="Google Shape;702;p13"/>
          <p:cNvGrpSpPr/>
          <p:nvPr/>
        </p:nvGrpSpPr>
        <p:grpSpPr>
          <a:xfrm rot="5684851">
            <a:off x="8423709" y="3480904"/>
            <a:ext cx="360967" cy="333862"/>
            <a:chOff x="314888" y="1788230"/>
            <a:chExt cx="470479" cy="435151"/>
          </a:xfrm>
        </p:grpSpPr>
        <p:sp>
          <p:nvSpPr>
            <p:cNvPr id="703" name="Google Shape;703;p13"/>
            <p:cNvSpPr/>
            <p:nvPr/>
          </p:nvSpPr>
          <p:spPr>
            <a:xfrm rot="-1111104">
              <a:off x="337754" y="1804789"/>
              <a:ext cx="131243" cy="165355"/>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4"/>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3"/>
            <p:cNvSpPr/>
            <p:nvPr/>
          </p:nvSpPr>
          <p:spPr>
            <a:xfrm>
              <a:off x="347023" y="1802511"/>
              <a:ext cx="438344" cy="420869"/>
            </a:xfrm>
            <a:custGeom>
              <a:avLst/>
              <a:gdLst/>
              <a:ahLst/>
              <a:cxnLst/>
              <a:rect l="l" t="t" r="r" b="b"/>
              <a:pathLst>
                <a:path w="18412" h="17678" extrusionOk="0">
                  <a:moveTo>
                    <a:pt x="9740" y="8161"/>
                  </a:moveTo>
                  <a:lnTo>
                    <a:pt x="9720" y="8243"/>
                  </a:lnTo>
                  <a:cubicBezTo>
                    <a:pt x="9909" y="8642"/>
                    <a:pt x="10160" y="9010"/>
                    <a:pt x="10456" y="9337"/>
                  </a:cubicBezTo>
                  <a:cubicBezTo>
                    <a:pt x="10139" y="9283"/>
                    <a:pt x="9820" y="9252"/>
                    <a:pt x="9501" y="9252"/>
                  </a:cubicBezTo>
                  <a:cubicBezTo>
                    <a:pt x="9311" y="9252"/>
                    <a:pt x="9122" y="9263"/>
                    <a:pt x="8932" y="9286"/>
                  </a:cubicBezTo>
                  <a:lnTo>
                    <a:pt x="8595" y="9225"/>
                  </a:lnTo>
                  <a:cubicBezTo>
                    <a:pt x="8590" y="9230"/>
                    <a:pt x="8580" y="9230"/>
                    <a:pt x="8575" y="9235"/>
                  </a:cubicBezTo>
                  <a:cubicBezTo>
                    <a:pt x="8447" y="8892"/>
                    <a:pt x="8283" y="8565"/>
                    <a:pt x="8084" y="8263"/>
                  </a:cubicBezTo>
                  <a:lnTo>
                    <a:pt x="8084" y="8263"/>
                  </a:lnTo>
                  <a:cubicBezTo>
                    <a:pt x="8299" y="8299"/>
                    <a:pt x="8517" y="8320"/>
                    <a:pt x="8736" y="8320"/>
                  </a:cubicBezTo>
                  <a:cubicBezTo>
                    <a:pt x="8798" y="8320"/>
                    <a:pt x="8860" y="8318"/>
                    <a:pt x="8922" y="8315"/>
                  </a:cubicBezTo>
                  <a:lnTo>
                    <a:pt x="9255" y="8412"/>
                  </a:lnTo>
                  <a:cubicBezTo>
                    <a:pt x="9418" y="8335"/>
                    <a:pt x="9577" y="8253"/>
                    <a:pt x="9740" y="8161"/>
                  </a:cubicBezTo>
                  <a:close/>
                  <a:moveTo>
                    <a:pt x="10023" y="1"/>
                  </a:moveTo>
                  <a:cubicBezTo>
                    <a:pt x="9613" y="1"/>
                    <a:pt x="9206" y="116"/>
                    <a:pt x="8876" y="359"/>
                  </a:cubicBezTo>
                  <a:cubicBezTo>
                    <a:pt x="8258" y="814"/>
                    <a:pt x="7864" y="1632"/>
                    <a:pt x="7112" y="1806"/>
                  </a:cubicBezTo>
                  <a:cubicBezTo>
                    <a:pt x="7013" y="1829"/>
                    <a:pt x="6913" y="1840"/>
                    <a:pt x="6813" y="1840"/>
                  </a:cubicBezTo>
                  <a:cubicBezTo>
                    <a:pt x="6071" y="1840"/>
                    <a:pt x="5325" y="1276"/>
                    <a:pt x="4607" y="1276"/>
                  </a:cubicBezTo>
                  <a:cubicBezTo>
                    <a:pt x="4464" y="1276"/>
                    <a:pt x="4323" y="1298"/>
                    <a:pt x="4183" y="1351"/>
                  </a:cubicBezTo>
                  <a:cubicBezTo>
                    <a:pt x="3764" y="1510"/>
                    <a:pt x="3482" y="1934"/>
                    <a:pt x="3385" y="2374"/>
                  </a:cubicBezTo>
                  <a:cubicBezTo>
                    <a:pt x="3288" y="2813"/>
                    <a:pt x="3360" y="3274"/>
                    <a:pt x="3467" y="3708"/>
                  </a:cubicBezTo>
                  <a:cubicBezTo>
                    <a:pt x="3666" y="4506"/>
                    <a:pt x="4004" y="5273"/>
                    <a:pt x="4474" y="5947"/>
                  </a:cubicBezTo>
                  <a:cubicBezTo>
                    <a:pt x="4050" y="5864"/>
                    <a:pt x="3623" y="5825"/>
                    <a:pt x="3196" y="5825"/>
                  </a:cubicBezTo>
                  <a:cubicBezTo>
                    <a:pt x="2995" y="5825"/>
                    <a:pt x="2794" y="5834"/>
                    <a:pt x="2593" y="5850"/>
                  </a:cubicBezTo>
                  <a:cubicBezTo>
                    <a:pt x="2133" y="5886"/>
                    <a:pt x="1667" y="5978"/>
                    <a:pt x="1263" y="6208"/>
                  </a:cubicBezTo>
                  <a:cubicBezTo>
                    <a:pt x="343" y="6745"/>
                    <a:pt x="1" y="8074"/>
                    <a:pt x="548" y="8989"/>
                  </a:cubicBezTo>
                  <a:cubicBezTo>
                    <a:pt x="946" y="9644"/>
                    <a:pt x="1724" y="10104"/>
                    <a:pt x="1831" y="10871"/>
                  </a:cubicBezTo>
                  <a:cubicBezTo>
                    <a:pt x="1974" y="11868"/>
                    <a:pt x="849" y="12778"/>
                    <a:pt x="1125" y="13749"/>
                  </a:cubicBezTo>
                  <a:cubicBezTo>
                    <a:pt x="1243" y="14184"/>
                    <a:pt x="1642" y="14501"/>
                    <a:pt x="2071" y="14629"/>
                  </a:cubicBezTo>
                  <a:cubicBezTo>
                    <a:pt x="2291" y="14700"/>
                    <a:pt x="2524" y="14728"/>
                    <a:pt x="2758" y="14728"/>
                  </a:cubicBezTo>
                  <a:cubicBezTo>
                    <a:pt x="2975" y="14728"/>
                    <a:pt x="3194" y="14704"/>
                    <a:pt x="3406" y="14670"/>
                  </a:cubicBezTo>
                  <a:cubicBezTo>
                    <a:pt x="4336" y="14521"/>
                    <a:pt x="5246" y="14189"/>
                    <a:pt x="6034" y="13678"/>
                  </a:cubicBezTo>
                  <a:lnTo>
                    <a:pt x="6034" y="13678"/>
                  </a:lnTo>
                  <a:cubicBezTo>
                    <a:pt x="6008" y="14383"/>
                    <a:pt x="6095" y="15089"/>
                    <a:pt x="6279" y="15769"/>
                  </a:cubicBezTo>
                  <a:cubicBezTo>
                    <a:pt x="6402" y="16214"/>
                    <a:pt x="6576" y="16659"/>
                    <a:pt x="6877" y="17006"/>
                  </a:cubicBezTo>
                  <a:cubicBezTo>
                    <a:pt x="7258" y="17449"/>
                    <a:pt x="7843" y="17678"/>
                    <a:pt x="8425" y="17678"/>
                  </a:cubicBezTo>
                  <a:cubicBezTo>
                    <a:pt x="8904" y="17678"/>
                    <a:pt x="9382" y="17522"/>
                    <a:pt x="9740" y="17200"/>
                  </a:cubicBezTo>
                  <a:cubicBezTo>
                    <a:pt x="10313" y="16689"/>
                    <a:pt x="10620" y="15840"/>
                    <a:pt x="11351" y="15590"/>
                  </a:cubicBezTo>
                  <a:cubicBezTo>
                    <a:pt x="11495" y="15541"/>
                    <a:pt x="11643" y="15521"/>
                    <a:pt x="11793" y="15521"/>
                  </a:cubicBezTo>
                  <a:cubicBezTo>
                    <a:pt x="12432" y="15521"/>
                    <a:pt x="13111" y="15880"/>
                    <a:pt x="13737" y="15880"/>
                  </a:cubicBezTo>
                  <a:cubicBezTo>
                    <a:pt x="13933" y="15880"/>
                    <a:pt x="14123" y="15845"/>
                    <a:pt x="14306" y="15754"/>
                  </a:cubicBezTo>
                  <a:cubicBezTo>
                    <a:pt x="14710" y="15559"/>
                    <a:pt x="14955" y="15109"/>
                    <a:pt x="15006" y="14665"/>
                  </a:cubicBezTo>
                  <a:cubicBezTo>
                    <a:pt x="15058" y="14215"/>
                    <a:pt x="14945" y="13770"/>
                    <a:pt x="14792" y="13340"/>
                  </a:cubicBezTo>
                  <a:cubicBezTo>
                    <a:pt x="14485" y="12476"/>
                    <a:pt x="14015" y="11663"/>
                    <a:pt x="13386" y="10999"/>
                  </a:cubicBezTo>
                  <a:lnTo>
                    <a:pt x="13386" y="10999"/>
                  </a:lnTo>
                  <a:cubicBezTo>
                    <a:pt x="13812" y="11085"/>
                    <a:pt x="14249" y="11127"/>
                    <a:pt x="14686" y="11127"/>
                  </a:cubicBezTo>
                  <a:cubicBezTo>
                    <a:pt x="15155" y="11127"/>
                    <a:pt x="15625" y="11079"/>
                    <a:pt x="16085" y="10983"/>
                  </a:cubicBezTo>
                  <a:cubicBezTo>
                    <a:pt x="16540" y="10886"/>
                    <a:pt x="16990" y="10743"/>
                    <a:pt x="17358" y="10472"/>
                  </a:cubicBezTo>
                  <a:cubicBezTo>
                    <a:pt x="18227" y="9838"/>
                    <a:pt x="18411" y="8478"/>
                    <a:pt x="17752" y="7635"/>
                  </a:cubicBezTo>
                  <a:cubicBezTo>
                    <a:pt x="17282" y="7026"/>
                    <a:pt x="16448" y="6663"/>
                    <a:pt x="16259" y="5912"/>
                  </a:cubicBezTo>
                  <a:cubicBezTo>
                    <a:pt x="16003" y="4935"/>
                    <a:pt x="17011" y="3907"/>
                    <a:pt x="16622" y="2972"/>
                  </a:cubicBezTo>
                  <a:cubicBezTo>
                    <a:pt x="16448" y="2558"/>
                    <a:pt x="16019" y="2287"/>
                    <a:pt x="15579" y="2205"/>
                  </a:cubicBezTo>
                  <a:cubicBezTo>
                    <a:pt x="15456" y="2182"/>
                    <a:pt x="15332" y="2172"/>
                    <a:pt x="15207" y="2172"/>
                  </a:cubicBezTo>
                  <a:cubicBezTo>
                    <a:pt x="14884" y="2172"/>
                    <a:pt x="14558" y="2239"/>
                    <a:pt x="14245" y="2328"/>
                  </a:cubicBezTo>
                  <a:cubicBezTo>
                    <a:pt x="13554" y="2522"/>
                    <a:pt x="12885" y="2818"/>
                    <a:pt x="12286" y="3222"/>
                  </a:cubicBezTo>
                  <a:cubicBezTo>
                    <a:pt x="12281" y="2854"/>
                    <a:pt x="12246" y="2481"/>
                    <a:pt x="12179" y="2118"/>
                  </a:cubicBezTo>
                  <a:cubicBezTo>
                    <a:pt x="12097" y="1663"/>
                    <a:pt x="11969" y="1203"/>
                    <a:pt x="11709" y="825"/>
                  </a:cubicBezTo>
                  <a:cubicBezTo>
                    <a:pt x="11332" y="291"/>
                    <a:pt x="10673" y="1"/>
                    <a:pt x="10023" y="1"/>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3"/>
            <p:cNvSpPr/>
            <p:nvPr/>
          </p:nvSpPr>
          <p:spPr>
            <a:xfrm>
              <a:off x="405095" y="1850844"/>
              <a:ext cx="317711" cy="311878"/>
            </a:xfrm>
            <a:custGeom>
              <a:avLst/>
              <a:gdLst/>
              <a:ahLst/>
              <a:cxnLst/>
              <a:rect l="l" t="t" r="r" b="b"/>
              <a:pathLst>
                <a:path w="13345" h="13100" extrusionOk="0">
                  <a:moveTo>
                    <a:pt x="7087" y="5671"/>
                  </a:moveTo>
                  <a:cubicBezTo>
                    <a:pt x="7005" y="6039"/>
                    <a:pt x="6974" y="6412"/>
                    <a:pt x="7005" y="6786"/>
                  </a:cubicBezTo>
                  <a:lnTo>
                    <a:pt x="6949" y="7031"/>
                  </a:lnTo>
                  <a:cubicBezTo>
                    <a:pt x="6949" y="7041"/>
                    <a:pt x="6954" y="7046"/>
                    <a:pt x="6954" y="7052"/>
                  </a:cubicBezTo>
                  <a:cubicBezTo>
                    <a:pt x="6703" y="7128"/>
                    <a:pt x="6463" y="7246"/>
                    <a:pt x="6233" y="7384"/>
                  </a:cubicBezTo>
                  <a:cubicBezTo>
                    <a:pt x="6269" y="7179"/>
                    <a:pt x="6289" y="6975"/>
                    <a:pt x="6294" y="6770"/>
                  </a:cubicBezTo>
                  <a:lnTo>
                    <a:pt x="6371" y="6530"/>
                  </a:lnTo>
                  <a:cubicBezTo>
                    <a:pt x="6320" y="6407"/>
                    <a:pt x="6263" y="6285"/>
                    <a:pt x="6202" y="6167"/>
                  </a:cubicBezTo>
                  <a:lnTo>
                    <a:pt x="6202" y="6167"/>
                  </a:lnTo>
                  <a:lnTo>
                    <a:pt x="6263" y="6182"/>
                  </a:lnTo>
                  <a:cubicBezTo>
                    <a:pt x="6565" y="6055"/>
                    <a:pt x="6841" y="5876"/>
                    <a:pt x="7087" y="5671"/>
                  </a:cubicBezTo>
                  <a:close/>
                  <a:moveTo>
                    <a:pt x="6865" y="0"/>
                  </a:moveTo>
                  <a:cubicBezTo>
                    <a:pt x="6568" y="0"/>
                    <a:pt x="6272" y="83"/>
                    <a:pt x="6028" y="257"/>
                  </a:cubicBezTo>
                  <a:cubicBezTo>
                    <a:pt x="5568" y="594"/>
                    <a:pt x="5282" y="1192"/>
                    <a:pt x="4724" y="1315"/>
                  </a:cubicBezTo>
                  <a:cubicBezTo>
                    <a:pt x="4656" y="1330"/>
                    <a:pt x="4587" y="1337"/>
                    <a:pt x="4518" y="1337"/>
                  </a:cubicBezTo>
                  <a:cubicBezTo>
                    <a:pt x="3971" y="1337"/>
                    <a:pt x="3417" y="913"/>
                    <a:pt x="2885" y="913"/>
                  </a:cubicBezTo>
                  <a:cubicBezTo>
                    <a:pt x="2782" y="913"/>
                    <a:pt x="2679" y="929"/>
                    <a:pt x="2577" y="967"/>
                  </a:cubicBezTo>
                  <a:cubicBezTo>
                    <a:pt x="2265" y="1085"/>
                    <a:pt x="2061" y="1392"/>
                    <a:pt x="1984" y="1719"/>
                  </a:cubicBezTo>
                  <a:cubicBezTo>
                    <a:pt x="1912" y="2041"/>
                    <a:pt x="1958" y="2373"/>
                    <a:pt x="2035" y="2701"/>
                  </a:cubicBezTo>
                  <a:cubicBezTo>
                    <a:pt x="2153" y="3217"/>
                    <a:pt x="2368" y="3708"/>
                    <a:pt x="2638" y="4163"/>
                  </a:cubicBezTo>
                  <a:cubicBezTo>
                    <a:pt x="2605" y="4162"/>
                    <a:pt x="2571" y="4162"/>
                    <a:pt x="2537" y="4162"/>
                  </a:cubicBezTo>
                  <a:cubicBezTo>
                    <a:pt x="2298" y="4162"/>
                    <a:pt x="2057" y="4178"/>
                    <a:pt x="1815" y="4209"/>
                  </a:cubicBezTo>
                  <a:cubicBezTo>
                    <a:pt x="1478" y="4255"/>
                    <a:pt x="1140" y="4337"/>
                    <a:pt x="859" y="4521"/>
                  </a:cubicBezTo>
                  <a:cubicBezTo>
                    <a:pt x="200" y="4950"/>
                    <a:pt x="0" y="5942"/>
                    <a:pt x="435" y="6591"/>
                  </a:cubicBezTo>
                  <a:cubicBezTo>
                    <a:pt x="757" y="7062"/>
                    <a:pt x="1345" y="7374"/>
                    <a:pt x="1452" y="7921"/>
                  </a:cubicBezTo>
                  <a:cubicBezTo>
                    <a:pt x="1590" y="8652"/>
                    <a:pt x="798" y="9362"/>
                    <a:pt x="1043" y="10063"/>
                  </a:cubicBezTo>
                  <a:cubicBezTo>
                    <a:pt x="1151" y="10375"/>
                    <a:pt x="1452" y="10595"/>
                    <a:pt x="1769" y="10676"/>
                  </a:cubicBezTo>
                  <a:cubicBezTo>
                    <a:pt x="1900" y="10710"/>
                    <a:pt x="2033" y="10723"/>
                    <a:pt x="2166" y="10723"/>
                  </a:cubicBezTo>
                  <a:cubicBezTo>
                    <a:pt x="2363" y="10723"/>
                    <a:pt x="2561" y="10693"/>
                    <a:pt x="2756" y="10651"/>
                  </a:cubicBezTo>
                  <a:cubicBezTo>
                    <a:pt x="3349" y="10528"/>
                    <a:pt x="3917" y="10298"/>
                    <a:pt x="4428" y="9966"/>
                  </a:cubicBezTo>
                  <a:lnTo>
                    <a:pt x="4428" y="9966"/>
                  </a:lnTo>
                  <a:cubicBezTo>
                    <a:pt x="4326" y="10421"/>
                    <a:pt x="4290" y="10886"/>
                    <a:pt x="4310" y="11346"/>
                  </a:cubicBezTo>
                  <a:cubicBezTo>
                    <a:pt x="4326" y="11684"/>
                    <a:pt x="4377" y="12031"/>
                    <a:pt x="4540" y="12333"/>
                  </a:cubicBezTo>
                  <a:cubicBezTo>
                    <a:pt x="4797" y="12814"/>
                    <a:pt x="5345" y="13099"/>
                    <a:pt x="5887" y="13099"/>
                  </a:cubicBezTo>
                  <a:cubicBezTo>
                    <a:pt x="6122" y="13099"/>
                    <a:pt x="6356" y="13046"/>
                    <a:pt x="6565" y="12931"/>
                  </a:cubicBezTo>
                  <a:cubicBezTo>
                    <a:pt x="7061" y="12660"/>
                    <a:pt x="7419" y="12093"/>
                    <a:pt x="7981" y="12036"/>
                  </a:cubicBezTo>
                  <a:cubicBezTo>
                    <a:pt x="8013" y="12033"/>
                    <a:pt x="8045" y="12032"/>
                    <a:pt x="8076" y="12032"/>
                  </a:cubicBezTo>
                  <a:cubicBezTo>
                    <a:pt x="8705" y="12032"/>
                    <a:pt x="9268" y="12663"/>
                    <a:pt x="9879" y="12663"/>
                  </a:cubicBezTo>
                  <a:cubicBezTo>
                    <a:pt x="9944" y="12663"/>
                    <a:pt x="10011" y="12656"/>
                    <a:pt x="10077" y="12640"/>
                  </a:cubicBezTo>
                  <a:cubicBezTo>
                    <a:pt x="10400" y="12563"/>
                    <a:pt x="10650" y="12282"/>
                    <a:pt x="10757" y="11965"/>
                  </a:cubicBezTo>
                  <a:cubicBezTo>
                    <a:pt x="10865" y="11653"/>
                    <a:pt x="10860" y="11316"/>
                    <a:pt x="10819" y="10983"/>
                  </a:cubicBezTo>
                  <a:cubicBezTo>
                    <a:pt x="10737" y="10293"/>
                    <a:pt x="10522" y="9618"/>
                    <a:pt x="10164" y="9020"/>
                  </a:cubicBezTo>
                  <a:lnTo>
                    <a:pt x="10164" y="9020"/>
                  </a:lnTo>
                  <a:cubicBezTo>
                    <a:pt x="10288" y="9030"/>
                    <a:pt x="10411" y="9034"/>
                    <a:pt x="10535" y="9034"/>
                  </a:cubicBezTo>
                  <a:cubicBezTo>
                    <a:pt x="10929" y="9034"/>
                    <a:pt x="11323" y="8986"/>
                    <a:pt x="11708" y="8892"/>
                  </a:cubicBezTo>
                  <a:cubicBezTo>
                    <a:pt x="12041" y="8815"/>
                    <a:pt x="12368" y="8703"/>
                    <a:pt x="12634" y="8483"/>
                  </a:cubicBezTo>
                  <a:cubicBezTo>
                    <a:pt x="13237" y="8008"/>
                    <a:pt x="13345" y="7000"/>
                    <a:pt x="12849" y="6397"/>
                  </a:cubicBezTo>
                  <a:cubicBezTo>
                    <a:pt x="12491" y="5963"/>
                    <a:pt x="11867" y="5712"/>
                    <a:pt x="11708" y="5165"/>
                  </a:cubicBezTo>
                  <a:cubicBezTo>
                    <a:pt x="11499" y="4459"/>
                    <a:pt x="12215" y="3672"/>
                    <a:pt x="11913" y="3002"/>
                  </a:cubicBezTo>
                  <a:cubicBezTo>
                    <a:pt x="11780" y="2701"/>
                    <a:pt x="11453" y="2506"/>
                    <a:pt x="11126" y="2465"/>
                  </a:cubicBezTo>
                  <a:cubicBezTo>
                    <a:pt x="11051" y="2455"/>
                    <a:pt x="10976" y="2450"/>
                    <a:pt x="10901" y="2450"/>
                  </a:cubicBezTo>
                  <a:cubicBezTo>
                    <a:pt x="10651" y="2450"/>
                    <a:pt x="10397" y="2504"/>
                    <a:pt x="10149" y="2583"/>
                  </a:cubicBezTo>
                  <a:cubicBezTo>
                    <a:pt x="9505" y="2793"/>
                    <a:pt x="8896" y="3115"/>
                    <a:pt x="8390" y="3560"/>
                  </a:cubicBezTo>
                  <a:cubicBezTo>
                    <a:pt x="8554" y="2910"/>
                    <a:pt x="8564" y="2230"/>
                    <a:pt x="8457" y="1571"/>
                  </a:cubicBezTo>
                  <a:cubicBezTo>
                    <a:pt x="8401" y="1238"/>
                    <a:pt x="8308" y="896"/>
                    <a:pt x="8109" y="620"/>
                  </a:cubicBezTo>
                  <a:cubicBezTo>
                    <a:pt x="7834" y="218"/>
                    <a:pt x="7348" y="0"/>
                    <a:pt x="6865" y="0"/>
                  </a:cubicBezTo>
                  <a:close/>
                </a:path>
              </a:pathLst>
            </a:custGeom>
            <a:solidFill>
              <a:schemeClr val="accent6"/>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3"/>
            <p:cNvSpPr/>
            <p:nvPr/>
          </p:nvSpPr>
          <p:spPr>
            <a:xfrm>
              <a:off x="462905" y="1903699"/>
              <a:ext cx="189912" cy="180532"/>
            </a:xfrm>
            <a:custGeom>
              <a:avLst/>
              <a:gdLst/>
              <a:ahLst/>
              <a:cxnLst/>
              <a:rect l="l" t="t" r="r" b="b"/>
              <a:pathLst>
                <a:path w="7977" h="7583" extrusionOk="0">
                  <a:moveTo>
                    <a:pt x="4009" y="0"/>
                  </a:moveTo>
                  <a:lnTo>
                    <a:pt x="4009" y="0"/>
                  </a:lnTo>
                  <a:cubicBezTo>
                    <a:pt x="4035" y="297"/>
                    <a:pt x="4065" y="583"/>
                    <a:pt x="4086" y="869"/>
                  </a:cubicBezTo>
                  <a:cubicBezTo>
                    <a:pt x="4106" y="1161"/>
                    <a:pt x="4117" y="1442"/>
                    <a:pt x="4117" y="1728"/>
                  </a:cubicBezTo>
                  <a:cubicBezTo>
                    <a:pt x="4122" y="2014"/>
                    <a:pt x="4111" y="2296"/>
                    <a:pt x="4091" y="2582"/>
                  </a:cubicBezTo>
                  <a:cubicBezTo>
                    <a:pt x="4081" y="2781"/>
                    <a:pt x="4065" y="2976"/>
                    <a:pt x="4045" y="3170"/>
                  </a:cubicBezTo>
                  <a:cubicBezTo>
                    <a:pt x="3979" y="3180"/>
                    <a:pt x="3907" y="3190"/>
                    <a:pt x="3835" y="3211"/>
                  </a:cubicBezTo>
                  <a:cubicBezTo>
                    <a:pt x="3830" y="3190"/>
                    <a:pt x="3815" y="3170"/>
                    <a:pt x="3810" y="3144"/>
                  </a:cubicBezTo>
                  <a:cubicBezTo>
                    <a:pt x="3728" y="2960"/>
                    <a:pt x="3646" y="2776"/>
                    <a:pt x="3554" y="2592"/>
                  </a:cubicBezTo>
                  <a:cubicBezTo>
                    <a:pt x="3467" y="2403"/>
                    <a:pt x="3380" y="2224"/>
                    <a:pt x="3288" y="2040"/>
                  </a:cubicBezTo>
                  <a:cubicBezTo>
                    <a:pt x="3196" y="1856"/>
                    <a:pt x="3099" y="1677"/>
                    <a:pt x="2987" y="1498"/>
                  </a:cubicBezTo>
                  <a:lnTo>
                    <a:pt x="2987" y="1498"/>
                  </a:lnTo>
                  <a:cubicBezTo>
                    <a:pt x="2997" y="1708"/>
                    <a:pt x="3038" y="1917"/>
                    <a:pt x="3094" y="2117"/>
                  </a:cubicBezTo>
                  <a:cubicBezTo>
                    <a:pt x="3150" y="2321"/>
                    <a:pt x="3227" y="2515"/>
                    <a:pt x="3319" y="2705"/>
                  </a:cubicBezTo>
                  <a:cubicBezTo>
                    <a:pt x="3406" y="2889"/>
                    <a:pt x="3508" y="3078"/>
                    <a:pt x="3631" y="3247"/>
                  </a:cubicBezTo>
                  <a:cubicBezTo>
                    <a:pt x="3636" y="3257"/>
                    <a:pt x="3646" y="3262"/>
                    <a:pt x="3651" y="3272"/>
                  </a:cubicBezTo>
                  <a:cubicBezTo>
                    <a:pt x="3498" y="3339"/>
                    <a:pt x="3350" y="3441"/>
                    <a:pt x="3222" y="3569"/>
                  </a:cubicBezTo>
                  <a:cubicBezTo>
                    <a:pt x="3048" y="3748"/>
                    <a:pt x="2936" y="3973"/>
                    <a:pt x="2884" y="4203"/>
                  </a:cubicBezTo>
                  <a:cubicBezTo>
                    <a:pt x="2767" y="4177"/>
                    <a:pt x="2649" y="4152"/>
                    <a:pt x="2527" y="4131"/>
                  </a:cubicBezTo>
                  <a:cubicBezTo>
                    <a:pt x="2245" y="4085"/>
                    <a:pt x="1969" y="4054"/>
                    <a:pt x="1688" y="4034"/>
                  </a:cubicBezTo>
                  <a:cubicBezTo>
                    <a:pt x="1492" y="4027"/>
                    <a:pt x="1297" y="4017"/>
                    <a:pt x="1101" y="4017"/>
                  </a:cubicBezTo>
                  <a:cubicBezTo>
                    <a:pt x="1015" y="4017"/>
                    <a:pt x="930" y="4019"/>
                    <a:pt x="844" y="4024"/>
                  </a:cubicBezTo>
                  <a:cubicBezTo>
                    <a:pt x="563" y="4029"/>
                    <a:pt x="282" y="4054"/>
                    <a:pt x="1" y="4106"/>
                  </a:cubicBezTo>
                  <a:cubicBezTo>
                    <a:pt x="282" y="4162"/>
                    <a:pt x="558" y="4192"/>
                    <a:pt x="839" y="4223"/>
                  </a:cubicBezTo>
                  <a:cubicBezTo>
                    <a:pt x="1121" y="4259"/>
                    <a:pt x="1397" y="4274"/>
                    <a:pt x="1678" y="4295"/>
                  </a:cubicBezTo>
                  <a:cubicBezTo>
                    <a:pt x="1959" y="4310"/>
                    <a:pt x="2230" y="4330"/>
                    <a:pt x="2511" y="4336"/>
                  </a:cubicBezTo>
                  <a:cubicBezTo>
                    <a:pt x="2629" y="4336"/>
                    <a:pt x="2752" y="4341"/>
                    <a:pt x="2864" y="4341"/>
                  </a:cubicBezTo>
                  <a:cubicBezTo>
                    <a:pt x="2838" y="4561"/>
                    <a:pt x="2869" y="4775"/>
                    <a:pt x="2956" y="4980"/>
                  </a:cubicBezTo>
                  <a:cubicBezTo>
                    <a:pt x="2879" y="5026"/>
                    <a:pt x="2808" y="5072"/>
                    <a:pt x="2731" y="5123"/>
                  </a:cubicBezTo>
                  <a:cubicBezTo>
                    <a:pt x="2573" y="5225"/>
                    <a:pt x="2409" y="5327"/>
                    <a:pt x="2256" y="5440"/>
                  </a:cubicBezTo>
                  <a:cubicBezTo>
                    <a:pt x="2102" y="5547"/>
                    <a:pt x="1944" y="5665"/>
                    <a:pt x="1795" y="5798"/>
                  </a:cubicBezTo>
                  <a:cubicBezTo>
                    <a:pt x="1995" y="5762"/>
                    <a:pt x="2179" y="5696"/>
                    <a:pt x="2358" y="5619"/>
                  </a:cubicBezTo>
                  <a:cubicBezTo>
                    <a:pt x="2537" y="5542"/>
                    <a:pt x="2711" y="5445"/>
                    <a:pt x="2869" y="5343"/>
                  </a:cubicBezTo>
                  <a:cubicBezTo>
                    <a:pt x="2936" y="5302"/>
                    <a:pt x="3002" y="5256"/>
                    <a:pt x="3069" y="5205"/>
                  </a:cubicBezTo>
                  <a:cubicBezTo>
                    <a:pt x="3120" y="5281"/>
                    <a:pt x="3176" y="5358"/>
                    <a:pt x="3247" y="5419"/>
                  </a:cubicBezTo>
                  <a:cubicBezTo>
                    <a:pt x="3488" y="5660"/>
                    <a:pt x="3815" y="5793"/>
                    <a:pt x="4152" y="5793"/>
                  </a:cubicBezTo>
                  <a:lnTo>
                    <a:pt x="4198" y="5793"/>
                  </a:lnTo>
                  <a:cubicBezTo>
                    <a:pt x="4178" y="5869"/>
                    <a:pt x="4163" y="5946"/>
                    <a:pt x="4147" y="6028"/>
                  </a:cubicBezTo>
                  <a:cubicBezTo>
                    <a:pt x="4117" y="6202"/>
                    <a:pt x="4117" y="6381"/>
                    <a:pt x="4117" y="6560"/>
                  </a:cubicBezTo>
                  <a:cubicBezTo>
                    <a:pt x="4127" y="6739"/>
                    <a:pt x="4147" y="6912"/>
                    <a:pt x="4193" y="7081"/>
                  </a:cubicBezTo>
                  <a:cubicBezTo>
                    <a:pt x="4239" y="7255"/>
                    <a:pt x="4296" y="7424"/>
                    <a:pt x="4393" y="7582"/>
                  </a:cubicBezTo>
                  <a:cubicBezTo>
                    <a:pt x="4403" y="7403"/>
                    <a:pt x="4403" y="7229"/>
                    <a:pt x="4398" y="7056"/>
                  </a:cubicBezTo>
                  <a:cubicBezTo>
                    <a:pt x="4398" y="6887"/>
                    <a:pt x="4382" y="6718"/>
                    <a:pt x="4377" y="6544"/>
                  </a:cubicBezTo>
                  <a:cubicBezTo>
                    <a:pt x="4367" y="6381"/>
                    <a:pt x="4357" y="6207"/>
                    <a:pt x="4347" y="6033"/>
                  </a:cubicBezTo>
                  <a:cubicBezTo>
                    <a:pt x="4342" y="5951"/>
                    <a:pt x="4331" y="5864"/>
                    <a:pt x="4326" y="5777"/>
                  </a:cubicBezTo>
                  <a:cubicBezTo>
                    <a:pt x="4485" y="5752"/>
                    <a:pt x="4648" y="5701"/>
                    <a:pt x="4786" y="5624"/>
                  </a:cubicBezTo>
                  <a:cubicBezTo>
                    <a:pt x="4812" y="5685"/>
                    <a:pt x="4838" y="5747"/>
                    <a:pt x="4868" y="5803"/>
                  </a:cubicBezTo>
                  <a:cubicBezTo>
                    <a:pt x="4965" y="6007"/>
                    <a:pt x="5073" y="6207"/>
                    <a:pt x="5190" y="6406"/>
                  </a:cubicBezTo>
                  <a:cubicBezTo>
                    <a:pt x="5303" y="6595"/>
                    <a:pt x="5425" y="6795"/>
                    <a:pt x="5553" y="6979"/>
                  </a:cubicBezTo>
                  <a:cubicBezTo>
                    <a:pt x="5681" y="7163"/>
                    <a:pt x="5824" y="7352"/>
                    <a:pt x="5983" y="7516"/>
                  </a:cubicBezTo>
                  <a:cubicBezTo>
                    <a:pt x="5916" y="7291"/>
                    <a:pt x="5829" y="7081"/>
                    <a:pt x="5727" y="6877"/>
                  </a:cubicBezTo>
                  <a:cubicBezTo>
                    <a:pt x="5630" y="6672"/>
                    <a:pt x="5523" y="6478"/>
                    <a:pt x="5405" y="6278"/>
                  </a:cubicBezTo>
                  <a:cubicBezTo>
                    <a:pt x="5293" y="6084"/>
                    <a:pt x="5170" y="5885"/>
                    <a:pt x="5037" y="5701"/>
                  </a:cubicBezTo>
                  <a:cubicBezTo>
                    <a:pt x="5001" y="5644"/>
                    <a:pt x="4960" y="5593"/>
                    <a:pt x="4914" y="5537"/>
                  </a:cubicBezTo>
                  <a:cubicBezTo>
                    <a:pt x="4976" y="5491"/>
                    <a:pt x="5022" y="5445"/>
                    <a:pt x="5073" y="5394"/>
                  </a:cubicBezTo>
                  <a:cubicBezTo>
                    <a:pt x="5272" y="5189"/>
                    <a:pt x="5395" y="4934"/>
                    <a:pt x="5425" y="4658"/>
                  </a:cubicBezTo>
                  <a:cubicBezTo>
                    <a:pt x="5530" y="4665"/>
                    <a:pt x="5636" y="4669"/>
                    <a:pt x="5742" y="4669"/>
                  </a:cubicBezTo>
                  <a:cubicBezTo>
                    <a:pt x="5849" y="4669"/>
                    <a:pt x="5955" y="4665"/>
                    <a:pt x="6059" y="4658"/>
                  </a:cubicBezTo>
                  <a:cubicBezTo>
                    <a:pt x="6284" y="4647"/>
                    <a:pt x="6509" y="4622"/>
                    <a:pt x="6724" y="4581"/>
                  </a:cubicBezTo>
                  <a:cubicBezTo>
                    <a:pt x="6944" y="4545"/>
                    <a:pt x="7164" y="4489"/>
                    <a:pt x="7379" y="4412"/>
                  </a:cubicBezTo>
                  <a:cubicBezTo>
                    <a:pt x="7212" y="4393"/>
                    <a:pt x="7045" y="4383"/>
                    <a:pt x="6878" y="4383"/>
                  </a:cubicBezTo>
                  <a:cubicBezTo>
                    <a:pt x="6820" y="4383"/>
                    <a:pt x="6762" y="4384"/>
                    <a:pt x="6704" y="4387"/>
                  </a:cubicBezTo>
                  <a:cubicBezTo>
                    <a:pt x="6612" y="4372"/>
                    <a:pt x="6513" y="4367"/>
                    <a:pt x="6411" y="4367"/>
                  </a:cubicBezTo>
                  <a:cubicBezTo>
                    <a:pt x="6298" y="4367"/>
                    <a:pt x="6180" y="4374"/>
                    <a:pt x="6065" y="4382"/>
                  </a:cubicBezTo>
                  <a:cubicBezTo>
                    <a:pt x="5860" y="4392"/>
                    <a:pt x="5666" y="4407"/>
                    <a:pt x="5461" y="4433"/>
                  </a:cubicBezTo>
                  <a:cubicBezTo>
                    <a:pt x="5451" y="4162"/>
                    <a:pt x="5364" y="3911"/>
                    <a:pt x="5211" y="3697"/>
                  </a:cubicBezTo>
                  <a:cubicBezTo>
                    <a:pt x="5247" y="3671"/>
                    <a:pt x="5293" y="3640"/>
                    <a:pt x="5333" y="3615"/>
                  </a:cubicBezTo>
                  <a:cubicBezTo>
                    <a:pt x="5604" y="3436"/>
                    <a:pt x="5886" y="3262"/>
                    <a:pt x="6177" y="3109"/>
                  </a:cubicBezTo>
                  <a:cubicBezTo>
                    <a:pt x="6463" y="2950"/>
                    <a:pt x="6755" y="2807"/>
                    <a:pt x="7056" y="2669"/>
                  </a:cubicBezTo>
                  <a:cubicBezTo>
                    <a:pt x="7358" y="2531"/>
                    <a:pt x="7665" y="2403"/>
                    <a:pt x="7977" y="2275"/>
                  </a:cubicBezTo>
                  <a:lnTo>
                    <a:pt x="7977" y="2275"/>
                  </a:lnTo>
                  <a:cubicBezTo>
                    <a:pt x="7639" y="2301"/>
                    <a:pt x="7307" y="2372"/>
                    <a:pt x="6985" y="2475"/>
                  </a:cubicBezTo>
                  <a:cubicBezTo>
                    <a:pt x="6663" y="2577"/>
                    <a:pt x="6356" y="2720"/>
                    <a:pt x="6054" y="2878"/>
                  </a:cubicBezTo>
                  <a:cubicBezTo>
                    <a:pt x="5758" y="3042"/>
                    <a:pt x="5471" y="3231"/>
                    <a:pt x="5216" y="3446"/>
                  </a:cubicBezTo>
                  <a:cubicBezTo>
                    <a:pt x="5180" y="3477"/>
                    <a:pt x="5134" y="3518"/>
                    <a:pt x="5093" y="3553"/>
                  </a:cubicBezTo>
                  <a:cubicBezTo>
                    <a:pt x="5083" y="3543"/>
                    <a:pt x="5078" y="3528"/>
                    <a:pt x="5062" y="3523"/>
                  </a:cubicBezTo>
                  <a:cubicBezTo>
                    <a:pt x="4812" y="3277"/>
                    <a:pt x="4483" y="3160"/>
                    <a:pt x="4158" y="3160"/>
                  </a:cubicBezTo>
                  <a:cubicBezTo>
                    <a:pt x="4151" y="3160"/>
                    <a:pt x="4144" y="3160"/>
                    <a:pt x="4137" y="3160"/>
                  </a:cubicBezTo>
                  <a:cubicBezTo>
                    <a:pt x="4198" y="2981"/>
                    <a:pt x="4250" y="2786"/>
                    <a:pt x="4290" y="2602"/>
                  </a:cubicBezTo>
                  <a:cubicBezTo>
                    <a:pt x="4347" y="2316"/>
                    <a:pt x="4372" y="2014"/>
                    <a:pt x="4372" y="1723"/>
                  </a:cubicBezTo>
                  <a:cubicBezTo>
                    <a:pt x="4367" y="1426"/>
                    <a:pt x="4342" y="1125"/>
                    <a:pt x="4285" y="839"/>
                  </a:cubicBezTo>
                  <a:cubicBezTo>
                    <a:pt x="4224" y="552"/>
                    <a:pt x="4137" y="266"/>
                    <a:pt x="4009" y="0"/>
                  </a:cubicBezTo>
                  <a:close/>
                </a:path>
              </a:pathLst>
            </a:custGeom>
            <a:solidFill>
              <a:schemeClr val="lt2"/>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7" name="Google Shape;707;p13"/>
          <p:cNvSpPr/>
          <p:nvPr/>
        </p:nvSpPr>
        <p:spPr>
          <a:xfrm rot="8910369">
            <a:off x="479045" y="1566472"/>
            <a:ext cx="123260" cy="155271"/>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3"/>
          <p:cNvSpPr/>
          <p:nvPr/>
        </p:nvSpPr>
        <p:spPr>
          <a:xfrm rot="-7508229">
            <a:off x="8698724" y="4001221"/>
            <a:ext cx="123253" cy="155264"/>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3"/>
          <p:cNvSpPr/>
          <p:nvPr/>
        </p:nvSpPr>
        <p:spPr>
          <a:xfrm rot="8101275">
            <a:off x="8531224" y="1039961"/>
            <a:ext cx="100208" cy="126230"/>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3"/>
          <p:cNvSpPr/>
          <p:nvPr/>
        </p:nvSpPr>
        <p:spPr>
          <a:xfrm rot="-7746769">
            <a:off x="171433" y="3904956"/>
            <a:ext cx="100197" cy="126234"/>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2223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p:cSld name="CUSTOM_10">
    <p:bg>
      <p:bgPr>
        <a:solidFill>
          <a:schemeClr val="lt1"/>
        </a:solidFill>
        <a:effectLst/>
      </p:bgPr>
    </p:bg>
    <p:spTree>
      <p:nvGrpSpPr>
        <p:cNvPr id="1" name="Shape 711"/>
        <p:cNvGrpSpPr/>
        <p:nvPr/>
      </p:nvGrpSpPr>
      <p:grpSpPr>
        <a:xfrm>
          <a:off x="0" y="0"/>
          <a:ext cx="0" cy="0"/>
          <a:chOff x="0" y="0"/>
          <a:chExt cx="0" cy="0"/>
        </a:xfrm>
      </p:grpSpPr>
      <p:sp>
        <p:nvSpPr>
          <p:cNvPr id="712" name="Google Shape;712;p14"/>
          <p:cNvSpPr txBox="1">
            <a:spLocks noGrp="1"/>
          </p:cNvSpPr>
          <p:nvPr>
            <p:ph type="title"/>
          </p:nvPr>
        </p:nvSpPr>
        <p:spPr>
          <a:xfrm>
            <a:off x="658150" y="3173413"/>
            <a:ext cx="4279800" cy="6102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600"/>
              <a:buNone/>
              <a:defRPr sz="3500">
                <a:solidFill>
                  <a:schemeClr val="dk1"/>
                </a:solidFill>
                <a:latin typeface="UVN Sang Song Nang" panose="03030802040007090B04" pitchFamily="66" charset="0"/>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13" name="Google Shape;713;p14"/>
          <p:cNvSpPr txBox="1">
            <a:spLocks noGrp="1"/>
          </p:cNvSpPr>
          <p:nvPr>
            <p:ph type="subTitle" idx="1"/>
          </p:nvPr>
        </p:nvSpPr>
        <p:spPr>
          <a:xfrm>
            <a:off x="1123600" y="3708350"/>
            <a:ext cx="3348900" cy="695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00">
                <a:latin typeface="Tahoma" panose="020B0604030504040204" pitchFamily="34" charset="0"/>
                <a:ea typeface="Tahoma" panose="020B0604030504040204" pitchFamily="34" charset="0"/>
                <a:cs typeface="Tahoma" panose="020B0604030504040204" pitchFamily="34" charset="0"/>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14" name="Google Shape;714;p14"/>
          <p:cNvSpPr txBox="1">
            <a:spLocks noGrp="1"/>
          </p:cNvSpPr>
          <p:nvPr>
            <p:ph type="title" idx="2" hasCustomPrompt="1"/>
          </p:nvPr>
        </p:nvSpPr>
        <p:spPr>
          <a:xfrm>
            <a:off x="1862650" y="1224625"/>
            <a:ext cx="1839600" cy="115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6500">
                <a:solidFill>
                  <a:schemeClr val="lt2"/>
                </a:solidFill>
                <a:latin typeface="UVN Sang Song Nang" panose="03030802040007090B04" pitchFamily="66" charset="0"/>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pic>
        <p:nvPicPr>
          <p:cNvPr id="715" name="Google Shape;715;p14"/>
          <p:cNvPicPr preferRelativeResize="0"/>
          <p:nvPr/>
        </p:nvPicPr>
        <p:blipFill>
          <a:blip r:embed="rId2">
            <a:alphaModFix amt="23000"/>
          </a:blip>
          <a:stretch>
            <a:fillRect/>
          </a:stretch>
        </p:blipFill>
        <p:spPr>
          <a:xfrm rot="10800000">
            <a:off x="0" y="0"/>
            <a:ext cx="9143997" cy="5143499"/>
          </a:xfrm>
          <a:prstGeom prst="rect">
            <a:avLst/>
          </a:prstGeom>
          <a:noFill/>
          <a:ln>
            <a:noFill/>
          </a:ln>
        </p:spPr>
      </p:pic>
      <p:grpSp>
        <p:nvGrpSpPr>
          <p:cNvPr id="716" name="Google Shape;716;p14"/>
          <p:cNvGrpSpPr/>
          <p:nvPr/>
        </p:nvGrpSpPr>
        <p:grpSpPr>
          <a:xfrm rot="-139918" flipH="1">
            <a:off x="7125911" y="390198"/>
            <a:ext cx="2259684" cy="1079241"/>
            <a:chOff x="2052965" y="3649007"/>
            <a:chExt cx="2519036" cy="1203110"/>
          </a:xfrm>
        </p:grpSpPr>
        <p:grpSp>
          <p:nvGrpSpPr>
            <p:cNvPr id="717" name="Google Shape;717;p14"/>
            <p:cNvGrpSpPr/>
            <p:nvPr/>
          </p:nvGrpSpPr>
          <p:grpSpPr>
            <a:xfrm flipH="1">
              <a:off x="2052965" y="3649007"/>
              <a:ext cx="2284207" cy="1203110"/>
              <a:chOff x="4192225" y="4546238"/>
              <a:chExt cx="1156854" cy="569681"/>
            </a:xfrm>
          </p:grpSpPr>
          <p:sp>
            <p:nvSpPr>
              <p:cNvPr id="718" name="Google Shape;718;p14"/>
              <p:cNvSpPr/>
              <p:nvPr/>
            </p:nvSpPr>
            <p:spPr>
              <a:xfrm>
                <a:off x="4192225" y="4546238"/>
                <a:ext cx="1156854" cy="550521"/>
              </a:xfrm>
              <a:custGeom>
                <a:avLst/>
                <a:gdLst/>
                <a:ahLst/>
                <a:cxnLst/>
                <a:rect l="l" t="t" r="r" b="b"/>
                <a:pathLst>
                  <a:path w="18862" h="8976" extrusionOk="0">
                    <a:moveTo>
                      <a:pt x="1" y="4343"/>
                    </a:moveTo>
                    <a:cubicBezTo>
                      <a:pt x="2" y="4344"/>
                      <a:pt x="4" y="4345"/>
                      <a:pt x="6" y="4346"/>
                    </a:cubicBezTo>
                    <a:lnTo>
                      <a:pt x="6" y="4346"/>
                    </a:lnTo>
                    <a:cubicBezTo>
                      <a:pt x="4" y="4345"/>
                      <a:pt x="2" y="4344"/>
                      <a:pt x="1" y="4343"/>
                    </a:cubicBezTo>
                    <a:close/>
                    <a:moveTo>
                      <a:pt x="17310" y="1"/>
                    </a:moveTo>
                    <a:cubicBezTo>
                      <a:pt x="16587" y="1"/>
                      <a:pt x="16195" y="402"/>
                      <a:pt x="15605" y="872"/>
                    </a:cubicBezTo>
                    <a:cubicBezTo>
                      <a:pt x="14787" y="1516"/>
                      <a:pt x="13918" y="2094"/>
                      <a:pt x="12997" y="2590"/>
                    </a:cubicBezTo>
                    <a:cubicBezTo>
                      <a:pt x="11126" y="3607"/>
                      <a:pt x="9081" y="4292"/>
                      <a:pt x="6980" y="4625"/>
                    </a:cubicBezTo>
                    <a:cubicBezTo>
                      <a:pt x="5963" y="4783"/>
                      <a:pt x="4734" y="4923"/>
                      <a:pt x="3513" y="4923"/>
                    </a:cubicBezTo>
                    <a:cubicBezTo>
                      <a:pt x="2256" y="4923"/>
                      <a:pt x="1007" y="4775"/>
                      <a:pt x="6" y="4346"/>
                    </a:cubicBezTo>
                    <a:lnTo>
                      <a:pt x="6" y="4346"/>
                    </a:lnTo>
                    <a:cubicBezTo>
                      <a:pt x="1630" y="5042"/>
                      <a:pt x="3385" y="5339"/>
                      <a:pt x="5157" y="5339"/>
                    </a:cubicBezTo>
                    <a:cubicBezTo>
                      <a:pt x="6279" y="5339"/>
                      <a:pt x="7408" y="5220"/>
                      <a:pt x="8513" y="5008"/>
                    </a:cubicBezTo>
                    <a:lnTo>
                      <a:pt x="8513" y="5008"/>
                    </a:lnTo>
                    <a:cubicBezTo>
                      <a:pt x="8161" y="5422"/>
                      <a:pt x="7777" y="5816"/>
                      <a:pt x="7373" y="6184"/>
                    </a:cubicBezTo>
                    <a:cubicBezTo>
                      <a:pt x="6427" y="7033"/>
                      <a:pt x="5354" y="7733"/>
                      <a:pt x="4203" y="8265"/>
                    </a:cubicBezTo>
                    <a:cubicBezTo>
                      <a:pt x="3564" y="8561"/>
                      <a:pt x="2894" y="8807"/>
                      <a:pt x="2204" y="8976"/>
                    </a:cubicBezTo>
                    <a:cubicBezTo>
                      <a:pt x="4219" y="8495"/>
                      <a:pt x="6156" y="7697"/>
                      <a:pt x="7925" y="6629"/>
                    </a:cubicBezTo>
                    <a:cubicBezTo>
                      <a:pt x="8421" y="6327"/>
                      <a:pt x="8907" y="6005"/>
                      <a:pt x="9311" y="5581"/>
                    </a:cubicBezTo>
                    <a:cubicBezTo>
                      <a:pt x="9567" y="5320"/>
                      <a:pt x="9786" y="5013"/>
                      <a:pt x="9930" y="4681"/>
                    </a:cubicBezTo>
                    <a:cubicBezTo>
                      <a:pt x="12225" y="4067"/>
                      <a:pt x="14408" y="3106"/>
                      <a:pt x="16545" y="2079"/>
                    </a:cubicBezTo>
                    <a:cubicBezTo>
                      <a:pt x="16954" y="1879"/>
                      <a:pt x="18856" y="1266"/>
                      <a:pt x="18856" y="749"/>
                    </a:cubicBezTo>
                    <a:cubicBezTo>
                      <a:pt x="18862" y="264"/>
                      <a:pt x="17875" y="54"/>
                      <a:pt x="17537" y="13"/>
                    </a:cubicBezTo>
                    <a:cubicBezTo>
                      <a:pt x="17458" y="5"/>
                      <a:pt x="17382" y="1"/>
                      <a:pt x="17310" y="1"/>
                    </a:cubicBezTo>
                    <a:close/>
                  </a:path>
                </a:pathLst>
              </a:custGeom>
              <a:solidFill>
                <a:schemeClr val="dk1"/>
              </a:solidFill>
              <a:ln>
                <a:noFill/>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4"/>
              <p:cNvSpPr/>
              <p:nvPr/>
            </p:nvSpPr>
            <p:spPr>
              <a:xfrm>
                <a:off x="4529323" y="4996076"/>
                <a:ext cx="154374" cy="119844"/>
              </a:xfrm>
              <a:custGeom>
                <a:avLst/>
                <a:gdLst/>
                <a:ahLst/>
                <a:cxnLst/>
                <a:rect l="l" t="t" r="r" b="b"/>
                <a:pathLst>
                  <a:path w="2517" h="1954" extrusionOk="0">
                    <a:moveTo>
                      <a:pt x="972" y="0"/>
                    </a:moveTo>
                    <a:cubicBezTo>
                      <a:pt x="972" y="0"/>
                      <a:pt x="384" y="287"/>
                      <a:pt x="190" y="823"/>
                    </a:cubicBezTo>
                    <a:cubicBezTo>
                      <a:pt x="1" y="1365"/>
                      <a:pt x="282" y="1953"/>
                      <a:pt x="282" y="1953"/>
                    </a:cubicBezTo>
                    <a:cubicBezTo>
                      <a:pt x="282" y="1953"/>
                      <a:pt x="870" y="1667"/>
                      <a:pt x="1059" y="1130"/>
                    </a:cubicBezTo>
                    <a:cubicBezTo>
                      <a:pt x="1126" y="946"/>
                      <a:pt x="1136" y="757"/>
                      <a:pt x="1126" y="593"/>
                    </a:cubicBezTo>
                    <a:lnTo>
                      <a:pt x="1126" y="593"/>
                    </a:lnTo>
                    <a:cubicBezTo>
                      <a:pt x="1197" y="747"/>
                      <a:pt x="1299" y="905"/>
                      <a:pt x="1438" y="1038"/>
                    </a:cubicBezTo>
                    <a:cubicBezTo>
                      <a:pt x="1808" y="1369"/>
                      <a:pt x="2341" y="1392"/>
                      <a:pt x="2482" y="1392"/>
                    </a:cubicBezTo>
                    <a:cubicBezTo>
                      <a:pt x="2504" y="1392"/>
                      <a:pt x="2516" y="1391"/>
                      <a:pt x="2516" y="1391"/>
                    </a:cubicBezTo>
                    <a:cubicBezTo>
                      <a:pt x="2516" y="1391"/>
                      <a:pt x="2475" y="731"/>
                      <a:pt x="2046" y="353"/>
                    </a:cubicBezTo>
                    <a:cubicBezTo>
                      <a:pt x="1653" y="10"/>
                      <a:pt x="1068" y="5"/>
                      <a:pt x="979" y="5"/>
                    </a:cubicBezTo>
                    <a:cubicBezTo>
                      <a:pt x="976" y="5"/>
                      <a:pt x="974" y="5"/>
                      <a:pt x="972" y="5"/>
                    </a:cubicBezTo>
                    <a:lnTo>
                      <a:pt x="972" y="0"/>
                    </a:lnTo>
                    <a:close/>
                  </a:path>
                </a:pathLst>
              </a:custGeom>
              <a:solidFill>
                <a:schemeClr val="accent4"/>
              </a:solidFill>
              <a:ln>
                <a:noFill/>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4"/>
              <p:cNvSpPr/>
              <p:nvPr/>
            </p:nvSpPr>
            <p:spPr>
              <a:xfrm>
                <a:off x="4405181" y="4739876"/>
                <a:ext cx="159035" cy="112913"/>
              </a:xfrm>
              <a:custGeom>
                <a:avLst/>
                <a:gdLst/>
                <a:ahLst/>
                <a:cxnLst/>
                <a:rect l="l" t="t" r="r" b="b"/>
                <a:pathLst>
                  <a:path w="2593" h="1841" extrusionOk="0">
                    <a:moveTo>
                      <a:pt x="179" y="0"/>
                    </a:moveTo>
                    <a:cubicBezTo>
                      <a:pt x="179" y="0"/>
                      <a:pt x="0" y="639"/>
                      <a:pt x="281" y="1146"/>
                    </a:cubicBezTo>
                    <a:cubicBezTo>
                      <a:pt x="563" y="1657"/>
                      <a:pt x="1202" y="1841"/>
                      <a:pt x="1202" y="1841"/>
                    </a:cubicBezTo>
                    <a:cubicBezTo>
                      <a:pt x="1202" y="1841"/>
                      <a:pt x="1202" y="1836"/>
                      <a:pt x="1207" y="1815"/>
                    </a:cubicBezTo>
                    <a:cubicBezTo>
                      <a:pt x="1330" y="1805"/>
                      <a:pt x="1892" y="1708"/>
                      <a:pt x="2224" y="1314"/>
                    </a:cubicBezTo>
                    <a:cubicBezTo>
                      <a:pt x="2592" y="864"/>
                      <a:pt x="2536" y="205"/>
                      <a:pt x="2536" y="205"/>
                    </a:cubicBezTo>
                    <a:lnTo>
                      <a:pt x="2536" y="205"/>
                    </a:lnTo>
                    <a:cubicBezTo>
                      <a:pt x="2536" y="205"/>
                      <a:pt x="1877" y="271"/>
                      <a:pt x="1498" y="716"/>
                    </a:cubicBezTo>
                    <a:cubicBezTo>
                      <a:pt x="1370" y="869"/>
                      <a:pt x="1294" y="1048"/>
                      <a:pt x="1253" y="1217"/>
                    </a:cubicBezTo>
                    <a:cubicBezTo>
                      <a:pt x="1237" y="1048"/>
                      <a:pt x="1191" y="864"/>
                      <a:pt x="1099" y="701"/>
                    </a:cubicBezTo>
                    <a:cubicBezTo>
                      <a:pt x="818" y="190"/>
                      <a:pt x="179" y="0"/>
                      <a:pt x="179" y="0"/>
                    </a:cubicBezTo>
                    <a:close/>
                  </a:path>
                </a:pathLst>
              </a:custGeom>
              <a:solidFill>
                <a:schemeClr val="accent4"/>
              </a:solidFill>
              <a:ln>
                <a:noFill/>
              </a:ln>
              <a:effectLst>
                <a:outerShdw blurRad="571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1" name="Google Shape;721;p14"/>
            <p:cNvGrpSpPr/>
            <p:nvPr/>
          </p:nvGrpSpPr>
          <p:grpSpPr>
            <a:xfrm>
              <a:off x="4034715" y="3980044"/>
              <a:ext cx="537287" cy="496942"/>
              <a:chOff x="314888" y="1788230"/>
              <a:chExt cx="470479" cy="435151"/>
            </a:xfrm>
          </p:grpSpPr>
          <p:sp>
            <p:nvSpPr>
              <p:cNvPr id="722" name="Google Shape;722;p14"/>
              <p:cNvSpPr/>
              <p:nvPr/>
            </p:nvSpPr>
            <p:spPr>
              <a:xfrm rot="-1111104">
                <a:off x="337754" y="1804789"/>
                <a:ext cx="131243" cy="165355"/>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4"/>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4"/>
              <p:cNvSpPr/>
              <p:nvPr/>
            </p:nvSpPr>
            <p:spPr>
              <a:xfrm>
                <a:off x="347023" y="1802511"/>
                <a:ext cx="438344" cy="420869"/>
              </a:xfrm>
              <a:custGeom>
                <a:avLst/>
                <a:gdLst/>
                <a:ahLst/>
                <a:cxnLst/>
                <a:rect l="l" t="t" r="r" b="b"/>
                <a:pathLst>
                  <a:path w="18412" h="17678" extrusionOk="0">
                    <a:moveTo>
                      <a:pt x="9740" y="8161"/>
                    </a:moveTo>
                    <a:lnTo>
                      <a:pt x="9720" y="8243"/>
                    </a:lnTo>
                    <a:cubicBezTo>
                      <a:pt x="9909" y="8642"/>
                      <a:pt x="10160" y="9010"/>
                      <a:pt x="10456" y="9337"/>
                    </a:cubicBezTo>
                    <a:cubicBezTo>
                      <a:pt x="10139" y="9283"/>
                      <a:pt x="9820" y="9252"/>
                      <a:pt x="9501" y="9252"/>
                    </a:cubicBezTo>
                    <a:cubicBezTo>
                      <a:pt x="9311" y="9252"/>
                      <a:pt x="9122" y="9263"/>
                      <a:pt x="8932" y="9286"/>
                    </a:cubicBezTo>
                    <a:lnTo>
                      <a:pt x="8595" y="9225"/>
                    </a:lnTo>
                    <a:cubicBezTo>
                      <a:pt x="8590" y="9230"/>
                      <a:pt x="8580" y="9230"/>
                      <a:pt x="8575" y="9235"/>
                    </a:cubicBezTo>
                    <a:cubicBezTo>
                      <a:pt x="8447" y="8892"/>
                      <a:pt x="8283" y="8565"/>
                      <a:pt x="8084" y="8263"/>
                    </a:cubicBezTo>
                    <a:lnTo>
                      <a:pt x="8084" y="8263"/>
                    </a:lnTo>
                    <a:cubicBezTo>
                      <a:pt x="8299" y="8299"/>
                      <a:pt x="8517" y="8320"/>
                      <a:pt x="8736" y="8320"/>
                    </a:cubicBezTo>
                    <a:cubicBezTo>
                      <a:pt x="8798" y="8320"/>
                      <a:pt x="8860" y="8318"/>
                      <a:pt x="8922" y="8315"/>
                    </a:cubicBezTo>
                    <a:lnTo>
                      <a:pt x="9255" y="8412"/>
                    </a:lnTo>
                    <a:cubicBezTo>
                      <a:pt x="9418" y="8335"/>
                      <a:pt x="9577" y="8253"/>
                      <a:pt x="9740" y="8161"/>
                    </a:cubicBezTo>
                    <a:close/>
                    <a:moveTo>
                      <a:pt x="10023" y="1"/>
                    </a:moveTo>
                    <a:cubicBezTo>
                      <a:pt x="9613" y="1"/>
                      <a:pt x="9206" y="116"/>
                      <a:pt x="8876" y="359"/>
                    </a:cubicBezTo>
                    <a:cubicBezTo>
                      <a:pt x="8258" y="814"/>
                      <a:pt x="7864" y="1632"/>
                      <a:pt x="7112" y="1806"/>
                    </a:cubicBezTo>
                    <a:cubicBezTo>
                      <a:pt x="7013" y="1829"/>
                      <a:pt x="6913" y="1840"/>
                      <a:pt x="6813" y="1840"/>
                    </a:cubicBezTo>
                    <a:cubicBezTo>
                      <a:pt x="6071" y="1840"/>
                      <a:pt x="5325" y="1276"/>
                      <a:pt x="4607" y="1276"/>
                    </a:cubicBezTo>
                    <a:cubicBezTo>
                      <a:pt x="4464" y="1276"/>
                      <a:pt x="4323" y="1298"/>
                      <a:pt x="4183" y="1351"/>
                    </a:cubicBezTo>
                    <a:cubicBezTo>
                      <a:pt x="3764" y="1510"/>
                      <a:pt x="3482" y="1934"/>
                      <a:pt x="3385" y="2374"/>
                    </a:cubicBezTo>
                    <a:cubicBezTo>
                      <a:pt x="3288" y="2813"/>
                      <a:pt x="3360" y="3274"/>
                      <a:pt x="3467" y="3708"/>
                    </a:cubicBezTo>
                    <a:cubicBezTo>
                      <a:pt x="3666" y="4506"/>
                      <a:pt x="4004" y="5273"/>
                      <a:pt x="4474" y="5947"/>
                    </a:cubicBezTo>
                    <a:cubicBezTo>
                      <a:pt x="4050" y="5864"/>
                      <a:pt x="3623" y="5825"/>
                      <a:pt x="3196" y="5825"/>
                    </a:cubicBezTo>
                    <a:cubicBezTo>
                      <a:pt x="2995" y="5825"/>
                      <a:pt x="2794" y="5834"/>
                      <a:pt x="2593" y="5850"/>
                    </a:cubicBezTo>
                    <a:cubicBezTo>
                      <a:pt x="2133" y="5886"/>
                      <a:pt x="1667" y="5978"/>
                      <a:pt x="1263" y="6208"/>
                    </a:cubicBezTo>
                    <a:cubicBezTo>
                      <a:pt x="343" y="6745"/>
                      <a:pt x="1" y="8074"/>
                      <a:pt x="548" y="8989"/>
                    </a:cubicBezTo>
                    <a:cubicBezTo>
                      <a:pt x="946" y="9644"/>
                      <a:pt x="1724" y="10104"/>
                      <a:pt x="1831" y="10871"/>
                    </a:cubicBezTo>
                    <a:cubicBezTo>
                      <a:pt x="1974" y="11868"/>
                      <a:pt x="849" y="12778"/>
                      <a:pt x="1125" y="13749"/>
                    </a:cubicBezTo>
                    <a:cubicBezTo>
                      <a:pt x="1243" y="14184"/>
                      <a:pt x="1642" y="14501"/>
                      <a:pt x="2071" y="14629"/>
                    </a:cubicBezTo>
                    <a:cubicBezTo>
                      <a:pt x="2291" y="14700"/>
                      <a:pt x="2524" y="14728"/>
                      <a:pt x="2758" y="14728"/>
                    </a:cubicBezTo>
                    <a:cubicBezTo>
                      <a:pt x="2975" y="14728"/>
                      <a:pt x="3194" y="14704"/>
                      <a:pt x="3406" y="14670"/>
                    </a:cubicBezTo>
                    <a:cubicBezTo>
                      <a:pt x="4336" y="14521"/>
                      <a:pt x="5246" y="14189"/>
                      <a:pt x="6034" y="13678"/>
                    </a:cubicBezTo>
                    <a:lnTo>
                      <a:pt x="6034" y="13678"/>
                    </a:lnTo>
                    <a:cubicBezTo>
                      <a:pt x="6008" y="14383"/>
                      <a:pt x="6095" y="15089"/>
                      <a:pt x="6279" y="15769"/>
                    </a:cubicBezTo>
                    <a:cubicBezTo>
                      <a:pt x="6402" y="16214"/>
                      <a:pt x="6576" y="16659"/>
                      <a:pt x="6877" y="17006"/>
                    </a:cubicBezTo>
                    <a:cubicBezTo>
                      <a:pt x="7258" y="17449"/>
                      <a:pt x="7843" y="17678"/>
                      <a:pt x="8425" y="17678"/>
                    </a:cubicBezTo>
                    <a:cubicBezTo>
                      <a:pt x="8904" y="17678"/>
                      <a:pt x="9382" y="17522"/>
                      <a:pt x="9740" y="17200"/>
                    </a:cubicBezTo>
                    <a:cubicBezTo>
                      <a:pt x="10313" y="16689"/>
                      <a:pt x="10620" y="15840"/>
                      <a:pt x="11351" y="15590"/>
                    </a:cubicBezTo>
                    <a:cubicBezTo>
                      <a:pt x="11495" y="15541"/>
                      <a:pt x="11643" y="15521"/>
                      <a:pt x="11793" y="15521"/>
                    </a:cubicBezTo>
                    <a:cubicBezTo>
                      <a:pt x="12432" y="15521"/>
                      <a:pt x="13111" y="15880"/>
                      <a:pt x="13737" y="15880"/>
                    </a:cubicBezTo>
                    <a:cubicBezTo>
                      <a:pt x="13933" y="15880"/>
                      <a:pt x="14123" y="15845"/>
                      <a:pt x="14306" y="15754"/>
                    </a:cubicBezTo>
                    <a:cubicBezTo>
                      <a:pt x="14710" y="15559"/>
                      <a:pt x="14955" y="15109"/>
                      <a:pt x="15006" y="14665"/>
                    </a:cubicBezTo>
                    <a:cubicBezTo>
                      <a:pt x="15058" y="14215"/>
                      <a:pt x="14945" y="13770"/>
                      <a:pt x="14792" y="13340"/>
                    </a:cubicBezTo>
                    <a:cubicBezTo>
                      <a:pt x="14485" y="12476"/>
                      <a:pt x="14015" y="11663"/>
                      <a:pt x="13386" y="10999"/>
                    </a:cubicBezTo>
                    <a:lnTo>
                      <a:pt x="13386" y="10999"/>
                    </a:lnTo>
                    <a:cubicBezTo>
                      <a:pt x="13812" y="11085"/>
                      <a:pt x="14249" y="11127"/>
                      <a:pt x="14686" y="11127"/>
                    </a:cubicBezTo>
                    <a:cubicBezTo>
                      <a:pt x="15155" y="11127"/>
                      <a:pt x="15625" y="11079"/>
                      <a:pt x="16085" y="10983"/>
                    </a:cubicBezTo>
                    <a:cubicBezTo>
                      <a:pt x="16540" y="10886"/>
                      <a:pt x="16990" y="10743"/>
                      <a:pt x="17358" y="10472"/>
                    </a:cubicBezTo>
                    <a:cubicBezTo>
                      <a:pt x="18227" y="9838"/>
                      <a:pt x="18411" y="8478"/>
                      <a:pt x="17752" y="7635"/>
                    </a:cubicBezTo>
                    <a:cubicBezTo>
                      <a:pt x="17282" y="7026"/>
                      <a:pt x="16448" y="6663"/>
                      <a:pt x="16259" y="5912"/>
                    </a:cubicBezTo>
                    <a:cubicBezTo>
                      <a:pt x="16003" y="4935"/>
                      <a:pt x="17011" y="3907"/>
                      <a:pt x="16622" y="2972"/>
                    </a:cubicBezTo>
                    <a:cubicBezTo>
                      <a:pt x="16448" y="2558"/>
                      <a:pt x="16019" y="2287"/>
                      <a:pt x="15579" y="2205"/>
                    </a:cubicBezTo>
                    <a:cubicBezTo>
                      <a:pt x="15456" y="2182"/>
                      <a:pt x="15332" y="2172"/>
                      <a:pt x="15207" y="2172"/>
                    </a:cubicBezTo>
                    <a:cubicBezTo>
                      <a:pt x="14884" y="2172"/>
                      <a:pt x="14558" y="2239"/>
                      <a:pt x="14245" y="2328"/>
                    </a:cubicBezTo>
                    <a:cubicBezTo>
                      <a:pt x="13554" y="2522"/>
                      <a:pt x="12885" y="2818"/>
                      <a:pt x="12286" y="3222"/>
                    </a:cubicBezTo>
                    <a:cubicBezTo>
                      <a:pt x="12281" y="2854"/>
                      <a:pt x="12246" y="2481"/>
                      <a:pt x="12179" y="2118"/>
                    </a:cubicBezTo>
                    <a:cubicBezTo>
                      <a:pt x="12097" y="1663"/>
                      <a:pt x="11969" y="1203"/>
                      <a:pt x="11709" y="825"/>
                    </a:cubicBezTo>
                    <a:cubicBezTo>
                      <a:pt x="11332" y="291"/>
                      <a:pt x="10673" y="1"/>
                      <a:pt x="10023" y="1"/>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4"/>
              <p:cNvSpPr/>
              <p:nvPr/>
            </p:nvSpPr>
            <p:spPr>
              <a:xfrm>
                <a:off x="405095" y="1850844"/>
                <a:ext cx="317711" cy="311878"/>
              </a:xfrm>
              <a:custGeom>
                <a:avLst/>
                <a:gdLst/>
                <a:ahLst/>
                <a:cxnLst/>
                <a:rect l="l" t="t" r="r" b="b"/>
                <a:pathLst>
                  <a:path w="13345" h="13100" extrusionOk="0">
                    <a:moveTo>
                      <a:pt x="7087" y="5671"/>
                    </a:moveTo>
                    <a:cubicBezTo>
                      <a:pt x="7005" y="6039"/>
                      <a:pt x="6974" y="6412"/>
                      <a:pt x="7005" y="6786"/>
                    </a:cubicBezTo>
                    <a:lnTo>
                      <a:pt x="6949" y="7031"/>
                    </a:lnTo>
                    <a:cubicBezTo>
                      <a:pt x="6949" y="7041"/>
                      <a:pt x="6954" y="7046"/>
                      <a:pt x="6954" y="7052"/>
                    </a:cubicBezTo>
                    <a:cubicBezTo>
                      <a:pt x="6703" y="7128"/>
                      <a:pt x="6463" y="7246"/>
                      <a:pt x="6233" y="7384"/>
                    </a:cubicBezTo>
                    <a:cubicBezTo>
                      <a:pt x="6269" y="7179"/>
                      <a:pt x="6289" y="6975"/>
                      <a:pt x="6294" y="6770"/>
                    </a:cubicBezTo>
                    <a:lnTo>
                      <a:pt x="6371" y="6530"/>
                    </a:lnTo>
                    <a:cubicBezTo>
                      <a:pt x="6320" y="6407"/>
                      <a:pt x="6263" y="6285"/>
                      <a:pt x="6202" y="6167"/>
                    </a:cubicBezTo>
                    <a:lnTo>
                      <a:pt x="6202" y="6167"/>
                    </a:lnTo>
                    <a:lnTo>
                      <a:pt x="6263" y="6182"/>
                    </a:lnTo>
                    <a:cubicBezTo>
                      <a:pt x="6565" y="6055"/>
                      <a:pt x="6841" y="5876"/>
                      <a:pt x="7087" y="5671"/>
                    </a:cubicBezTo>
                    <a:close/>
                    <a:moveTo>
                      <a:pt x="6865" y="0"/>
                    </a:moveTo>
                    <a:cubicBezTo>
                      <a:pt x="6568" y="0"/>
                      <a:pt x="6272" y="83"/>
                      <a:pt x="6028" y="257"/>
                    </a:cubicBezTo>
                    <a:cubicBezTo>
                      <a:pt x="5568" y="594"/>
                      <a:pt x="5282" y="1192"/>
                      <a:pt x="4724" y="1315"/>
                    </a:cubicBezTo>
                    <a:cubicBezTo>
                      <a:pt x="4656" y="1330"/>
                      <a:pt x="4587" y="1337"/>
                      <a:pt x="4518" y="1337"/>
                    </a:cubicBezTo>
                    <a:cubicBezTo>
                      <a:pt x="3971" y="1337"/>
                      <a:pt x="3417" y="913"/>
                      <a:pt x="2885" y="913"/>
                    </a:cubicBezTo>
                    <a:cubicBezTo>
                      <a:pt x="2782" y="913"/>
                      <a:pt x="2679" y="929"/>
                      <a:pt x="2577" y="967"/>
                    </a:cubicBezTo>
                    <a:cubicBezTo>
                      <a:pt x="2265" y="1085"/>
                      <a:pt x="2061" y="1392"/>
                      <a:pt x="1984" y="1719"/>
                    </a:cubicBezTo>
                    <a:cubicBezTo>
                      <a:pt x="1912" y="2041"/>
                      <a:pt x="1958" y="2373"/>
                      <a:pt x="2035" y="2701"/>
                    </a:cubicBezTo>
                    <a:cubicBezTo>
                      <a:pt x="2153" y="3217"/>
                      <a:pt x="2368" y="3708"/>
                      <a:pt x="2638" y="4163"/>
                    </a:cubicBezTo>
                    <a:cubicBezTo>
                      <a:pt x="2605" y="4162"/>
                      <a:pt x="2571" y="4162"/>
                      <a:pt x="2537" y="4162"/>
                    </a:cubicBezTo>
                    <a:cubicBezTo>
                      <a:pt x="2298" y="4162"/>
                      <a:pt x="2057" y="4178"/>
                      <a:pt x="1815" y="4209"/>
                    </a:cubicBezTo>
                    <a:cubicBezTo>
                      <a:pt x="1478" y="4255"/>
                      <a:pt x="1140" y="4337"/>
                      <a:pt x="859" y="4521"/>
                    </a:cubicBezTo>
                    <a:cubicBezTo>
                      <a:pt x="200" y="4950"/>
                      <a:pt x="0" y="5942"/>
                      <a:pt x="435" y="6591"/>
                    </a:cubicBezTo>
                    <a:cubicBezTo>
                      <a:pt x="757" y="7062"/>
                      <a:pt x="1345" y="7374"/>
                      <a:pt x="1452" y="7921"/>
                    </a:cubicBezTo>
                    <a:cubicBezTo>
                      <a:pt x="1590" y="8652"/>
                      <a:pt x="798" y="9362"/>
                      <a:pt x="1043" y="10063"/>
                    </a:cubicBezTo>
                    <a:cubicBezTo>
                      <a:pt x="1151" y="10375"/>
                      <a:pt x="1452" y="10595"/>
                      <a:pt x="1769" y="10676"/>
                    </a:cubicBezTo>
                    <a:cubicBezTo>
                      <a:pt x="1900" y="10710"/>
                      <a:pt x="2033" y="10723"/>
                      <a:pt x="2166" y="10723"/>
                    </a:cubicBezTo>
                    <a:cubicBezTo>
                      <a:pt x="2363" y="10723"/>
                      <a:pt x="2561" y="10693"/>
                      <a:pt x="2756" y="10651"/>
                    </a:cubicBezTo>
                    <a:cubicBezTo>
                      <a:pt x="3349" y="10528"/>
                      <a:pt x="3917" y="10298"/>
                      <a:pt x="4428" y="9966"/>
                    </a:cubicBezTo>
                    <a:lnTo>
                      <a:pt x="4428" y="9966"/>
                    </a:lnTo>
                    <a:cubicBezTo>
                      <a:pt x="4326" y="10421"/>
                      <a:pt x="4290" y="10886"/>
                      <a:pt x="4310" y="11346"/>
                    </a:cubicBezTo>
                    <a:cubicBezTo>
                      <a:pt x="4326" y="11684"/>
                      <a:pt x="4377" y="12031"/>
                      <a:pt x="4540" y="12333"/>
                    </a:cubicBezTo>
                    <a:cubicBezTo>
                      <a:pt x="4797" y="12814"/>
                      <a:pt x="5345" y="13099"/>
                      <a:pt x="5887" y="13099"/>
                    </a:cubicBezTo>
                    <a:cubicBezTo>
                      <a:pt x="6122" y="13099"/>
                      <a:pt x="6356" y="13046"/>
                      <a:pt x="6565" y="12931"/>
                    </a:cubicBezTo>
                    <a:cubicBezTo>
                      <a:pt x="7061" y="12660"/>
                      <a:pt x="7419" y="12093"/>
                      <a:pt x="7981" y="12036"/>
                    </a:cubicBezTo>
                    <a:cubicBezTo>
                      <a:pt x="8013" y="12033"/>
                      <a:pt x="8045" y="12032"/>
                      <a:pt x="8076" y="12032"/>
                    </a:cubicBezTo>
                    <a:cubicBezTo>
                      <a:pt x="8705" y="12032"/>
                      <a:pt x="9268" y="12663"/>
                      <a:pt x="9879" y="12663"/>
                    </a:cubicBezTo>
                    <a:cubicBezTo>
                      <a:pt x="9944" y="12663"/>
                      <a:pt x="10011" y="12656"/>
                      <a:pt x="10077" y="12640"/>
                    </a:cubicBezTo>
                    <a:cubicBezTo>
                      <a:pt x="10400" y="12563"/>
                      <a:pt x="10650" y="12282"/>
                      <a:pt x="10757" y="11965"/>
                    </a:cubicBezTo>
                    <a:cubicBezTo>
                      <a:pt x="10865" y="11653"/>
                      <a:pt x="10860" y="11316"/>
                      <a:pt x="10819" y="10983"/>
                    </a:cubicBezTo>
                    <a:cubicBezTo>
                      <a:pt x="10737" y="10293"/>
                      <a:pt x="10522" y="9618"/>
                      <a:pt x="10164" y="9020"/>
                    </a:cubicBezTo>
                    <a:lnTo>
                      <a:pt x="10164" y="9020"/>
                    </a:lnTo>
                    <a:cubicBezTo>
                      <a:pt x="10288" y="9030"/>
                      <a:pt x="10411" y="9034"/>
                      <a:pt x="10535" y="9034"/>
                    </a:cubicBezTo>
                    <a:cubicBezTo>
                      <a:pt x="10929" y="9034"/>
                      <a:pt x="11323" y="8986"/>
                      <a:pt x="11708" y="8892"/>
                    </a:cubicBezTo>
                    <a:cubicBezTo>
                      <a:pt x="12041" y="8815"/>
                      <a:pt x="12368" y="8703"/>
                      <a:pt x="12634" y="8483"/>
                    </a:cubicBezTo>
                    <a:cubicBezTo>
                      <a:pt x="13237" y="8008"/>
                      <a:pt x="13345" y="7000"/>
                      <a:pt x="12849" y="6397"/>
                    </a:cubicBezTo>
                    <a:cubicBezTo>
                      <a:pt x="12491" y="5963"/>
                      <a:pt x="11867" y="5712"/>
                      <a:pt x="11708" y="5165"/>
                    </a:cubicBezTo>
                    <a:cubicBezTo>
                      <a:pt x="11499" y="4459"/>
                      <a:pt x="12215" y="3672"/>
                      <a:pt x="11913" y="3002"/>
                    </a:cubicBezTo>
                    <a:cubicBezTo>
                      <a:pt x="11780" y="2701"/>
                      <a:pt x="11453" y="2506"/>
                      <a:pt x="11126" y="2465"/>
                    </a:cubicBezTo>
                    <a:cubicBezTo>
                      <a:pt x="11051" y="2455"/>
                      <a:pt x="10976" y="2450"/>
                      <a:pt x="10901" y="2450"/>
                    </a:cubicBezTo>
                    <a:cubicBezTo>
                      <a:pt x="10651" y="2450"/>
                      <a:pt x="10397" y="2504"/>
                      <a:pt x="10149" y="2583"/>
                    </a:cubicBezTo>
                    <a:cubicBezTo>
                      <a:pt x="9505" y="2793"/>
                      <a:pt x="8896" y="3115"/>
                      <a:pt x="8390" y="3560"/>
                    </a:cubicBezTo>
                    <a:cubicBezTo>
                      <a:pt x="8554" y="2910"/>
                      <a:pt x="8564" y="2230"/>
                      <a:pt x="8457" y="1571"/>
                    </a:cubicBezTo>
                    <a:cubicBezTo>
                      <a:pt x="8401" y="1238"/>
                      <a:pt x="8308" y="896"/>
                      <a:pt x="8109" y="620"/>
                    </a:cubicBezTo>
                    <a:cubicBezTo>
                      <a:pt x="7834" y="218"/>
                      <a:pt x="7348" y="0"/>
                      <a:pt x="6865" y="0"/>
                    </a:cubicBezTo>
                    <a:close/>
                  </a:path>
                </a:pathLst>
              </a:custGeom>
              <a:solidFill>
                <a:schemeClr val="accent6"/>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4"/>
              <p:cNvSpPr/>
              <p:nvPr/>
            </p:nvSpPr>
            <p:spPr>
              <a:xfrm>
                <a:off x="462905" y="1903699"/>
                <a:ext cx="189912" cy="180532"/>
              </a:xfrm>
              <a:custGeom>
                <a:avLst/>
                <a:gdLst/>
                <a:ahLst/>
                <a:cxnLst/>
                <a:rect l="l" t="t" r="r" b="b"/>
                <a:pathLst>
                  <a:path w="7977" h="7583" extrusionOk="0">
                    <a:moveTo>
                      <a:pt x="4009" y="0"/>
                    </a:moveTo>
                    <a:lnTo>
                      <a:pt x="4009" y="0"/>
                    </a:lnTo>
                    <a:cubicBezTo>
                      <a:pt x="4035" y="297"/>
                      <a:pt x="4065" y="583"/>
                      <a:pt x="4086" y="869"/>
                    </a:cubicBezTo>
                    <a:cubicBezTo>
                      <a:pt x="4106" y="1161"/>
                      <a:pt x="4117" y="1442"/>
                      <a:pt x="4117" y="1728"/>
                    </a:cubicBezTo>
                    <a:cubicBezTo>
                      <a:pt x="4122" y="2014"/>
                      <a:pt x="4111" y="2296"/>
                      <a:pt x="4091" y="2582"/>
                    </a:cubicBezTo>
                    <a:cubicBezTo>
                      <a:pt x="4081" y="2781"/>
                      <a:pt x="4065" y="2976"/>
                      <a:pt x="4045" y="3170"/>
                    </a:cubicBezTo>
                    <a:cubicBezTo>
                      <a:pt x="3979" y="3180"/>
                      <a:pt x="3907" y="3190"/>
                      <a:pt x="3835" y="3211"/>
                    </a:cubicBezTo>
                    <a:cubicBezTo>
                      <a:pt x="3830" y="3190"/>
                      <a:pt x="3815" y="3170"/>
                      <a:pt x="3810" y="3144"/>
                    </a:cubicBezTo>
                    <a:cubicBezTo>
                      <a:pt x="3728" y="2960"/>
                      <a:pt x="3646" y="2776"/>
                      <a:pt x="3554" y="2592"/>
                    </a:cubicBezTo>
                    <a:cubicBezTo>
                      <a:pt x="3467" y="2403"/>
                      <a:pt x="3380" y="2224"/>
                      <a:pt x="3288" y="2040"/>
                    </a:cubicBezTo>
                    <a:cubicBezTo>
                      <a:pt x="3196" y="1856"/>
                      <a:pt x="3099" y="1677"/>
                      <a:pt x="2987" y="1498"/>
                    </a:cubicBezTo>
                    <a:lnTo>
                      <a:pt x="2987" y="1498"/>
                    </a:lnTo>
                    <a:cubicBezTo>
                      <a:pt x="2997" y="1708"/>
                      <a:pt x="3038" y="1917"/>
                      <a:pt x="3094" y="2117"/>
                    </a:cubicBezTo>
                    <a:cubicBezTo>
                      <a:pt x="3150" y="2321"/>
                      <a:pt x="3227" y="2515"/>
                      <a:pt x="3319" y="2705"/>
                    </a:cubicBezTo>
                    <a:cubicBezTo>
                      <a:pt x="3406" y="2889"/>
                      <a:pt x="3508" y="3078"/>
                      <a:pt x="3631" y="3247"/>
                    </a:cubicBezTo>
                    <a:cubicBezTo>
                      <a:pt x="3636" y="3257"/>
                      <a:pt x="3646" y="3262"/>
                      <a:pt x="3651" y="3272"/>
                    </a:cubicBezTo>
                    <a:cubicBezTo>
                      <a:pt x="3498" y="3339"/>
                      <a:pt x="3350" y="3441"/>
                      <a:pt x="3222" y="3569"/>
                    </a:cubicBezTo>
                    <a:cubicBezTo>
                      <a:pt x="3048" y="3748"/>
                      <a:pt x="2936" y="3973"/>
                      <a:pt x="2884" y="4203"/>
                    </a:cubicBezTo>
                    <a:cubicBezTo>
                      <a:pt x="2767" y="4177"/>
                      <a:pt x="2649" y="4152"/>
                      <a:pt x="2527" y="4131"/>
                    </a:cubicBezTo>
                    <a:cubicBezTo>
                      <a:pt x="2245" y="4085"/>
                      <a:pt x="1969" y="4054"/>
                      <a:pt x="1688" y="4034"/>
                    </a:cubicBezTo>
                    <a:cubicBezTo>
                      <a:pt x="1492" y="4027"/>
                      <a:pt x="1297" y="4017"/>
                      <a:pt x="1101" y="4017"/>
                    </a:cubicBezTo>
                    <a:cubicBezTo>
                      <a:pt x="1015" y="4017"/>
                      <a:pt x="930" y="4019"/>
                      <a:pt x="844" y="4024"/>
                    </a:cubicBezTo>
                    <a:cubicBezTo>
                      <a:pt x="563" y="4029"/>
                      <a:pt x="282" y="4054"/>
                      <a:pt x="1" y="4106"/>
                    </a:cubicBezTo>
                    <a:cubicBezTo>
                      <a:pt x="282" y="4162"/>
                      <a:pt x="558" y="4192"/>
                      <a:pt x="839" y="4223"/>
                    </a:cubicBezTo>
                    <a:cubicBezTo>
                      <a:pt x="1121" y="4259"/>
                      <a:pt x="1397" y="4274"/>
                      <a:pt x="1678" y="4295"/>
                    </a:cubicBezTo>
                    <a:cubicBezTo>
                      <a:pt x="1959" y="4310"/>
                      <a:pt x="2230" y="4330"/>
                      <a:pt x="2511" y="4336"/>
                    </a:cubicBezTo>
                    <a:cubicBezTo>
                      <a:pt x="2629" y="4336"/>
                      <a:pt x="2752" y="4341"/>
                      <a:pt x="2864" y="4341"/>
                    </a:cubicBezTo>
                    <a:cubicBezTo>
                      <a:pt x="2838" y="4561"/>
                      <a:pt x="2869" y="4775"/>
                      <a:pt x="2956" y="4980"/>
                    </a:cubicBezTo>
                    <a:cubicBezTo>
                      <a:pt x="2879" y="5026"/>
                      <a:pt x="2808" y="5072"/>
                      <a:pt x="2731" y="5123"/>
                    </a:cubicBezTo>
                    <a:cubicBezTo>
                      <a:pt x="2573" y="5225"/>
                      <a:pt x="2409" y="5327"/>
                      <a:pt x="2256" y="5440"/>
                    </a:cubicBezTo>
                    <a:cubicBezTo>
                      <a:pt x="2102" y="5547"/>
                      <a:pt x="1944" y="5665"/>
                      <a:pt x="1795" y="5798"/>
                    </a:cubicBezTo>
                    <a:cubicBezTo>
                      <a:pt x="1995" y="5762"/>
                      <a:pt x="2179" y="5696"/>
                      <a:pt x="2358" y="5619"/>
                    </a:cubicBezTo>
                    <a:cubicBezTo>
                      <a:pt x="2537" y="5542"/>
                      <a:pt x="2711" y="5445"/>
                      <a:pt x="2869" y="5343"/>
                    </a:cubicBezTo>
                    <a:cubicBezTo>
                      <a:pt x="2936" y="5302"/>
                      <a:pt x="3002" y="5256"/>
                      <a:pt x="3069" y="5205"/>
                    </a:cubicBezTo>
                    <a:cubicBezTo>
                      <a:pt x="3120" y="5281"/>
                      <a:pt x="3176" y="5358"/>
                      <a:pt x="3247" y="5419"/>
                    </a:cubicBezTo>
                    <a:cubicBezTo>
                      <a:pt x="3488" y="5660"/>
                      <a:pt x="3815" y="5793"/>
                      <a:pt x="4152" y="5793"/>
                    </a:cubicBezTo>
                    <a:lnTo>
                      <a:pt x="4198" y="5793"/>
                    </a:lnTo>
                    <a:cubicBezTo>
                      <a:pt x="4178" y="5869"/>
                      <a:pt x="4163" y="5946"/>
                      <a:pt x="4147" y="6028"/>
                    </a:cubicBezTo>
                    <a:cubicBezTo>
                      <a:pt x="4117" y="6202"/>
                      <a:pt x="4117" y="6381"/>
                      <a:pt x="4117" y="6560"/>
                    </a:cubicBezTo>
                    <a:cubicBezTo>
                      <a:pt x="4127" y="6739"/>
                      <a:pt x="4147" y="6912"/>
                      <a:pt x="4193" y="7081"/>
                    </a:cubicBezTo>
                    <a:cubicBezTo>
                      <a:pt x="4239" y="7255"/>
                      <a:pt x="4296" y="7424"/>
                      <a:pt x="4393" y="7582"/>
                    </a:cubicBezTo>
                    <a:cubicBezTo>
                      <a:pt x="4403" y="7403"/>
                      <a:pt x="4403" y="7229"/>
                      <a:pt x="4398" y="7056"/>
                    </a:cubicBezTo>
                    <a:cubicBezTo>
                      <a:pt x="4398" y="6887"/>
                      <a:pt x="4382" y="6718"/>
                      <a:pt x="4377" y="6544"/>
                    </a:cubicBezTo>
                    <a:cubicBezTo>
                      <a:pt x="4367" y="6381"/>
                      <a:pt x="4357" y="6207"/>
                      <a:pt x="4347" y="6033"/>
                    </a:cubicBezTo>
                    <a:cubicBezTo>
                      <a:pt x="4342" y="5951"/>
                      <a:pt x="4331" y="5864"/>
                      <a:pt x="4326" y="5777"/>
                    </a:cubicBezTo>
                    <a:cubicBezTo>
                      <a:pt x="4485" y="5752"/>
                      <a:pt x="4648" y="5701"/>
                      <a:pt x="4786" y="5624"/>
                    </a:cubicBezTo>
                    <a:cubicBezTo>
                      <a:pt x="4812" y="5685"/>
                      <a:pt x="4838" y="5747"/>
                      <a:pt x="4868" y="5803"/>
                    </a:cubicBezTo>
                    <a:cubicBezTo>
                      <a:pt x="4965" y="6007"/>
                      <a:pt x="5073" y="6207"/>
                      <a:pt x="5190" y="6406"/>
                    </a:cubicBezTo>
                    <a:cubicBezTo>
                      <a:pt x="5303" y="6595"/>
                      <a:pt x="5425" y="6795"/>
                      <a:pt x="5553" y="6979"/>
                    </a:cubicBezTo>
                    <a:cubicBezTo>
                      <a:pt x="5681" y="7163"/>
                      <a:pt x="5824" y="7352"/>
                      <a:pt x="5983" y="7516"/>
                    </a:cubicBezTo>
                    <a:cubicBezTo>
                      <a:pt x="5916" y="7291"/>
                      <a:pt x="5829" y="7081"/>
                      <a:pt x="5727" y="6877"/>
                    </a:cubicBezTo>
                    <a:cubicBezTo>
                      <a:pt x="5630" y="6672"/>
                      <a:pt x="5523" y="6478"/>
                      <a:pt x="5405" y="6278"/>
                    </a:cubicBezTo>
                    <a:cubicBezTo>
                      <a:pt x="5293" y="6084"/>
                      <a:pt x="5170" y="5885"/>
                      <a:pt x="5037" y="5701"/>
                    </a:cubicBezTo>
                    <a:cubicBezTo>
                      <a:pt x="5001" y="5644"/>
                      <a:pt x="4960" y="5593"/>
                      <a:pt x="4914" y="5537"/>
                    </a:cubicBezTo>
                    <a:cubicBezTo>
                      <a:pt x="4976" y="5491"/>
                      <a:pt x="5022" y="5445"/>
                      <a:pt x="5073" y="5394"/>
                    </a:cubicBezTo>
                    <a:cubicBezTo>
                      <a:pt x="5272" y="5189"/>
                      <a:pt x="5395" y="4934"/>
                      <a:pt x="5425" y="4658"/>
                    </a:cubicBezTo>
                    <a:cubicBezTo>
                      <a:pt x="5530" y="4665"/>
                      <a:pt x="5636" y="4669"/>
                      <a:pt x="5742" y="4669"/>
                    </a:cubicBezTo>
                    <a:cubicBezTo>
                      <a:pt x="5849" y="4669"/>
                      <a:pt x="5955" y="4665"/>
                      <a:pt x="6059" y="4658"/>
                    </a:cubicBezTo>
                    <a:cubicBezTo>
                      <a:pt x="6284" y="4647"/>
                      <a:pt x="6509" y="4622"/>
                      <a:pt x="6724" y="4581"/>
                    </a:cubicBezTo>
                    <a:cubicBezTo>
                      <a:pt x="6944" y="4545"/>
                      <a:pt x="7164" y="4489"/>
                      <a:pt x="7379" y="4412"/>
                    </a:cubicBezTo>
                    <a:cubicBezTo>
                      <a:pt x="7212" y="4393"/>
                      <a:pt x="7045" y="4383"/>
                      <a:pt x="6878" y="4383"/>
                    </a:cubicBezTo>
                    <a:cubicBezTo>
                      <a:pt x="6820" y="4383"/>
                      <a:pt x="6762" y="4384"/>
                      <a:pt x="6704" y="4387"/>
                    </a:cubicBezTo>
                    <a:cubicBezTo>
                      <a:pt x="6612" y="4372"/>
                      <a:pt x="6513" y="4367"/>
                      <a:pt x="6411" y="4367"/>
                    </a:cubicBezTo>
                    <a:cubicBezTo>
                      <a:pt x="6298" y="4367"/>
                      <a:pt x="6180" y="4374"/>
                      <a:pt x="6065" y="4382"/>
                    </a:cubicBezTo>
                    <a:cubicBezTo>
                      <a:pt x="5860" y="4392"/>
                      <a:pt x="5666" y="4407"/>
                      <a:pt x="5461" y="4433"/>
                    </a:cubicBezTo>
                    <a:cubicBezTo>
                      <a:pt x="5451" y="4162"/>
                      <a:pt x="5364" y="3911"/>
                      <a:pt x="5211" y="3697"/>
                    </a:cubicBezTo>
                    <a:cubicBezTo>
                      <a:pt x="5247" y="3671"/>
                      <a:pt x="5293" y="3640"/>
                      <a:pt x="5333" y="3615"/>
                    </a:cubicBezTo>
                    <a:cubicBezTo>
                      <a:pt x="5604" y="3436"/>
                      <a:pt x="5886" y="3262"/>
                      <a:pt x="6177" y="3109"/>
                    </a:cubicBezTo>
                    <a:cubicBezTo>
                      <a:pt x="6463" y="2950"/>
                      <a:pt x="6755" y="2807"/>
                      <a:pt x="7056" y="2669"/>
                    </a:cubicBezTo>
                    <a:cubicBezTo>
                      <a:pt x="7358" y="2531"/>
                      <a:pt x="7665" y="2403"/>
                      <a:pt x="7977" y="2275"/>
                    </a:cubicBezTo>
                    <a:lnTo>
                      <a:pt x="7977" y="2275"/>
                    </a:lnTo>
                    <a:cubicBezTo>
                      <a:pt x="7639" y="2301"/>
                      <a:pt x="7307" y="2372"/>
                      <a:pt x="6985" y="2475"/>
                    </a:cubicBezTo>
                    <a:cubicBezTo>
                      <a:pt x="6663" y="2577"/>
                      <a:pt x="6356" y="2720"/>
                      <a:pt x="6054" y="2878"/>
                    </a:cubicBezTo>
                    <a:cubicBezTo>
                      <a:pt x="5758" y="3042"/>
                      <a:pt x="5471" y="3231"/>
                      <a:pt x="5216" y="3446"/>
                    </a:cubicBezTo>
                    <a:cubicBezTo>
                      <a:pt x="5180" y="3477"/>
                      <a:pt x="5134" y="3518"/>
                      <a:pt x="5093" y="3553"/>
                    </a:cubicBezTo>
                    <a:cubicBezTo>
                      <a:pt x="5083" y="3543"/>
                      <a:pt x="5078" y="3528"/>
                      <a:pt x="5062" y="3523"/>
                    </a:cubicBezTo>
                    <a:cubicBezTo>
                      <a:pt x="4812" y="3277"/>
                      <a:pt x="4483" y="3160"/>
                      <a:pt x="4158" y="3160"/>
                    </a:cubicBezTo>
                    <a:cubicBezTo>
                      <a:pt x="4151" y="3160"/>
                      <a:pt x="4144" y="3160"/>
                      <a:pt x="4137" y="3160"/>
                    </a:cubicBezTo>
                    <a:cubicBezTo>
                      <a:pt x="4198" y="2981"/>
                      <a:pt x="4250" y="2786"/>
                      <a:pt x="4290" y="2602"/>
                    </a:cubicBezTo>
                    <a:cubicBezTo>
                      <a:pt x="4347" y="2316"/>
                      <a:pt x="4372" y="2014"/>
                      <a:pt x="4372" y="1723"/>
                    </a:cubicBezTo>
                    <a:cubicBezTo>
                      <a:pt x="4367" y="1426"/>
                      <a:pt x="4342" y="1125"/>
                      <a:pt x="4285" y="839"/>
                    </a:cubicBezTo>
                    <a:cubicBezTo>
                      <a:pt x="4224" y="552"/>
                      <a:pt x="4137" y="266"/>
                      <a:pt x="4009" y="0"/>
                    </a:cubicBezTo>
                    <a:close/>
                  </a:path>
                </a:pathLst>
              </a:custGeom>
              <a:solidFill>
                <a:schemeClr val="lt2"/>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6" name="Google Shape;726;p14"/>
            <p:cNvGrpSpPr/>
            <p:nvPr/>
          </p:nvGrpSpPr>
          <p:grpSpPr>
            <a:xfrm>
              <a:off x="2817840" y="4074119"/>
              <a:ext cx="537287" cy="496942"/>
              <a:chOff x="314888" y="1788230"/>
              <a:chExt cx="470479" cy="435151"/>
            </a:xfrm>
          </p:grpSpPr>
          <p:sp>
            <p:nvSpPr>
              <p:cNvPr id="727" name="Google Shape;727;p14"/>
              <p:cNvSpPr/>
              <p:nvPr/>
            </p:nvSpPr>
            <p:spPr>
              <a:xfrm rot="-1111104">
                <a:off x="337754" y="1804789"/>
                <a:ext cx="131243" cy="165355"/>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4"/>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4"/>
              <p:cNvSpPr/>
              <p:nvPr/>
            </p:nvSpPr>
            <p:spPr>
              <a:xfrm>
                <a:off x="347023" y="1802511"/>
                <a:ext cx="438344" cy="420869"/>
              </a:xfrm>
              <a:custGeom>
                <a:avLst/>
                <a:gdLst/>
                <a:ahLst/>
                <a:cxnLst/>
                <a:rect l="l" t="t" r="r" b="b"/>
                <a:pathLst>
                  <a:path w="18412" h="17678" extrusionOk="0">
                    <a:moveTo>
                      <a:pt x="9740" y="8161"/>
                    </a:moveTo>
                    <a:lnTo>
                      <a:pt x="9720" y="8243"/>
                    </a:lnTo>
                    <a:cubicBezTo>
                      <a:pt x="9909" y="8642"/>
                      <a:pt x="10160" y="9010"/>
                      <a:pt x="10456" y="9337"/>
                    </a:cubicBezTo>
                    <a:cubicBezTo>
                      <a:pt x="10139" y="9283"/>
                      <a:pt x="9820" y="9252"/>
                      <a:pt x="9501" y="9252"/>
                    </a:cubicBezTo>
                    <a:cubicBezTo>
                      <a:pt x="9311" y="9252"/>
                      <a:pt x="9122" y="9263"/>
                      <a:pt x="8932" y="9286"/>
                    </a:cubicBezTo>
                    <a:lnTo>
                      <a:pt x="8595" y="9225"/>
                    </a:lnTo>
                    <a:cubicBezTo>
                      <a:pt x="8590" y="9230"/>
                      <a:pt x="8580" y="9230"/>
                      <a:pt x="8575" y="9235"/>
                    </a:cubicBezTo>
                    <a:cubicBezTo>
                      <a:pt x="8447" y="8892"/>
                      <a:pt x="8283" y="8565"/>
                      <a:pt x="8084" y="8263"/>
                    </a:cubicBezTo>
                    <a:lnTo>
                      <a:pt x="8084" y="8263"/>
                    </a:lnTo>
                    <a:cubicBezTo>
                      <a:pt x="8299" y="8299"/>
                      <a:pt x="8517" y="8320"/>
                      <a:pt x="8736" y="8320"/>
                    </a:cubicBezTo>
                    <a:cubicBezTo>
                      <a:pt x="8798" y="8320"/>
                      <a:pt x="8860" y="8318"/>
                      <a:pt x="8922" y="8315"/>
                    </a:cubicBezTo>
                    <a:lnTo>
                      <a:pt x="9255" y="8412"/>
                    </a:lnTo>
                    <a:cubicBezTo>
                      <a:pt x="9418" y="8335"/>
                      <a:pt x="9577" y="8253"/>
                      <a:pt x="9740" y="8161"/>
                    </a:cubicBezTo>
                    <a:close/>
                    <a:moveTo>
                      <a:pt x="10023" y="1"/>
                    </a:moveTo>
                    <a:cubicBezTo>
                      <a:pt x="9613" y="1"/>
                      <a:pt x="9206" y="116"/>
                      <a:pt x="8876" y="359"/>
                    </a:cubicBezTo>
                    <a:cubicBezTo>
                      <a:pt x="8258" y="814"/>
                      <a:pt x="7864" y="1632"/>
                      <a:pt x="7112" y="1806"/>
                    </a:cubicBezTo>
                    <a:cubicBezTo>
                      <a:pt x="7013" y="1829"/>
                      <a:pt x="6913" y="1840"/>
                      <a:pt x="6813" y="1840"/>
                    </a:cubicBezTo>
                    <a:cubicBezTo>
                      <a:pt x="6071" y="1840"/>
                      <a:pt x="5325" y="1276"/>
                      <a:pt x="4607" y="1276"/>
                    </a:cubicBezTo>
                    <a:cubicBezTo>
                      <a:pt x="4464" y="1276"/>
                      <a:pt x="4323" y="1298"/>
                      <a:pt x="4183" y="1351"/>
                    </a:cubicBezTo>
                    <a:cubicBezTo>
                      <a:pt x="3764" y="1510"/>
                      <a:pt x="3482" y="1934"/>
                      <a:pt x="3385" y="2374"/>
                    </a:cubicBezTo>
                    <a:cubicBezTo>
                      <a:pt x="3288" y="2813"/>
                      <a:pt x="3360" y="3274"/>
                      <a:pt x="3467" y="3708"/>
                    </a:cubicBezTo>
                    <a:cubicBezTo>
                      <a:pt x="3666" y="4506"/>
                      <a:pt x="4004" y="5273"/>
                      <a:pt x="4474" y="5947"/>
                    </a:cubicBezTo>
                    <a:cubicBezTo>
                      <a:pt x="4050" y="5864"/>
                      <a:pt x="3623" y="5825"/>
                      <a:pt x="3196" y="5825"/>
                    </a:cubicBezTo>
                    <a:cubicBezTo>
                      <a:pt x="2995" y="5825"/>
                      <a:pt x="2794" y="5834"/>
                      <a:pt x="2593" y="5850"/>
                    </a:cubicBezTo>
                    <a:cubicBezTo>
                      <a:pt x="2133" y="5886"/>
                      <a:pt x="1667" y="5978"/>
                      <a:pt x="1263" y="6208"/>
                    </a:cubicBezTo>
                    <a:cubicBezTo>
                      <a:pt x="343" y="6745"/>
                      <a:pt x="1" y="8074"/>
                      <a:pt x="548" y="8989"/>
                    </a:cubicBezTo>
                    <a:cubicBezTo>
                      <a:pt x="946" y="9644"/>
                      <a:pt x="1724" y="10104"/>
                      <a:pt x="1831" y="10871"/>
                    </a:cubicBezTo>
                    <a:cubicBezTo>
                      <a:pt x="1974" y="11868"/>
                      <a:pt x="849" y="12778"/>
                      <a:pt x="1125" y="13749"/>
                    </a:cubicBezTo>
                    <a:cubicBezTo>
                      <a:pt x="1243" y="14184"/>
                      <a:pt x="1642" y="14501"/>
                      <a:pt x="2071" y="14629"/>
                    </a:cubicBezTo>
                    <a:cubicBezTo>
                      <a:pt x="2291" y="14700"/>
                      <a:pt x="2524" y="14728"/>
                      <a:pt x="2758" y="14728"/>
                    </a:cubicBezTo>
                    <a:cubicBezTo>
                      <a:pt x="2975" y="14728"/>
                      <a:pt x="3194" y="14704"/>
                      <a:pt x="3406" y="14670"/>
                    </a:cubicBezTo>
                    <a:cubicBezTo>
                      <a:pt x="4336" y="14521"/>
                      <a:pt x="5246" y="14189"/>
                      <a:pt x="6034" y="13678"/>
                    </a:cubicBezTo>
                    <a:lnTo>
                      <a:pt x="6034" y="13678"/>
                    </a:lnTo>
                    <a:cubicBezTo>
                      <a:pt x="6008" y="14383"/>
                      <a:pt x="6095" y="15089"/>
                      <a:pt x="6279" y="15769"/>
                    </a:cubicBezTo>
                    <a:cubicBezTo>
                      <a:pt x="6402" y="16214"/>
                      <a:pt x="6576" y="16659"/>
                      <a:pt x="6877" y="17006"/>
                    </a:cubicBezTo>
                    <a:cubicBezTo>
                      <a:pt x="7258" y="17449"/>
                      <a:pt x="7843" y="17678"/>
                      <a:pt x="8425" y="17678"/>
                    </a:cubicBezTo>
                    <a:cubicBezTo>
                      <a:pt x="8904" y="17678"/>
                      <a:pt x="9382" y="17522"/>
                      <a:pt x="9740" y="17200"/>
                    </a:cubicBezTo>
                    <a:cubicBezTo>
                      <a:pt x="10313" y="16689"/>
                      <a:pt x="10620" y="15840"/>
                      <a:pt x="11351" y="15590"/>
                    </a:cubicBezTo>
                    <a:cubicBezTo>
                      <a:pt x="11495" y="15541"/>
                      <a:pt x="11643" y="15521"/>
                      <a:pt x="11793" y="15521"/>
                    </a:cubicBezTo>
                    <a:cubicBezTo>
                      <a:pt x="12432" y="15521"/>
                      <a:pt x="13111" y="15880"/>
                      <a:pt x="13737" y="15880"/>
                    </a:cubicBezTo>
                    <a:cubicBezTo>
                      <a:pt x="13933" y="15880"/>
                      <a:pt x="14123" y="15845"/>
                      <a:pt x="14306" y="15754"/>
                    </a:cubicBezTo>
                    <a:cubicBezTo>
                      <a:pt x="14710" y="15559"/>
                      <a:pt x="14955" y="15109"/>
                      <a:pt x="15006" y="14665"/>
                    </a:cubicBezTo>
                    <a:cubicBezTo>
                      <a:pt x="15058" y="14215"/>
                      <a:pt x="14945" y="13770"/>
                      <a:pt x="14792" y="13340"/>
                    </a:cubicBezTo>
                    <a:cubicBezTo>
                      <a:pt x="14485" y="12476"/>
                      <a:pt x="14015" y="11663"/>
                      <a:pt x="13386" y="10999"/>
                    </a:cubicBezTo>
                    <a:lnTo>
                      <a:pt x="13386" y="10999"/>
                    </a:lnTo>
                    <a:cubicBezTo>
                      <a:pt x="13812" y="11085"/>
                      <a:pt x="14249" y="11127"/>
                      <a:pt x="14686" y="11127"/>
                    </a:cubicBezTo>
                    <a:cubicBezTo>
                      <a:pt x="15155" y="11127"/>
                      <a:pt x="15625" y="11079"/>
                      <a:pt x="16085" y="10983"/>
                    </a:cubicBezTo>
                    <a:cubicBezTo>
                      <a:pt x="16540" y="10886"/>
                      <a:pt x="16990" y="10743"/>
                      <a:pt x="17358" y="10472"/>
                    </a:cubicBezTo>
                    <a:cubicBezTo>
                      <a:pt x="18227" y="9838"/>
                      <a:pt x="18411" y="8478"/>
                      <a:pt x="17752" y="7635"/>
                    </a:cubicBezTo>
                    <a:cubicBezTo>
                      <a:pt x="17282" y="7026"/>
                      <a:pt x="16448" y="6663"/>
                      <a:pt x="16259" y="5912"/>
                    </a:cubicBezTo>
                    <a:cubicBezTo>
                      <a:pt x="16003" y="4935"/>
                      <a:pt x="17011" y="3907"/>
                      <a:pt x="16622" y="2972"/>
                    </a:cubicBezTo>
                    <a:cubicBezTo>
                      <a:pt x="16448" y="2558"/>
                      <a:pt x="16019" y="2287"/>
                      <a:pt x="15579" y="2205"/>
                    </a:cubicBezTo>
                    <a:cubicBezTo>
                      <a:pt x="15456" y="2182"/>
                      <a:pt x="15332" y="2172"/>
                      <a:pt x="15207" y="2172"/>
                    </a:cubicBezTo>
                    <a:cubicBezTo>
                      <a:pt x="14884" y="2172"/>
                      <a:pt x="14558" y="2239"/>
                      <a:pt x="14245" y="2328"/>
                    </a:cubicBezTo>
                    <a:cubicBezTo>
                      <a:pt x="13554" y="2522"/>
                      <a:pt x="12885" y="2818"/>
                      <a:pt x="12286" y="3222"/>
                    </a:cubicBezTo>
                    <a:cubicBezTo>
                      <a:pt x="12281" y="2854"/>
                      <a:pt x="12246" y="2481"/>
                      <a:pt x="12179" y="2118"/>
                    </a:cubicBezTo>
                    <a:cubicBezTo>
                      <a:pt x="12097" y="1663"/>
                      <a:pt x="11969" y="1203"/>
                      <a:pt x="11709" y="825"/>
                    </a:cubicBezTo>
                    <a:cubicBezTo>
                      <a:pt x="11332" y="291"/>
                      <a:pt x="10673" y="1"/>
                      <a:pt x="10023" y="1"/>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4"/>
              <p:cNvSpPr/>
              <p:nvPr/>
            </p:nvSpPr>
            <p:spPr>
              <a:xfrm>
                <a:off x="405095" y="1850844"/>
                <a:ext cx="317711" cy="311878"/>
              </a:xfrm>
              <a:custGeom>
                <a:avLst/>
                <a:gdLst/>
                <a:ahLst/>
                <a:cxnLst/>
                <a:rect l="l" t="t" r="r" b="b"/>
                <a:pathLst>
                  <a:path w="13345" h="13100" extrusionOk="0">
                    <a:moveTo>
                      <a:pt x="7087" y="5671"/>
                    </a:moveTo>
                    <a:cubicBezTo>
                      <a:pt x="7005" y="6039"/>
                      <a:pt x="6974" y="6412"/>
                      <a:pt x="7005" y="6786"/>
                    </a:cubicBezTo>
                    <a:lnTo>
                      <a:pt x="6949" y="7031"/>
                    </a:lnTo>
                    <a:cubicBezTo>
                      <a:pt x="6949" y="7041"/>
                      <a:pt x="6954" y="7046"/>
                      <a:pt x="6954" y="7052"/>
                    </a:cubicBezTo>
                    <a:cubicBezTo>
                      <a:pt x="6703" y="7128"/>
                      <a:pt x="6463" y="7246"/>
                      <a:pt x="6233" y="7384"/>
                    </a:cubicBezTo>
                    <a:cubicBezTo>
                      <a:pt x="6269" y="7179"/>
                      <a:pt x="6289" y="6975"/>
                      <a:pt x="6294" y="6770"/>
                    </a:cubicBezTo>
                    <a:lnTo>
                      <a:pt x="6371" y="6530"/>
                    </a:lnTo>
                    <a:cubicBezTo>
                      <a:pt x="6320" y="6407"/>
                      <a:pt x="6263" y="6285"/>
                      <a:pt x="6202" y="6167"/>
                    </a:cubicBezTo>
                    <a:lnTo>
                      <a:pt x="6202" y="6167"/>
                    </a:lnTo>
                    <a:lnTo>
                      <a:pt x="6263" y="6182"/>
                    </a:lnTo>
                    <a:cubicBezTo>
                      <a:pt x="6565" y="6055"/>
                      <a:pt x="6841" y="5876"/>
                      <a:pt x="7087" y="5671"/>
                    </a:cubicBezTo>
                    <a:close/>
                    <a:moveTo>
                      <a:pt x="6865" y="0"/>
                    </a:moveTo>
                    <a:cubicBezTo>
                      <a:pt x="6568" y="0"/>
                      <a:pt x="6272" y="83"/>
                      <a:pt x="6028" y="257"/>
                    </a:cubicBezTo>
                    <a:cubicBezTo>
                      <a:pt x="5568" y="594"/>
                      <a:pt x="5282" y="1192"/>
                      <a:pt x="4724" y="1315"/>
                    </a:cubicBezTo>
                    <a:cubicBezTo>
                      <a:pt x="4656" y="1330"/>
                      <a:pt x="4587" y="1337"/>
                      <a:pt x="4518" y="1337"/>
                    </a:cubicBezTo>
                    <a:cubicBezTo>
                      <a:pt x="3971" y="1337"/>
                      <a:pt x="3417" y="913"/>
                      <a:pt x="2885" y="913"/>
                    </a:cubicBezTo>
                    <a:cubicBezTo>
                      <a:pt x="2782" y="913"/>
                      <a:pt x="2679" y="929"/>
                      <a:pt x="2577" y="967"/>
                    </a:cubicBezTo>
                    <a:cubicBezTo>
                      <a:pt x="2265" y="1085"/>
                      <a:pt x="2061" y="1392"/>
                      <a:pt x="1984" y="1719"/>
                    </a:cubicBezTo>
                    <a:cubicBezTo>
                      <a:pt x="1912" y="2041"/>
                      <a:pt x="1958" y="2373"/>
                      <a:pt x="2035" y="2701"/>
                    </a:cubicBezTo>
                    <a:cubicBezTo>
                      <a:pt x="2153" y="3217"/>
                      <a:pt x="2368" y="3708"/>
                      <a:pt x="2638" y="4163"/>
                    </a:cubicBezTo>
                    <a:cubicBezTo>
                      <a:pt x="2605" y="4162"/>
                      <a:pt x="2571" y="4162"/>
                      <a:pt x="2537" y="4162"/>
                    </a:cubicBezTo>
                    <a:cubicBezTo>
                      <a:pt x="2298" y="4162"/>
                      <a:pt x="2057" y="4178"/>
                      <a:pt x="1815" y="4209"/>
                    </a:cubicBezTo>
                    <a:cubicBezTo>
                      <a:pt x="1478" y="4255"/>
                      <a:pt x="1140" y="4337"/>
                      <a:pt x="859" y="4521"/>
                    </a:cubicBezTo>
                    <a:cubicBezTo>
                      <a:pt x="200" y="4950"/>
                      <a:pt x="0" y="5942"/>
                      <a:pt x="435" y="6591"/>
                    </a:cubicBezTo>
                    <a:cubicBezTo>
                      <a:pt x="757" y="7062"/>
                      <a:pt x="1345" y="7374"/>
                      <a:pt x="1452" y="7921"/>
                    </a:cubicBezTo>
                    <a:cubicBezTo>
                      <a:pt x="1590" y="8652"/>
                      <a:pt x="798" y="9362"/>
                      <a:pt x="1043" y="10063"/>
                    </a:cubicBezTo>
                    <a:cubicBezTo>
                      <a:pt x="1151" y="10375"/>
                      <a:pt x="1452" y="10595"/>
                      <a:pt x="1769" y="10676"/>
                    </a:cubicBezTo>
                    <a:cubicBezTo>
                      <a:pt x="1900" y="10710"/>
                      <a:pt x="2033" y="10723"/>
                      <a:pt x="2166" y="10723"/>
                    </a:cubicBezTo>
                    <a:cubicBezTo>
                      <a:pt x="2363" y="10723"/>
                      <a:pt x="2561" y="10693"/>
                      <a:pt x="2756" y="10651"/>
                    </a:cubicBezTo>
                    <a:cubicBezTo>
                      <a:pt x="3349" y="10528"/>
                      <a:pt x="3917" y="10298"/>
                      <a:pt x="4428" y="9966"/>
                    </a:cubicBezTo>
                    <a:lnTo>
                      <a:pt x="4428" y="9966"/>
                    </a:lnTo>
                    <a:cubicBezTo>
                      <a:pt x="4326" y="10421"/>
                      <a:pt x="4290" y="10886"/>
                      <a:pt x="4310" y="11346"/>
                    </a:cubicBezTo>
                    <a:cubicBezTo>
                      <a:pt x="4326" y="11684"/>
                      <a:pt x="4377" y="12031"/>
                      <a:pt x="4540" y="12333"/>
                    </a:cubicBezTo>
                    <a:cubicBezTo>
                      <a:pt x="4797" y="12814"/>
                      <a:pt x="5345" y="13099"/>
                      <a:pt x="5887" y="13099"/>
                    </a:cubicBezTo>
                    <a:cubicBezTo>
                      <a:pt x="6122" y="13099"/>
                      <a:pt x="6356" y="13046"/>
                      <a:pt x="6565" y="12931"/>
                    </a:cubicBezTo>
                    <a:cubicBezTo>
                      <a:pt x="7061" y="12660"/>
                      <a:pt x="7419" y="12093"/>
                      <a:pt x="7981" y="12036"/>
                    </a:cubicBezTo>
                    <a:cubicBezTo>
                      <a:pt x="8013" y="12033"/>
                      <a:pt x="8045" y="12032"/>
                      <a:pt x="8076" y="12032"/>
                    </a:cubicBezTo>
                    <a:cubicBezTo>
                      <a:pt x="8705" y="12032"/>
                      <a:pt x="9268" y="12663"/>
                      <a:pt x="9879" y="12663"/>
                    </a:cubicBezTo>
                    <a:cubicBezTo>
                      <a:pt x="9944" y="12663"/>
                      <a:pt x="10011" y="12656"/>
                      <a:pt x="10077" y="12640"/>
                    </a:cubicBezTo>
                    <a:cubicBezTo>
                      <a:pt x="10400" y="12563"/>
                      <a:pt x="10650" y="12282"/>
                      <a:pt x="10757" y="11965"/>
                    </a:cubicBezTo>
                    <a:cubicBezTo>
                      <a:pt x="10865" y="11653"/>
                      <a:pt x="10860" y="11316"/>
                      <a:pt x="10819" y="10983"/>
                    </a:cubicBezTo>
                    <a:cubicBezTo>
                      <a:pt x="10737" y="10293"/>
                      <a:pt x="10522" y="9618"/>
                      <a:pt x="10164" y="9020"/>
                    </a:cubicBezTo>
                    <a:lnTo>
                      <a:pt x="10164" y="9020"/>
                    </a:lnTo>
                    <a:cubicBezTo>
                      <a:pt x="10288" y="9030"/>
                      <a:pt x="10411" y="9034"/>
                      <a:pt x="10535" y="9034"/>
                    </a:cubicBezTo>
                    <a:cubicBezTo>
                      <a:pt x="10929" y="9034"/>
                      <a:pt x="11323" y="8986"/>
                      <a:pt x="11708" y="8892"/>
                    </a:cubicBezTo>
                    <a:cubicBezTo>
                      <a:pt x="12041" y="8815"/>
                      <a:pt x="12368" y="8703"/>
                      <a:pt x="12634" y="8483"/>
                    </a:cubicBezTo>
                    <a:cubicBezTo>
                      <a:pt x="13237" y="8008"/>
                      <a:pt x="13345" y="7000"/>
                      <a:pt x="12849" y="6397"/>
                    </a:cubicBezTo>
                    <a:cubicBezTo>
                      <a:pt x="12491" y="5963"/>
                      <a:pt x="11867" y="5712"/>
                      <a:pt x="11708" y="5165"/>
                    </a:cubicBezTo>
                    <a:cubicBezTo>
                      <a:pt x="11499" y="4459"/>
                      <a:pt x="12215" y="3672"/>
                      <a:pt x="11913" y="3002"/>
                    </a:cubicBezTo>
                    <a:cubicBezTo>
                      <a:pt x="11780" y="2701"/>
                      <a:pt x="11453" y="2506"/>
                      <a:pt x="11126" y="2465"/>
                    </a:cubicBezTo>
                    <a:cubicBezTo>
                      <a:pt x="11051" y="2455"/>
                      <a:pt x="10976" y="2450"/>
                      <a:pt x="10901" y="2450"/>
                    </a:cubicBezTo>
                    <a:cubicBezTo>
                      <a:pt x="10651" y="2450"/>
                      <a:pt x="10397" y="2504"/>
                      <a:pt x="10149" y="2583"/>
                    </a:cubicBezTo>
                    <a:cubicBezTo>
                      <a:pt x="9505" y="2793"/>
                      <a:pt x="8896" y="3115"/>
                      <a:pt x="8390" y="3560"/>
                    </a:cubicBezTo>
                    <a:cubicBezTo>
                      <a:pt x="8554" y="2910"/>
                      <a:pt x="8564" y="2230"/>
                      <a:pt x="8457" y="1571"/>
                    </a:cubicBezTo>
                    <a:cubicBezTo>
                      <a:pt x="8401" y="1238"/>
                      <a:pt x="8308" y="896"/>
                      <a:pt x="8109" y="620"/>
                    </a:cubicBezTo>
                    <a:cubicBezTo>
                      <a:pt x="7834" y="218"/>
                      <a:pt x="7348" y="0"/>
                      <a:pt x="6865" y="0"/>
                    </a:cubicBezTo>
                    <a:close/>
                  </a:path>
                </a:pathLst>
              </a:custGeom>
              <a:solidFill>
                <a:schemeClr val="accent6"/>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4"/>
              <p:cNvSpPr/>
              <p:nvPr/>
            </p:nvSpPr>
            <p:spPr>
              <a:xfrm>
                <a:off x="462905" y="1903699"/>
                <a:ext cx="189912" cy="180532"/>
              </a:xfrm>
              <a:custGeom>
                <a:avLst/>
                <a:gdLst/>
                <a:ahLst/>
                <a:cxnLst/>
                <a:rect l="l" t="t" r="r" b="b"/>
                <a:pathLst>
                  <a:path w="7977" h="7583" extrusionOk="0">
                    <a:moveTo>
                      <a:pt x="4009" y="0"/>
                    </a:moveTo>
                    <a:lnTo>
                      <a:pt x="4009" y="0"/>
                    </a:lnTo>
                    <a:cubicBezTo>
                      <a:pt x="4035" y="297"/>
                      <a:pt x="4065" y="583"/>
                      <a:pt x="4086" y="869"/>
                    </a:cubicBezTo>
                    <a:cubicBezTo>
                      <a:pt x="4106" y="1161"/>
                      <a:pt x="4117" y="1442"/>
                      <a:pt x="4117" y="1728"/>
                    </a:cubicBezTo>
                    <a:cubicBezTo>
                      <a:pt x="4122" y="2014"/>
                      <a:pt x="4111" y="2296"/>
                      <a:pt x="4091" y="2582"/>
                    </a:cubicBezTo>
                    <a:cubicBezTo>
                      <a:pt x="4081" y="2781"/>
                      <a:pt x="4065" y="2976"/>
                      <a:pt x="4045" y="3170"/>
                    </a:cubicBezTo>
                    <a:cubicBezTo>
                      <a:pt x="3979" y="3180"/>
                      <a:pt x="3907" y="3190"/>
                      <a:pt x="3835" y="3211"/>
                    </a:cubicBezTo>
                    <a:cubicBezTo>
                      <a:pt x="3830" y="3190"/>
                      <a:pt x="3815" y="3170"/>
                      <a:pt x="3810" y="3144"/>
                    </a:cubicBezTo>
                    <a:cubicBezTo>
                      <a:pt x="3728" y="2960"/>
                      <a:pt x="3646" y="2776"/>
                      <a:pt x="3554" y="2592"/>
                    </a:cubicBezTo>
                    <a:cubicBezTo>
                      <a:pt x="3467" y="2403"/>
                      <a:pt x="3380" y="2224"/>
                      <a:pt x="3288" y="2040"/>
                    </a:cubicBezTo>
                    <a:cubicBezTo>
                      <a:pt x="3196" y="1856"/>
                      <a:pt x="3099" y="1677"/>
                      <a:pt x="2987" y="1498"/>
                    </a:cubicBezTo>
                    <a:lnTo>
                      <a:pt x="2987" y="1498"/>
                    </a:lnTo>
                    <a:cubicBezTo>
                      <a:pt x="2997" y="1708"/>
                      <a:pt x="3038" y="1917"/>
                      <a:pt x="3094" y="2117"/>
                    </a:cubicBezTo>
                    <a:cubicBezTo>
                      <a:pt x="3150" y="2321"/>
                      <a:pt x="3227" y="2515"/>
                      <a:pt x="3319" y="2705"/>
                    </a:cubicBezTo>
                    <a:cubicBezTo>
                      <a:pt x="3406" y="2889"/>
                      <a:pt x="3508" y="3078"/>
                      <a:pt x="3631" y="3247"/>
                    </a:cubicBezTo>
                    <a:cubicBezTo>
                      <a:pt x="3636" y="3257"/>
                      <a:pt x="3646" y="3262"/>
                      <a:pt x="3651" y="3272"/>
                    </a:cubicBezTo>
                    <a:cubicBezTo>
                      <a:pt x="3498" y="3339"/>
                      <a:pt x="3350" y="3441"/>
                      <a:pt x="3222" y="3569"/>
                    </a:cubicBezTo>
                    <a:cubicBezTo>
                      <a:pt x="3048" y="3748"/>
                      <a:pt x="2936" y="3973"/>
                      <a:pt x="2884" y="4203"/>
                    </a:cubicBezTo>
                    <a:cubicBezTo>
                      <a:pt x="2767" y="4177"/>
                      <a:pt x="2649" y="4152"/>
                      <a:pt x="2527" y="4131"/>
                    </a:cubicBezTo>
                    <a:cubicBezTo>
                      <a:pt x="2245" y="4085"/>
                      <a:pt x="1969" y="4054"/>
                      <a:pt x="1688" y="4034"/>
                    </a:cubicBezTo>
                    <a:cubicBezTo>
                      <a:pt x="1492" y="4027"/>
                      <a:pt x="1297" y="4017"/>
                      <a:pt x="1101" y="4017"/>
                    </a:cubicBezTo>
                    <a:cubicBezTo>
                      <a:pt x="1015" y="4017"/>
                      <a:pt x="930" y="4019"/>
                      <a:pt x="844" y="4024"/>
                    </a:cubicBezTo>
                    <a:cubicBezTo>
                      <a:pt x="563" y="4029"/>
                      <a:pt x="282" y="4054"/>
                      <a:pt x="1" y="4106"/>
                    </a:cubicBezTo>
                    <a:cubicBezTo>
                      <a:pt x="282" y="4162"/>
                      <a:pt x="558" y="4192"/>
                      <a:pt x="839" y="4223"/>
                    </a:cubicBezTo>
                    <a:cubicBezTo>
                      <a:pt x="1121" y="4259"/>
                      <a:pt x="1397" y="4274"/>
                      <a:pt x="1678" y="4295"/>
                    </a:cubicBezTo>
                    <a:cubicBezTo>
                      <a:pt x="1959" y="4310"/>
                      <a:pt x="2230" y="4330"/>
                      <a:pt x="2511" y="4336"/>
                    </a:cubicBezTo>
                    <a:cubicBezTo>
                      <a:pt x="2629" y="4336"/>
                      <a:pt x="2752" y="4341"/>
                      <a:pt x="2864" y="4341"/>
                    </a:cubicBezTo>
                    <a:cubicBezTo>
                      <a:pt x="2838" y="4561"/>
                      <a:pt x="2869" y="4775"/>
                      <a:pt x="2956" y="4980"/>
                    </a:cubicBezTo>
                    <a:cubicBezTo>
                      <a:pt x="2879" y="5026"/>
                      <a:pt x="2808" y="5072"/>
                      <a:pt x="2731" y="5123"/>
                    </a:cubicBezTo>
                    <a:cubicBezTo>
                      <a:pt x="2573" y="5225"/>
                      <a:pt x="2409" y="5327"/>
                      <a:pt x="2256" y="5440"/>
                    </a:cubicBezTo>
                    <a:cubicBezTo>
                      <a:pt x="2102" y="5547"/>
                      <a:pt x="1944" y="5665"/>
                      <a:pt x="1795" y="5798"/>
                    </a:cubicBezTo>
                    <a:cubicBezTo>
                      <a:pt x="1995" y="5762"/>
                      <a:pt x="2179" y="5696"/>
                      <a:pt x="2358" y="5619"/>
                    </a:cubicBezTo>
                    <a:cubicBezTo>
                      <a:pt x="2537" y="5542"/>
                      <a:pt x="2711" y="5445"/>
                      <a:pt x="2869" y="5343"/>
                    </a:cubicBezTo>
                    <a:cubicBezTo>
                      <a:pt x="2936" y="5302"/>
                      <a:pt x="3002" y="5256"/>
                      <a:pt x="3069" y="5205"/>
                    </a:cubicBezTo>
                    <a:cubicBezTo>
                      <a:pt x="3120" y="5281"/>
                      <a:pt x="3176" y="5358"/>
                      <a:pt x="3247" y="5419"/>
                    </a:cubicBezTo>
                    <a:cubicBezTo>
                      <a:pt x="3488" y="5660"/>
                      <a:pt x="3815" y="5793"/>
                      <a:pt x="4152" y="5793"/>
                    </a:cubicBezTo>
                    <a:lnTo>
                      <a:pt x="4198" y="5793"/>
                    </a:lnTo>
                    <a:cubicBezTo>
                      <a:pt x="4178" y="5869"/>
                      <a:pt x="4163" y="5946"/>
                      <a:pt x="4147" y="6028"/>
                    </a:cubicBezTo>
                    <a:cubicBezTo>
                      <a:pt x="4117" y="6202"/>
                      <a:pt x="4117" y="6381"/>
                      <a:pt x="4117" y="6560"/>
                    </a:cubicBezTo>
                    <a:cubicBezTo>
                      <a:pt x="4127" y="6739"/>
                      <a:pt x="4147" y="6912"/>
                      <a:pt x="4193" y="7081"/>
                    </a:cubicBezTo>
                    <a:cubicBezTo>
                      <a:pt x="4239" y="7255"/>
                      <a:pt x="4296" y="7424"/>
                      <a:pt x="4393" y="7582"/>
                    </a:cubicBezTo>
                    <a:cubicBezTo>
                      <a:pt x="4403" y="7403"/>
                      <a:pt x="4403" y="7229"/>
                      <a:pt x="4398" y="7056"/>
                    </a:cubicBezTo>
                    <a:cubicBezTo>
                      <a:pt x="4398" y="6887"/>
                      <a:pt x="4382" y="6718"/>
                      <a:pt x="4377" y="6544"/>
                    </a:cubicBezTo>
                    <a:cubicBezTo>
                      <a:pt x="4367" y="6381"/>
                      <a:pt x="4357" y="6207"/>
                      <a:pt x="4347" y="6033"/>
                    </a:cubicBezTo>
                    <a:cubicBezTo>
                      <a:pt x="4342" y="5951"/>
                      <a:pt x="4331" y="5864"/>
                      <a:pt x="4326" y="5777"/>
                    </a:cubicBezTo>
                    <a:cubicBezTo>
                      <a:pt x="4485" y="5752"/>
                      <a:pt x="4648" y="5701"/>
                      <a:pt x="4786" y="5624"/>
                    </a:cubicBezTo>
                    <a:cubicBezTo>
                      <a:pt x="4812" y="5685"/>
                      <a:pt x="4838" y="5747"/>
                      <a:pt x="4868" y="5803"/>
                    </a:cubicBezTo>
                    <a:cubicBezTo>
                      <a:pt x="4965" y="6007"/>
                      <a:pt x="5073" y="6207"/>
                      <a:pt x="5190" y="6406"/>
                    </a:cubicBezTo>
                    <a:cubicBezTo>
                      <a:pt x="5303" y="6595"/>
                      <a:pt x="5425" y="6795"/>
                      <a:pt x="5553" y="6979"/>
                    </a:cubicBezTo>
                    <a:cubicBezTo>
                      <a:pt x="5681" y="7163"/>
                      <a:pt x="5824" y="7352"/>
                      <a:pt x="5983" y="7516"/>
                    </a:cubicBezTo>
                    <a:cubicBezTo>
                      <a:pt x="5916" y="7291"/>
                      <a:pt x="5829" y="7081"/>
                      <a:pt x="5727" y="6877"/>
                    </a:cubicBezTo>
                    <a:cubicBezTo>
                      <a:pt x="5630" y="6672"/>
                      <a:pt x="5523" y="6478"/>
                      <a:pt x="5405" y="6278"/>
                    </a:cubicBezTo>
                    <a:cubicBezTo>
                      <a:pt x="5293" y="6084"/>
                      <a:pt x="5170" y="5885"/>
                      <a:pt x="5037" y="5701"/>
                    </a:cubicBezTo>
                    <a:cubicBezTo>
                      <a:pt x="5001" y="5644"/>
                      <a:pt x="4960" y="5593"/>
                      <a:pt x="4914" y="5537"/>
                    </a:cubicBezTo>
                    <a:cubicBezTo>
                      <a:pt x="4976" y="5491"/>
                      <a:pt x="5022" y="5445"/>
                      <a:pt x="5073" y="5394"/>
                    </a:cubicBezTo>
                    <a:cubicBezTo>
                      <a:pt x="5272" y="5189"/>
                      <a:pt x="5395" y="4934"/>
                      <a:pt x="5425" y="4658"/>
                    </a:cubicBezTo>
                    <a:cubicBezTo>
                      <a:pt x="5530" y="4665"/>
                      <a:pt x="5636" y="4669"/>
                      <a:pt x="5742" y="4669"/>
                    </a:cubicBezTo>
                    <a:cubicBezTo>
                      <a:pt x="5849" y="4669"/>
                      <a:pt x="5955" y="4665"/>
                      <a:pt x="6059" y="4658"/>
                    </a:cubicBezTo>
                    <a:cubicBezTo>
                      <a:pt x="6284" y="4647"/>
                      <a:pt x="6509" y="4622"/>
                      <a:pt x="6724" y="4581"/>
                    </a:cubicBezTo>
                    <a:cubicBezTo>
                      <a:pt x="6944" y="4545"/>
                      <a:pt x="7164" y="4489"/>
                      <a:pt x="7379" y="4412"/>
                    </a:cubicBezTo>
                    <a:cubicBezTo>
                      <a:pt x="7212" y="4393"/>
                      <a:pt x="7045" y="4383"/>
                      <a:pt x="6878" y="4383"/>
                    </a:cubicBezTo>
                    <a:cubicBezTo>
                      <a:pt x="6820" y="4383"/>
                      <a:pt x="6762" y="4384"/>
                      <a:pt x="6704" y="4387"/>
                    </a:cubicBezTo>
                    <a:cubicBezTo>
                      <a:pt x="6612" y="4372"/>
                      <a:pt x="6513" y="4367"/>
                      <a:pt x="6411" y="4367"/>
                    </a:cubicBezTo>
                    <a:cubicBezTo>
                      <a:pt x="6298" y="4367"/>
                      <a:pt x="6180" y="4374"/>
                      <a:pt x="6065" y="4382"/>
                    </a:cubicBezTo>
                    <a:cubicBezTo>
                      <a:pt x="5860" y="4392"/>
                      <a:pt x="5666" y="4407"/>
                      <a:pt x="5461" y="4433"/>
                    </a:cubicBezTo>
                    <a:cubicBezTo>
                      <a:pt x="5451" y="4162"/>
                      <a:pt x="5364" y="3911"/>
                      <a:pt x="5211" y="3697"/>
                    </a:cubicBezTo>
                    <a:cubicBezTo>
                      <a:pt x="5247" y="3671"/>
                      <a:pt x="5293" y="3640"/>
                      <a:pt x="5333" y="3615"/>
                    </a:cubicBezTo>
                    <a:cubicBezTo>
                      <a:pt x="5604" y="3436"/>
                      <a:pt x="5886" y="3262"/>
                      <a:pt x="6177" y="3109"/>
                    </a:cubicBezTo>
                    <a:cubicBezTo>
                      <a:pt x="6463" y="2950"/>
                      <a:pt x="6755" y="2807"/>
                      <a:pt x="7056" y="2669"/>
                    </a:cubicBezTo>
                    <a:cubicBezTo>
                      <a:pt x="7358" y="2531"/>
                      <a:pt x="7665" y="2403"/>
                      <a:pt x="7977" y="2275"/>
                    </a:cubicBezTo>
                    <a:lnTo>
                      <a:pt x="7977" y="2275"/>
                    </a:lnTo>
                    <a:cubicBezTo>
                      <a:pt x="7639" y="2301"/>
                      <a:pt x="7307" y="2372"/>
                      <a:pt x="6985" y="2475"/>
                    </a:cubicBezTo>
                    <a:cubicBezTo>
                      <a:pt x="6663" y="2577"/>
                      <a:pt x="6356" y="2720"/>
                      <a:pt x="6054" y="2878"/>
                    </a:cubicBezTo>
                    <a:cubicBezTo>
                      <a:pt x="5758" y="3042"/>
                      <a:pt x="5471" y="3231"/>
                      <a:pt x="5216" y="3446"/>
                    </a:cubicBezTo>
                    <a:cubicBezTo>
                      <a:pt x="5180" y="3477"/>
                      <a:pt x="5134" y="3518"/>
                      <a:pt x="5093" y="3553"/>
                    </a:cubicBezTo>
                    <a:cubicBezTo>
                      <a:pt x="5083" y="3543"/>
                      <a:pt x="5078" y="3528"/>
                      <a:pt x="5062" y="3523"/>
                    </a:cubicBezTo>
                    <a:cubicBezTo>
                      <a:pt x="4812" y="3277"/>
                      <a:pt x="4483" y="3160"/>
                      <a:pt x="4158" y="3160"/>
                    </a:cubicBezTo>
                    <a:cubicBezTo>
                      <a:pt x="4151" y="3160"/>
                      <a:pt x="4144" y="3160"/>
                      <a:pt x="4137" y="3160"/>
                    </a:cubicBezTo>
                    <a:cubicBezTo>
                      <a:pt x="4198" y="2981"/>
                      <a:pt x="4250" y="2786"/>
                      <a:pt x="4290" y="2602"/>
                    </a:cubicBezTo>
                    <a:cubicBezTo>
                      <a:pt x="4347" y="2316"/>
                      <a:pt x="4372" y="2014"/>
                      <a:pt x="4372" y="1723"/>
                    </a:cubicBezTo>
                    <a:cubicBezTo>
                      <a:pt x="4367" y="1426"/>
                      <a:pt x="4342" y="1125"/>
                      <a:pt x="4285" y="839"/>
                    </a:cubicBezTo>
                    <a:cubicBezTo>
                      <a:pt x="4224" y="552"/>
                      <a:pt x="4137" y="266"/>
                      <a:pt x="4009" y="0"/>
                    </a:cubicBezTo>
                    <a:close/>
                  </a:path>
                </a:pathLst>
              </a:custGeom>
              <a:solidFill>
                <a:schemeClr val="lt2"/>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32" name="Google Shape;732;p14"/>
          <p:cNvSpPr/>
          <p:nvPr/>
        </p:nvSpPr>
        <p:spPr>
          <a:xfrm>
            <a:off x="5048166" y="3049273"/>
            <a:ext cx="4107272" cy="2108723"/>
          </a:xfrm>
          <a:custGeom>
            <a:avLst/>
            <a:gdLst/>
            <a:ahLst/>
            <a:cxnLst/>
            <a:rect l="l" t="t" r="r" b="b"/>
            <a:pathLst>
              <a:path w="48203" h="24748" extrusionOk="0">
                <a:moveTo>
                  <a:pt x="39829" y="1"/>
                </a:moveTo>
                <a:cubicBezTo>
                  <a:pt x="35910" y="1"/>
                  <a:pt x="32141" y="1757"/>
                  <a:pt x="27936" y="6239"/>
                </a:cubicBezTo>
                <a:cubicBezTo>
                  <a:pt x="21601" y="12988"/>
                  <a:pt x="17450" y="13116"/>
                  <a:pt x="7864" y="16505"/>
                </a:cubicBezTo>
                <a:cubicBezTo>
                  <a:pt x="3865" y="17916"/>
                  <a:pt x="0" y="24747"/>
                  <a:pt x="0" y="24747"/>
                </a:cubicBezTo>
                <a:lnTo>
                  <a:pt x="48188" y="24747"/>
                </a:lnTo>
                <a:lnTo>
                  <a:pt x="48203" y="2128"/>
                </a:lnTo>
                <a:cubicBezTo>
                  <a:pt x="45221" y="811"/>
                  <a:pt x="42491" y="1"/>
                  <a:pt x="39829" y="1"/>
                </a:cubicBezTo>
                <a:close/>
              </a:path>
            </a:pathLst>
          </a:custGeom>
          <a:solidFill>
            <a:schemeClr val="accent4"/>
          </a:solidFill>
          <a:ln>
            <a:noFill/>
          </a:ln>
          <a:effectLst>
            <a:outerShdw blurRad="85725" dist="28575" dir="1608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4"/>
          <p:cNvSpPr/>
          <p:nvPr/>
        </p:nvSpPr>
        <p:spPr>
          <a:xfrm>
            <a:off x="5757364" y="3549195"/>
            <a:ext cx="3396383" cy="1608808"/>
          </a:xfrm>
          <a:custGeom>
            <a:avLst/>
            <a:gdLst/>
            <a:ahLst/>
            <a:cxnLst/>
            <a:rect l="l" t="t" r="r" b="b"/>
            <a:pathLst>
              <a:path w="39860" h="18881" extrusionOk="0">
                <a:moveTo>
                  <a:pt x="31313" y="1"/>
                </a:moveTo>
                <a:cubicBezTo>
                  <a:pt x="27100" y="1"/>
                  <a:pt x="23687" y="2963"/>
                  <a:pt x="21009" y="5899"/>
                </a:cubicBezTo>
                <a:cubicBezTo>
                  <a:pt x="16873" y="10444"/>
                  <a:pt x="12103" y="8726"/>
                  <a:pt x="7348" y="11211"/>
                </a:cubicBezTo>
                <a:cubicBezTo>
                  <a:pt x="6479" y="11666"/>
                  <a:pt x="5701" y="12177"/>
                  <a:pt x="4996" y="12719"/>
                </a:cubicBezTo>
                <a:cubicBezTo>
                  <a:pt x="1448" y="15449"/>
                  <a:pt x="1" y="18880"/>
                  <a:pt x="1" y="18880"/>
                </a:cubicBezTo>
                <a:lnTo>
                  <a:pt x="39813" y="18880"/>
                </a:lnTo>
                <a:lnTo>
                  <a:pt x="39859" y="3920"/>
                </a:lnTo>
                <a:cubicBezTo>
                  <a:pt x="36707" y="1086"/>
                  <a:pt x="33863" y="1"/>
                  <a:pt x="31313" y="1"/>
                </a:cubicBezTo>
                <a:close/>
              </a:path>
            </a:pathLst>
          </a:custGeom>
          <a:solidFill>
            <a:schemeClr val="accent2"/>
          </a:solidFill>
          <a:ln>
            <a:noFill/>
          </a:ln>
          <a:effectLst>
            <a:outerShdw blurRad="85725" dist="28575" dir="1608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4"/>
          <p:cNvSpPr/>
          <p:nvPr/>
        </p:nvSpPr>
        <p:spPr>
          <a:xfrm>
            <a:off x="6790474" y="4030766"/>
            <a:ext cx="2641356" cy="1347391"/>
          </a:xfrm>
          <a:custGeom>
            <a:avLst/>
            <a:gdLst/>
            <a:ahLst/>
            <a:cxnLst/>
            <a:rect l="l" t="t" r="r" b="b"/>
            <a:pathLst>
              <a:path w="30999" h="15813" extrusionOk="0">
                <a:moveTo>
                  <a:pt x="24224" y="0"/>
                </a:moveTo>
                <a:cubicBezTo>
                  <a:pt x="24158" y="0"/>
                  <a:pt x="24092" y="1"/>
                  <a:pt x="24025" y="4"/>
                </a:cubicBezTo>
                <a:cubicBezTo>
                  <a:pt x="17639" y="218"/>
                  <a:pt x="17195" y="8271"/>
                  <a:pt x="6647" y="10894"/>
                </a:cubicBezTo>
                <a:cubicBezTo>
                  <a:pt x="4939" y="11313"/>
                  <a:pt x="3416" y="12284"/>
                  <a:pt x="2189" y="13552"/>
                </a:cubicBezTo>
                <a:lnTo>
                  <a:pt x="1" y="15812"/>
                </a:lnTo>
                <a:lnTo>
                  <a:pt x="30999" y="15812"/>
                </a:lnTo>
                <a:lnTo>
                  <a:pt x="30973" y="4820"/>
                </a:lnTo>
                <a:cubicBezTo>
                  <a:pt x="30973" y="4820"/>
                  <a:pt x="28499" y="0"/>
                  <a:pt x="24224" y="0"/>
                </a:cubicBezTo>
                <a:close/>
              </a:path>
            </a:pathLst>
          </a:custGeom>
          <a:solidFill>
            <a:schemeClr val="accent3"/>
          </a:solidFill>
          <a:ln>
            <a:noFill/>
          </a:ln>
          <a:effectLst>
            <a:outerShdw blurRad="85725" dist="28575" dir="1608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4"/>
          <p:cNvSpPr/>
          <p:nvPr/>
        </p:nvSpPr>
        <p:spPr>
          <a:xfrm>
            <a:off x="6561607" y="3851969"/>
            <a:ext cx="2641356" cy="1347391"/>
          </a:xfrm>
          <a:custGeom>
            <a:avLst/>
            <a:gdLst/>
            <a:ahLst/>
            <a:cxnLst/>
            <a:rect l="l" t="t" r="r" b="b"/>
            <a:pathLst>
              <a:path w="30999" h="15813" extrusionOk="0">
                <a:moveTo>
                  <a:pt x="24224" y="0"/>
                </a:moveTo>
                <a:cubicBezTo>
                  <a:pt x="24158" y="0"/>
                  <a:pt x="24092" y="1"/>
                  <a:pt x="24025" y="4"/>
                </a:cubicBezTo>
                <a:cubicBezTo>
                  <a:pt x="17639" y="218"/>
                  <a:pt x="17195" y="8271"/>
                  <a:pt x="6647" y="10894"/>
                </a:cubicBezTo>
                <a:cubicBezTo>
                  <a:pt x="4939" y="11313"/>
                  <a:pt x="3416" y="12284"/>
                  <a:pt x="2189" y="13552"/>
                </a:cubicBezTo>
                <a:lnTo>
                  <a:pt x="1" y="15812"/>
                </a:lnTo>
                <a:lnTo>
                  <a:pt x="30999" y="15812"/>
                </a:lnTo>
                <a:lnTo>
                  <a:pt x="30973" y="4820"/>
                </a:lnTo>
                <a:cubicBezTo>
                  <a:pt x="30973" y="4820"/>
                  <a:pt x="28499" y="0"/>
                  <a:pt x="24224" y="0"/>
                </a:cubicBezTo>
                <a:close/>
              </a:path>
            </a:pathLst>
          </a:custGeom>
          <a:solidFill>
            <a:srgbClr val="2F8C81">
              <a:alpha val="68630"/>
            </a:srgbClr>
          </a:solidFill>
          <a:ln>
            <a:noFill/>
          </a:ln>
          <a:effectLst>
            <a:outerShdw blurRad="85725" dist="28575" dir="1608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4"/>
          <p:cNvSpPr/>
          <p:nvPr/>
        </p:nvSpPr>
        <p:spPr>
          <a:xfrm>
            <a:off x="2734123" y="537994"/>
            <a:ext cx="2748120" cy="783623"/>
          </a:xfrm>
          <a:custGeom>
            <a:avLst/>
            <a:gdLst/>
            <a:ahLst/>
            <a:cxnLst/>
            <a:rect l="l" t="t" r="r" b="b"/>
            <a:pathLst>
              <a:path w="36194" h="10320" extrusionOk="0">
                <a:moveTo>
                  <a:pt x="21941" y="1"/>
                </a:moveTo>
                <a:cubicBezTo>
                  <a:pt x="21903" y="1"/>
                  <a:pt x="21865" y="1"/>
                  <a:pt x="21827" y="2"/>
                </a:cubicBezTo>
                <a:cubicBezTo>
                  <a:pt x="18125" y="95"/>
                  <a:pt x="14628" y="2738"/>
                  <a:pt x="13529" y="6266"/>
                </a:cubicBezTo>
                <a:cubicBezTo>
                  <a:pt x="12982" y="4958"/>
                  <a:pt x="11559" y="4250"/>
                  <a:pt x="10134" y="4250"/>
                </a:cubicBezTo>
                <a:cubicBezTo>
                  <a:pt x="9558" y="4250"/>
                  <a:pt x="8981" y="4366"/>
                  <a:pt x="8462" y="4604"/>
                </a:cubicBezTo>
                <a:cubicBezTo>
                  <a:pt x="7179" y="5192"/>
                  <a:pt x="6187" y="6409"/>
                  <a:pt x="5875" y="7789"/>
                </a:cubicBezTo>
                <a:cubicBezTo>
                  <a:pt x="5299" y="7327"/>
                  <a:pt x="4561" y="7089"/>
                  <a:pt x="3827" y="7089"/>
                </a:cubicBezTo>
                <a:cubicBezTo>
                  <a:pt x="3349" y="7089"/>
                  <a:pt x="2873" y="7190"/>
                  <a:pt x="2444" y="7395"/>
                </a:cubicBezTo>
                <a:cubicBezTo>
                  <a:pt x="1350" y="7922"/>
                  <a:pt x="0" y="9103"/>
                  <a:pt x="0" y="10320"/>
                </a:cubicBezTo>
                <a:lnTo>
                  <a:pt x="35912" y="10320"/>
                </a:lnTo>
                <a:cubicBezTo>
                  <a:pt x="36193" y="8357"/>
                  <a:pt x="34941" y="6460"/>
                  <a:pt x="33059" y="5836"/>
                </a:cubicBezTo>
                <a:cubicBezTo>
                  <a:pt x="32660" y="5705"/>
                  <a:pt x="32244" y="5642"/>
                  <a:pt x="31826" y="5642"/>
                </a:cubicBezTo>
                <a:cubicBezTo>
                  <a:pt x="30280" y="5642"/>
                  <a:pt x="28719" y="6498"/>
                  <a:pt x="27982" y="7871"/>
                </a:cubicBezTo>
                <a:cubicBezTo>
                  <a:pt x="28657" y="3699"/>
                  <a:pt x="26070" y="1567"/>
                  <a:pt x="25099" y="1005"/>
                </a:cubicBezTo>
                <a:cubicBezTo>
                  <a:pt x="24119" y="436"/>
                  <a:pt x="23068" y="1"/>
                  <a:pt x="21941" y="1"/>
                </a:cubicBezTo>
                <a:close/>
              </a:path>
            </a:pathLst>
          </a:custGeom>
          <a:solidFill>
            <a:schemeClr val="lt2"/>
          </a:solidFill>
          <a:ln>
            <a:noFill/>
          </a:ln>
          <a:effectLst>
            <a:outerShdw blurRad="57150" dist="19050" dir="54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7" name="Google Shape;737;p14"/>
          <p:cNvGrpSpPr/>
          <p:nvPr/>
        </p:nvGrpSpPr>
        <p:grpSpPr>
          <a:xfrm flipH="1">
            <a:off x="7795451" y="150"/>
            <a:ext cx="1374871" cy="5154608"/>
            <a:chOff x="2683489" y="3751500"/>
            <a:chExt cx="722248" cy="2707679"/>
          </a:xfrm>
        </p:grpSpPr>
        <p:sp>
          <p:nvSpPr>
            <p:cNvPr id="738" name="Google Shape;738;p14"/>
            <p:cNvSpPr/>
            <p:nvPr/>
          </p:nvSpPr>
          <p:spPr>
            <a:xfrm flipH="1">
              <a:off x="2683489" y="3751500"/>
              <a:ext cx="695425" cy="2707679"/>
            </a:xfrm>
            <a:custGeom>
              <a:avLst/>
              <a:gdLst/>
              <a:ahLst/>
              <a:cxnLst/>
              <a:rect l="l" t="t" r="r" b="b"/>
              <a:pathLst>
                <a:path w="14986" h="58352" extrusionOk="0">
                  <a:moveTo>
                    <a:pt x="737" y="798"/>
                  </a:moveTo>
                  <a:cubicBezTo>
                    <a:pt x="972" y="941"/>
                    <a:pt x="1197" y="1074"/>
                    <a:pt x="1417" y="1207"/>
                  </a:cubicBezTo>
                  <a:cubicBezTo>
                    <a:pt x="2051" y="1600"/>
                    <a:pt x="2669" y="2015"/>
                    <a:pt x="3272" y="2449"/>
                  </a:cubicBezTo>
                  <a:lnTo>
                    <a:pt x="3257" y="7736"/>
                  </a:lnTo>
                  <a:lnTo>
                    <a:pt x="716" y="7725"/>
                  </a:lnTo>
                  <a:lnTo>
                    <a:pt x="737" y="798"/>
                  </a:lnTo>
                  <a:close/>
                  <a:moveTo>
                    <a:pt x="3845" y="2868"/>
                  </a:moveTo>
                  <a:cubicBezTo>
                    <a:pt x="3917" y="2919"/>
                    <a:pt x="3983" y="2971"/>
                    <a:pt x="4044" y="3022"/>
                  </a:cubicBezTo>
                  <a:cubicBezTo>
                    <a:pt x="5880" y="4418"/>
                    <a:pt x="7567" y="6008"/>
                    <a:pt x="9060" y="7751"/>
                  </a:cubicBezTo>
                  <a:lnTo>
                    <a:pt x="4198" y="7741"/>
                  </a:lnTo>
                  <a:lnTo>
                    <a:pt x="3835" y="7736"/>
                  </a:lnTo>
                  <a:lnTo>
                    <a:pt x="3845" y="2868"/>
                  </a:lnTo>
                  <a:close/>
                  <a:moveTo>
                    <a:pt x="14418" y="517"/>
                  </a:moveTo>
                  <a:lnTo>
                    <a:pt x="14418" y="14950"/>
                  </a:lnTo>
                  <a:lnTo>
                    <a:pt x="14413" y="14950"/>
                  </a:lnTo>
                  <a:cubicBezTo>
                    <a:pt x="13794" y="13651"/>
                    <a:pt x="13099" y="12388"/>
                    <a:pt x="12332" y="11176"/>
                  </a:cubicBezTo>
                  <a:cubicBezTo>
                    <a:pt x="12117" y="10839"/>
                    <a:pt x="11892" y="10507"/>
                    <a:pt x="11668" y="10180"/>
                  </a:cubicBezTo>
                  <a:cubicBezTo>
                    <a:pt x="11279" y="9612"/>
                    <a:pt x="10870" y="9055"/>
                    <a:pt x="10451" y="8528"/>
                  </a:cubicBezTo>
                  <a:cubicBezTo>
                    <a:pt x="10400" y="8462"/>
                    <a:pt x="10343" y="8400"/>
                    <a:pt x="10297" y="8329"/>
                  </a:cubicBezTo>
                  <a:lnTo>
                    <a:pt x="10302" y="8329"/>
                  </a:lnTo>
                  <a:lnTo>
                    <a:pt x="9914" y="7853"/>
                  </a:lnTo>
                  <a:lnTo>
                    <a:pt x="9827" y="7751"/>
                  </a:lnTo>
                  <a:cubicBezTo>
                    <a:pt x="8227" y="5829"/>
                    <a:pt x="6396" y="4085"/>
                    <a:pt x="4402" y="2562"/>
                  </a:cubicBezTo>
                  <a:cubicBezTo>
                    <a:pt x="4198" y="2403"/>
                    <a:pt x="3983" y="2245"/>
                    <a:pt x="3738" y="2071"/>
                  </a:cubicBezTo>
                  <a:cubicBezTo>
                    <a:pt x="3094" y="1606"/>
                    <a:pt x="2414" y="1151"/>
                    <a:pt x="1734" y="726"/>
                  </a:cubicBezTo>
                  <a:cubicBezTo>
                    <a:pt x="1616" y="660"/>
                    <a:pt x="1503" y="588"/>
                    <a:pt x="1381" y="517"/>
                  </a:cubicBezTo>
                  <a:close/>
                  <a:moveTo>
                    <a:pt x="716" y="8303"/>
                  </a:moveTo>
                  <a:lnTo>
                    <a:pt x="3257" y="8308"/>
                  </a:lnTo>
                  <a:lnTo>
                    <a:pt x="3242" y="15440"/>
                  </a:lnTo>
                  <a:lnTo>
                    <a:pt x="696" y="15435"/>
                  </a:lnTo>
                  <a:lnTo>
                    <a:pt x="716" y="8303"/>
                  </a:lnTo>
                  <a:close/>
                  <a:moveTo>
                    <a:pt x="3840" y="8303"/>
                  </a:moveTo>
                  <a:lnTo>
                    <a:pt x="6493" y="8313"/>
                  </a:lnTo>
                  <a:lnTo>
                    <a:pt x="9556" y="8324"/>
                  </a:lnTo>
                  <a:cubicBezTo>
                    <a:pt x="9725" y="8533"/>
                    <a:pt x="9868" y="8707"/>
                    <a:pt x="10001" y="8871"/>
                  </a:cubicBezTo>
                  <a:cubicBezTo>
                    <a:pt x="10400" y="9372"/>
                    <a:pt x="10783" y="9893"/>
                    <a:pt x="11151" y="10425"/>
                  </a:cubicBezTo>
                  <a:lnTo>
                    <a:pt x="11141" y="15456"/>
                  </a:lnTo>
                  <a:lnTo>
                    <a:pt x="3820" y="15435"/>
                  </a:lnTo>
                  <a:lnTo>
                    <a:pt x="3840" y="8303"/>
                  </a:lnTo>
                  <a:close/>
                  <a:moveTo>
                    <a:pt x="11719" y="11289"/>
                  </a:moveTo>
                  <a:cubicBezTo>
                    <a:pt x="11765" y="11350"/>
                    <a:pt x="11811" y="11422"/>
                    <a:pt x="11846" y="11483"/>
                  </a:cubicBezTo>
                  <a:cubicBezTo>
                    <a:pt x="12659" y="12756"/>
                    <a:pt x="13391" y="14091"/>
                    <a:pt x="14019" y="15466"/>
                  </a:cubicBezTo>
                  <a:lnTo>
                    <a:pt x="11708" y="15466"/>
                  </a:lnTo>
                  <a:lnTo>
                    <a:pt x="11719" y="11289"/>
                  </a:lnTo>
                  <a:close/>
                  <a:moveTo>
                    <a:pt x="691" y="16008"/>
                  </a:moveTo>
                  <a:lnTo>
                    <a:pt x="3232" y="16018"/>
                  </a:lnTo>
                  <a:lnTo>
                    <a:pt x="3165" y="42354"/>
                  </a:lnTo>
                  <a:lnTo>
                    <a:pt x="619" y="42349"/>
                  </a:lnTo>
                  <a:lnTo>
                    <a:pt x="691" y="16008"/>
                  </a:lnTo>
                  <a:close/>
                  <a:moveTo>
                    <a:pt x="3809" y="16023"/>
                  </a:moveTo>
                  <a:lnTo>
                    <a:pt x="11126" y="16044"/>
                  </a:lnTo>
                  <a:lnTo>
                    <a:pt x="11054" y="42379"/>
                  </a:lnTo>
                  <a:lnTo>
                    <a:pt x="3738" y="42359"/>
                  </a:lnTo>
                  <a:lnTo>
                    <a:pt x="3809" y="16023"/>
                  </a:lnTo>
                  <a:close/>
                  <a:moveTo>
                    <a:pt x="11698" y="16049"/>
                  </a:moveTo>
                  <a:lnTo>
                    <a:pt x="14408" y="16054"/>
                  </a:lnTo>
                  <a:lnTo>
                    <a:pt x="14408" y="16279"/>
                  </a:lnTo>
                  <a:lnTo>
                    <a:pt x="14403" y="16279"/>
                  </a:lnTo>
                  <a:lnTo>
                    <a:pt x="14331" y="42159"/>
                  </a:lnTo>
                  <a:lnTo>
                    <a:pt x="14347" y="42159"/>
                  </a:lnTo>
                  <a:lnTo>
                    <a:pt x="14347" y="42389"/>
                  </a:lnTo>
                  <a:lnTo>
                    <a:pt x="11632" y="42384"/>
                  </a:lnTo>
                  <a:lnTo>
                    <a:pt x="11698" y="16049"/>
                  </a:lnTo>
                  <a:close/>
                  <a:moveTo>
                    <a:pt x="11632" y="42952"/>
                  </a:moveTo>
                  <a:lnTo>
                    <a:pt x="13943" y="42957"/>
                  </a:lnTo>
                  <a:cubicBezTo>
                    <a:pt x="13907" y="43049"/>
                    <a:pt x="13866" y="43131"/>
                    <a:pt x="13830" y="43207"/>
                  </a:cubicBezTo>
                  <a:cubicBezTo>
                    <a:pt x="13222" y="44486"/>
                    <a:pt x="12516" y="45738"/>
                    <a:pt x="11749" y="46935"/>
                  </a:cubicBezTo>
                  <a:cubicBezTo>
                    <a:pt x="11708" y="47001"/>
                    <a:pt x="11662" y="47062"/>
                    <a:pt x="11616" y="47134"/>
                  </a:cubicBezTo>
                  <a:lnTo>
                    <a:pt x="11632" y="42952"/>
                  </a:lnTo>
                  <a:close/>
                  <a:moveTo>
                    <a:pt x="619" y="42921"/>
                  </a:moveTo>
                  <a:lnTo>
                    <a:pt x="3165" y="42926"/>
                  </a:lnTo>
                  <a:lnTo>
                    <a:pt x="3145" y="50058"/>
                  </a:lnTo>
                  <a:lnTo>
                    <a:pt x="598" y="50053"/>
                  </a:lnTo>
                  <a:lnTo>
                    <a:pt x="619" y="42921"/>
                  </a:lnTo>
                  <a:close/>
                  <a:moveTo>
                    <a:pt x="3738" y="42937"/>
                  </a:moveTo>
                  <a:lnTo>
                    <a:pt x="11054" y="42947"/>
                  </a:lnTo>
                  <a:lnTo>
                    <a:pt x="11044" y="47978"/>
                  </a:lnTo>
                  <a:cubicBezTo>
                    <a:pt x="10538" y="48699"/>
                    <a:pt x="9996" y="49404"/>
                    <a:pt x="9438" y="50079"/>
                  </a:cubicBezTo>
                  <a:lnTo>
                    <a:pt x="3717" y="50069"/>
                  </a:lnTo>
                  <a:lnTo>
                    <a:pt x="3738" y="42937"/>
                  </a:lnTo>
                  <a:close/>
                  <a:moveTo>
                    <a:pt x="3712" y="50641"/>
                  </a:moveTo>
                  <a:lnTo>
                    <a:pt x="8948" y="50657"/>
                  </a:lnTo>
                  <a:cubicBezTo>
                    <a:pt x="8896" y="50713"/>
                    <a:pt x="8845" y="50774"/>
                    <a:pt x="8789" y="50841"/>
                  </a:cubicBezTo>
                  <a:cubicBezTo>
                    <a:pt x="7317" y="52507"/>
                    <a:pt x="5675" y="54031"/>
                    <a:pt x="3896" y="55360"/>
                  </a:cubicBezTo>
                  <a:cubicBezTo>
                    <a:pt x="3835" y="55411"/>
                    <a:pt x="3763" y="55452"/>
                    <a:pt x="3697" y="55504"/>
                  </a:cubicBezTo>
                  <a:lnTo>
                    <a:pt x="3712" y="50641"/>
                  </a:lnTo>
                  <a:close/>
                  <a:moveTo>
                    <a:pt x="598" y="50626"/>
                  </a:moveTo>
                  <a:lnTo>
                    <a:pt x="3145" y="50636"/>
                  </a:lnTo>
                  <a:lnTo>
                    <a:pt x="3129" y="55918"/>
                  </a:lnTo>
                  <a:cubicBezTo>
                    <a:pt x="2373" y="56460"/>
                    <a:pt x="1590" y="56961"/>
                    <a:pt x="813" y="57421"/>
                  </a:cubicBezTo>
                  <a:cubicBezTo>
                    <a:pt x="726" y="57467"/>
                    <a:pt x="650" y="57513"/>
                    <a:pt x="583" y="57559"/>
                  </a:cubicBezTo>
                  <a:lnTo>
                    <a:pt x="598" y="50626"/>
                  </a:lnTo>
                  <a:close/>
                  <a:moveTo>
                    <a:pt x="14347" y="43453"/>
                  </a:moveTo>
                  <a:lnTo>
                    <a:pt x="14347" y="57840"/>
                  </a:lnTo>
                  <a:lnTo>
                    <a:pt x="1232" y="57840"/>
                  </a:lnTo>
                  <a:cubicBezTo>
                    <a:pt x="2025" y="57365"/>
                    <a:pt x="2817" y="56848"/>
                    <a:pt x="3579" y="56306"/>
                  </a:cubicBezTo>
                  <a:cubicBezTo>
                    <a:pt x="3809" y="56143"/>
                    <a:pt x="4034" y="55979"/>
                    <a:pt x="4244" y="55810"/>
                  </a:cubicBezTo>
                  <a:cubicBezTo>
                    <a:pt x="6044" y="54455"/>
                    <a:pt x="7721" y="52911"/>
                    <a:pt x="9213" y="51209"/>
                  </a:cubicBezTo>
                  <a:cubicBezTo>
                    <a:pt x="9387" y="51020"/>
                    <a:pt x="9546" y="50836"/>
                    <a:pt x="9699" y="50646"/>
                  </a:cubicBezTo>
                  <a:lnTo>
                    <a:pt x="9791" y="50544"/>
                  </a:lnTo>
                  <a:lnTo>
                    <a:pt x="10180" y="50079"/>
                  </a:lnTo>
                  <a:lnTo>
                    <a:pt x="10175" y="50079"/>
                  </a:lnTo>
                  <a:cubicBezTo>
                    <a:pt x="10655" y="49486"/>
                    <a:pt x="11120" y="48867"/>
                    <a:pt x="11560" y="48233"/>
                  </a:cubicBezTo>
                  <a:cubicBezTo>
                    <a:pt x="11785" y="47911"/>
                    <a:pt x="12005" y="47574"/>
                    <a:pt x="12230" y="47241"/>
                  </a:cubicBezTo>
                  <a:cubicBezTo>
                    <a:pt x="13017" y="46030"/>
                    <a:pt x="13728" y="44757"/>
                    <a:pt x="14347" y="43453"/>
                  </a:cubicBezTo>
                  <a:close/>
                  <a:moveTo>
                    <a:pt x="159" y="0"/>
                  </a:moveTo>
                  <a:lnTo>
                    <a:pt x="159" y="511"/>
                  </a:lnTo>
                  <a:lnTo>
                    <a:pt x="0" y="58050"/>
                  </a:lnTo>
                  <a:lnTo>
                    <a:pt x="0" y="58336"/>
                  </a:lnTo>
                  <a:lnTo>
                    <a:pt x="97" y="58336"/>
                  </a:lnTo>
                  <a:lnTo>
                    <a:pt x="97" y="58351"/>
                  </a:lnTo>
                  <a:lnTo>
                    <a:pt x="14924" y="58351"/>
                  </a:lnTo>
                  <a:lnTo>
                    <a:pt x="14924" y="57840"/>
                  </a:lnTo>
                  <a:lnTo>
                    <a:pt x="14924" y="40902"/>
                  </a:lnTo>
                  <a:lnTo>
                    <a:pt x="14909" y="40902"/>
                  </a:lnTo>
                  <a:lnTo>
                    <a:pt x="14975" y="17450"/>
                  </a:lnTo>
                  <a:lnTo>
                    <a:pt x="14986" y="17450"/>
                  </a:lnTo>
                  <a:lnTo>
                    <a:pt x="14986" y="511"/>
                  </a:lnTo>
                  <a:lnTo>
                    <a:pt x="14986" y="0"/>
                  </a:lnTo>
                  <a:close/>
                </a:path>
              </a:pathLst>
            </a:custGeom>
            <a:solidFill>
              <a:schemeClr val="dk1"/>
            </a:solidFill>
            <a:ln>
              <a:noFill/>
            </a:ln>
            <a:effectLst>
              <a:outerShdw blurRad="5715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4"/>
            <p:cNvSpPr/>
            <p:nvPr/>
          </p:nvSpPr>
          <p:spPr>
            <a:xfrm flipH="1">
              <a:off x="2710033" y="3751500"/>
              <a:ext cx="695704" cy="2707679"/>
            </a:xfrm>
            <a:custGeom>
              <a:avLst/>
              <a:gdLst/>
              <a:ahLst/>
              <a:cxnLst/>
              <a:rect l="l" t="t" r="r" b="b"/>
              <a:pathLst>
                <a:path w="14992" h="58352" extrusionOk="0">
                  <a:moveTo>
                    <a:pt x="737" y="798"/>
                  </a:moveTo>
                  <a:cubicBezTo>
                    <a:pt x="972" y="941"/>
                    <a:pt x="1197" y="1074"/>
                    <a:pt x="1422" y="1207"/>
                  </a:cubicBezTo>
                  <a:cubicBezTo>
                    <a:pt x="2051" y="1600"/>
                    <a:pt x="2675" y="2015"/>
                    <a:pt x="3273" y="2449"/>
                  </a:cubicBezTo>
                  <a:lnTo>
                    <a:pt x="3262" y="7736"/>
                  </a:lnTo>
                  <a:lnTo>
                    <a:pt x="716" y="7725"/>
                  </a:lnTo>
                  <a:lnTo>
                    <a:pt x="737" y="798"/>
                  </a:lnTo>
                  <a:close/>
                  <a:moveTo>
                    <a:pt x="3850" y="2868"/>
                  </a:moveTo>
                  <a:cubicBezTo>
                    <a:pt x="3922" y="2919"/>
                    <a:pt x="3983" y="2971"/>
                    <a:pt x="4050" y="3022"/>
                  </a:cubicBezTo>
                  <a:cubicBezTo>
                    <a:pt x="5880" y="4418"/>
                    <a:pt x="7567" y="6008"/>
                    <a:pt x="9065" y="7751"/>
                  </a:cubicBezTo>
                  <a:lnTo>
                    <a:pt x="4203" y="7741"/>
                  </a:lnTo>
                  <a:lnTo>
                    <a:pt x="3835" y="7736"/>
                  </a:lnTo>
                  <a:lnTo>
                    <a:pt x="3850" y="2868"/>
                  </a:lnTo>
                  <a:close/>
                  <a:moveTo>
                    <a:pt x="14418" y="517"/>
                  </a:moveTo>
                  <a:lnTo>
                    <a:pt x="14418" y="14950"/>
                  </a:lnTo>
                  <a:lnTo>
                    <a:pt x="14413" y="14950"/>
                  </a:lnTo>
                  <a:cubicBezTo>
                    <a:pt x="13800" y="13651"/>
                    <a:pt x="13104" y="12388"/>
                    <a:pt x="12338" y="11176"/>
                  </a:cubicBezTo>
                  <a:cubicBezTo>
                    <a:pt x="12118" y="10839"/>
                    <a:pt x="11898" y="10507"/>
                    <a:pt x="11673" y="10180"/>
                  </a:cubicBezTo>
                  <a:cubicBezTo>
                    <a:pt x="11284" y="9612"/>
                    <a:pt x="10875" y="9055"/>
                    <a:pt x="10451" y="8528"/>
                  </a:cubicBezTo>
                  <a:cubicBezTo>
                    <a:pt x="10400" y="8462"/>
                    <a:pt x="10349" y="8400"/>
                    <a:pt x="10298" y="8329"/>
                  </a:cubicBezTo>
                  <a:lnTo>
                    <a:pt x="10303" y="8329"/>
                  </a:lnTo>
                  <a:lnTo>
                    <a:pt x="9914" y="7853"/>
                  </a:lnTo>
                  <a:lnTo>
                    <a:pt x="9832" y="7751"/>
                  </a:lnTo>
                  <a:cubicBezTo>
                    <a:pt x="8227" y="5829"/>
                    <a:pt x="6402" y="4085"/>
                    <a:pt x="4408" y="2562"/>
                  </a:cubicBezTo>
                  <a:cubicBezTo>
                    <a:pt x="4203" y="2403"/>
                    <a:pt x="3983" y="2245"/>
                    <a:pt x="3743" y="2071"/>
                  </a:cubicBezTo>
                  <a:cubicBezTo>
                    <a:pt x="3094" y="1606"/>
                    <a:pt x="2419" y="1151"/>
                    <a:pt x="1734" y="726"/>
                  </a:cubicBezTo>
                  <a:cubicBezTo>
                    <a:pt x="1621" y="660"/>
                    <a:pt x="1504" y="588"/>
                    <a:pt x="1381" y="517"/>
                  </a:cubicBezTo>
                  <a:close/>
                  <a:moveTo>
                    <a:pt x="716" y="8303"/>
                  </a:moveTo>
                  <a:lnTo>
                    <a:pt x="3262" y="8308"/>
                  </a:lnTo>
                  <a:lnTo>
                    <a:pt x="3242" y="15440"/>
                  </a:lnTo>
                  <a:lnTo>
                    <a:pt x="696" y="15435"/>
                  </a:lnTo>
                  <a:lnTo>
                    <a:pt x="716" y="8303"/>
                  </a:lnTo>
                  <a:close/>
                  <a:moveTo>
                    <a:pt x="3845" y="8303"/>
                  </a:moveTo>
                  <a:lnTo>
                    <a:pt x="6494" y="8313"/>
                  </a:lnTo>
                  <a:lnTo>
                    <a:pt x="9556" y="8324"/>
                  </a:lnTo>
                  <a:cubicBezTo>
                    <a:pt x="9730" y="8533"/>
                    <a:pt x="9868" y="8707"/>
                    <a:pt x="10006" y="8871"/>
                  </a:cubicBezTo>
                  <a:cubicBezTo>
                    <a:pt x="10400" y="9372"/>
                    <a:pt x="10783" y="9893"/>
                    <a:pt x="11157" y="10425"/>
                  </a:cubicBezTo>
                  <a:lnTo>
                    <a:pt x="11141" y="15456"/>
                  </a:lnTo>
                  <a:lnTo>
                    <a:pt x="3825" y="15435"/>
                  </a:lnTo>
                  <a:lnTo>
                    <a:pt x="3845" y="8303"/>
                  </a:lnTo>
                  <a:close/>
                  <a:moveTo>
                    <a:pt x="11724" y="11289"/>
                  </a:moveTo>
                  <a:cubicBezTo>
                    <a:pt x="11765" y="11350"/>
                    <a:pt x="11811" y="11422"/>
                    <a:pt x="11852" y="11483"/>
                  </a:cubicBezTo>
                  <a:cubicBezTo>
                    <a:pt x="12660" y="12756"/>
                    <a:pt x="13391" y="14091"/>
                    <a:pt x="14025" y="15466"/>
                  </a:cubicBezTo>
                  <a:lnTo>
                    <a:pt x="11709" y="15466"/>
                  </a:lnTo>
                  <a:lnTo>
                    <a:pt x="11724" y="11289"/>
                  </a:lnTo>
                  <a:close/>
                  <a:moveTo>
                    <a:pt x="691" y="16008"/>
                  </a:moveTo>
                  <a:lnTo>
                    <a:pt x="3237" y="16018"/>
                  </a:lnTo>
                  <a:lnTo>
                    <a:pt x="3165" y="42354"/>
                  </a:lnTo>
                  <a:lnTo>
                    <a:pt x="624" y="42349"/>
                  </a:lnTo>
                  <a:lnTo>
                    <a:pt x="691" y="16008"/>
                  </a:lnTo>
                  <a:close/>
                  <a:moveTo>
                    <a:pt x="3810" y="16023"/>
                  </a:moveTo>
                  <a:lnTo>
                    <a:pt x="11131" y="16044"/>
                  </a:lnTo>
                  <a:lnTo>
                    <a:pt x="11059" y="42379"/>
                  </a:lnTo>
                  <a:lnTo>
                    <a:pt x="3743" y="42359"/>
                  </a:lnTo>
                  <a:lnTo>
                    <a:pt x="3810" y="16023"/>
                  </a:lnTo>
                  <a:close/>
                  <a:moveTo>
                    <a:pt x="11704" y="16049"/>
                  </a:moveTo>
                  <a:lnTo>
                    <a:pt x="14413" y="16054"/>
                  </a:lnTo>
                  <a:lnTo>
                    <a:pt x="14413" y="16279"/>
                  </a:lnTo>
                  <a:lnTo>
                    <a:pt x="14408" y="16279"/>
                  </a:lnTo>
                  <a:lnTo>
                    <a:pt x="14337" y="42159"/>
                  </a:lnTo>
                  <a:lnTo>
                    <a:pt x="14347" y="42159"/>
                  </a:lnTo>
                  <a:lnTo>
                    <a:pt x="14347" y="42389"/>
                  </a:lnTo>
                  <a:lnTo>
                    <a:pt x="11632" y="42384"/>
                  </a:lnTo>
                  <a:lnTo>
                    <a:pt x="11704" y="16049"/>
                  </a:lnTo>
                  <a:close/>
                  <a:moveTo>
                    <a:pt x="11632" y="42952"/>
                  </a:moveTo>
                  <a:lnTo>
                    <a:pt x="13948" y="42957"/>
                  </a:lnTo>
                  <a:cubicBezTo>
                    <a:pt x="13907" y="43049"/>
                    <a:pt x="13871" y="43131"/>
                    <a:pt x="13830" y="43207"/>
                  </a:cubicBezTo>
                  <a:cubicBezTo>
                    <a:pt x="13222" y="44486"/>
                    <a:pt x="12522" y="45738"/>
                    <a:pt x="11755" y="46935"/>
                  </a:cubicBezTo>
                  <a:cubicBezTo>
                    <a:pt x="11709" y="47001"/>
                    <a:pt x="11668" y="47062"/>
                    <a:pt x="11622" y="47134"/>
                  </a:cubicBezTo>
                  <a:lnTo>
                    <a:pt x="11632" y="42952"/>
                  </a:lnTo>
                  <a:close/>
                  <a:moveTo>
                    <a:pt x="624" y="42921"/>
                  </a:moveTo>
                  <a:lnTo>
                    <a:pt x="3165" y="42926"/>
                  </a:lnTo>
                  <a:lnTo>
                    <a:pt x="3145" y="50058"/>
                  </a:lnTo>
                  <a:lnTo>
                    <a:pt x="604" y="50053"/>
                  </a:lnTo>
                  <a:lnTo>
                    <a:pt x="624" y="42921"/>
                  </a:lnTo>
                  <a:close/>
                  <a:moveTo>
                    <a:pt x="3743" y="42937"/>
                  </a:moveTo>
                  <a:lnTo>
                    <a:pt x="11059" y="42947"/>
                  </a:lnTo>
                  <a:lnTo>
                    <a:pt x="11044" y="47978"/>
                  </a:lnTo>
                  <a:cubicBezTo>
                    <a:pt x="10543" y="48699"/>
                    <a:pt x="9996" y="49404"/>
                    <a:pt x="9444" y="50079"/>
                  </a:cubicBezTo>
                  <a:lnTo>
                    <a:pt x="3723" y="50069"/>
                  </a:lnTo>
                  <a:lnTo>
                    <a:pt x="3743" y="42937"/>
                  </a:lnTo>
                  <a:close/>
                  <a:moveTo>
                    <a:pt x="3712" y="50641"/>
                  </a:moveTo>
                  <a:lnTo>
                    <a:pt x="8948" y="50657"/>
                  </a:lnTo>
                  <a:cubicBezTo>
                    <a:pt x="8897" y="50713"/>
                    <a:pt x="8846" y="50774"/>
                    <a:pt x="8789" y="50841"/>
                  </a:cubicBezTo>
                  <a:cubicBezTo>
                    <a:pt x="7322" y="52507"/>
                    <a:pt x="5676" y="54031"/>
                    <a:pt x="3902" y="55360"/>
                  </a:cubicBezTo>
                  <a:cubicBezTo>
                    <a:pt x="3835" y="55411"/>
                    <a:pt x="3764" y="55452"/>
                    <a:pt x="3702" y="55504"/>
                  </a:cubicBezTo>
                  <a:lnTo>
                    <a:pt x="3712" y="50641"/>
                  </a:lnTo>
                  <a:close/>
                  <a:moveTo>
                    <a:pt x="604" y="50626"/>
                  </a:moveTo>
                  <a:lnTo>
                    <a:pt x="3145" y="50636"/>
                  </a:lnTo>
                  <a:lnTo>
                    <a:pt x="3135" y="55918"/>
                  </a:lnTo>
                  <a:cubicBezTo>
                    <a:pt x="2373" y="56460"/>
                    <a:pt x="1596" y="56961"/>
                    <a:pt x="813" y="57421"/>
                  </a:cubicBezTo>
                  <a:cubicBezTo>
                    <a:pt x="732" y="57467"/>
                    <a:pt x="655" y="57513"/>
                    <a:pt x="583" y="57559"/>
                  </a:cubicBezTo>
                  <a:lnTo>
                    <a:pt x="604" y="50626"/>
                  </a:lnTo>
                  <a:close/>
                  <a:moveTo>
                    <a:pt x="14352" y="43453"/>
                  </a:moveTo>
                  <a:lnTo>
                    <a:pt x="14352" y="57840"/>
                  </a:lnTo>
                  <a:lnTo>
                    <a:pt x="1238" y="57840"/>
                  </a:lnTo>
                  <a:cubicBezTo>
                    <a:pt x="2030" y="57365"/>
                    <a:pt x="2823" y="56848"/>
                    <a:pt x="3579" y="56306"/>
                  </a:cubicBezTo>
                  <a:cubicBezTo>
                    <a:pt x="3810" y="56143"/>
                    <a:pt x="4035" y="55979"/>
                    <a:pt x="4244" y="55810"/>
                  </a:cubicBezTo>
                  <a:cubicBezTo>
                    <a:pt x="6049" y="54455"/>
                    <a:pt x="7721" y="52911"/>
                    <a:pt x="9219" y="51209"/>
                  </a:cubicBezTo>
                  <a:cubicBezTo>
                    <a:pt x="9388" y="51020"/>
                    <a:pt x="9551" y="50836"/>
                    <a:pt x="9705" y="50646"/>
                  </a:cubicBezTo>
                  <a:lnTo>
                    <a:pt x="9791" y="50544"/>
                  </a:lnTo>
                  <a:lnTo>
                    <a:pt x="10185" y="50079"/>
                  </a:lnTo>
                  <a:lnTo>
                    <a:pt x="10175" y="50079"/>
                  </a:lnTo>
                  <a:cubicBezTo>
                    <a:pt x="10655" y="49486"/>
                    <a:pt x="11121" y="48867"/>
                    <a:pt x="11560" y="48233"/>
                  </a:cubicBezTo>
                  <a:cubicBezTo>
                    <a:pt x="11785" y="47911"/>
                    <a:pt x="12010" y="47574"/>
                    <a:pt x="12235" y="47241"/>
                  </a:cubicBezTo>
                  <a:cubicBezTo>
                    <a:pt x="13023" y="46030"/>
                    <a:pt x="13728" y="44757"/>
                    <a:pt x="14352" y="43453"/>
                  </a:cubicBezTo>
                  <a:close/>
                  <a:moveTo>
                    <a:pt x="164" y="0"/>
                  </a:moveTo>
                  <a:lnTo>
                    <a:pt x="164" y="511"/>
                  </a:lnTo>
                  <a:lnTo>
                    <a:pt x="1" y="58050"/>
                  </a:lnTo>
                  <a:lnTo>
                    <a:pt x="1" y="58336"/>
                  </a:lnTo>
                  <a:lnTo>
                    <a:pt x="98" y="58336"/>
                  </a:lnTo>
                  <a:lnTo>
                    <a:pt x="98" y="58351"/>
                  </a:lnTo>
                  <a:lnTo>
                    <a:pt x="14925" y="58351"/>
                  </a:lnTo>
                  <a:lnTo>
                    <a:pt x="14925" y="57840"/>
                  </a:lnTo>
                  <a:lnTo>
                    <a:pt x="14925" y="40902"/>
                  </a:lnTo>
                  <a:lnTo>
                    <a:pt x="14914" y="40902"/>
                  </a:lnTo>
                  <a:lnTo>
                    <a:pt x="14976" y="17450"/>
                  </a:lnTo>
                  <a:lnTo>
                    <a:pt x="14991" y="17450"/>
                  </a:lnTo>
                  <a:lnTo>
                    <a:pt x="14991" y="511"/>
                  </a:lnTo>
                  <a:lnTo>
                    <a:pt x="14991" y="0"/>
                  </a:lnTo>
                  <a:close/>
                </a:path>
              </a:pathLst>
            </a:custGeom>
            <a:solidFill>
              <a:schemeClr val="lt2"/>
            </a:solidFill>
            <a:ln>
              <a:noFill/>
            </a:ln>
            <a:effectLst>
              <a:outerShdw blurRad="5715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sp>
        <p:nvSpPr>
          <p:cNvPr id="740" name="Google Shape;740;p14"/>
          <p:cNvSpPr/>
          <p:nvPr/>
        </p:nvSpPr>
        <p:spPr>
          <a:xfrm rot="-693259">
            <a:off x="7025284" y="2735928"/>
            <a:ext cx="518668" cy="325237"/>
          </a:xfrm>
          <a:custGeom>
            <a:avLst/>
            <a:gdLst/>
            <a:ahLst/>
            <a:cxnLst/>
            <a:rect l="l" t="t" r="r" b="b"/>
            <a:pathLst>
              <a:path w="3958" h="2482" extrusionOk="0">
                <a:moveTo>
                  <a:pt x="0" y="2046"/>
                </a:moveTo>
                <a:cubicBezTo>
                  <a:pt x="29" y="2058"/>
                  <a:pt x="65" y="2071"/>
                  <a:pt x="99" y="2080"/>
                </a:cubicBezTo>
                <a:lnTo>
                  <a:pt x="99" y="2080"/>
                </a:lnTo>
                <a:cubicBezTo>
                  <a:pt x="66" y="2069"/>
                  <a:pt x="33" y="2058"/>
                  <a:pt x="0" y="2046"/>
                </a:cubicBezTo>
                <a:close/>
                <a:moveTo>
                  <a:pt x="99" y="2080"/>
                </a:moveTo>
                <a:cubicBezTo>
                  <a:pt x="121" y="2088"/>
                  <a:pt x="144" y="2096"/>
                  <a:pt x="167" y="2103"/>
                </a:cubicBezTo>
                <a:lnTo>
                  <a:pt x="167" y="2103"/>
                </a:lnTo>
                <a:cubicBezTo>
                  <a:pt x="152" y="2098"/>
                  <a:pt x="137" y="2092"/>
                  <a:pt x="123" y="2087"/>
                </a:cubicBezTo>
                <a:cubicBezTo>
                  <a:pt x="115" y="2085"/>
                  <a:pt x="107" y="2083"/>
                  <a:pt x="99" y="2080"/>
                </a:cubicBezTo>
                <a:close/>
                <a:moveTo>
                  <a:pt x="752" y="1"/>
                </a:moveTo>
                <a:cubicBezTo>
                  <a:pt x="2551" y="676"/>
                  <a:pt x="3630" y="2220"/>
                  <a:pt x="3630" y="2220"/>
                </a:cubicBezTo>
                <a:cubicBezTo>
                  <a:pt x="3630" y="2220"/>
                  <a:pt x="2984" y="2388"/>
                  <a:pt x="2082" y="2388"/>
                </a:cubicBezTo>
                <a:cubicBezTo>
                  <a:pt x="1512" y="2388"/>
                  <a:pt x="841" y="2321"/>
                  <a:pt x="167" y="2103"/>
                </a:cubicBezTo>
                <a:lnTo>
                  <a:pt x="167" y="2103"/>
                </a:lnTo>
                <a:cubicBezTo>
                  <a:pt x="985" y="2398"/>
                  <a:pt x="1804" y="2482"/>
                  <a:pt x="2471" y="2482"/>
                </a:cubicBezTo>
                <a:cubicBezTo>
                  <a:pt x="3346" y="2482"/>
                  <a:pt x="3957" y="2337"/>
                  <a:pt x="3957" y="2337"/>
                </a:cubicBezTo>
                <a:cubicBezTo>
                  <a:pt x="3957" y="2337"/>
                  <a:pt x="2786" y="747"/>
                  <a:pt x="874" y="42"/>
                </a:cubicBezTo>
                <a:cubicBezTo>
                  <a:pt x="839" y="32"/>
                  <a:pt x="793" y="11"/>
                  <a:pt x="7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4"/>
          <p:cNvSpPr/>
          <p:nvPr/>
        </p:nvSpPr>
        <p:spPr>
          <a:xfrm rot="-693259">
            <a:off x="7017848" y="2333462"/>
            <a:ext cx="651939" cy="381845"/>
          </a:xfrm>
          <a:custGeom>
            <a:avLst/>
            <a:gdLst/>
            <a:ahLst/>
            <a:cxnLst/>
            <a:rect l="l" t="t" r="r" b="b"/>
            <a:pathLst>
              <a:path w="4975" h="2914" extrusionOk="0">
                <a:moveTo>
                  <a:pt x="85" y="236"/>
                </a:moveTo>
                <a:cubicBezTo>
                  <a:pt x="57" y="242"/>
                  <a:pt x="28" y="248"/>
                  <a:pt x="0" y="255"/>
                </a:cubicBezTo>
                <a:cubicBezTo>
                  <a:pt x="28" y="250"/>
                  <a:pt x="56" y="243"/>
                  <a:pt x="85" y="236"/>
                </a:cubicBezTo>
                <a:close/>
                <a:moveTo>
                  <a:pt x="2056" y="1"/>
                </a:moveTo>
                <a:cubicBezTo>
                  <a:pt x="1461" y="1"/>
                  <a:pt x="815" y="60"/>
                  <a:pt x="159" y="219"/>
                </a:cubicBezTo>
                <a:cubicBezTo>
                  <a:pt x="135" y="224"/>
                  <a:pt x="110" y="230"/>
                  <a:pt x="85" y="236"/>
                </a:cubicBezTo>
                <a:lnTo>
                  <a:pt x="85" y="236"/>
                </a:lnTo>
                <a:cubicBezTo>
                  <a:pt x="624" y="117"/>
                  <a:pt x="1155" y="72"/>
                  <a:pt x="1652" y="72"/>
                </a:cubicBezTo>
                <a:cubicBezTo>
                  <a:pt x="3286" y="72"/>
                  <a:pt x="4556" y="562"/>
                  <a:pt x="4556" y="562"/>
                </a:cubicBezTo>
                <a:cubicBezTo>
                  <a:pt x="4556" y="562"/>
                  <a:pt x="2981" y="2331"/>
                  <a:pt x="644" y="2914"/>
                </a:cubicBezTo>
                <a:cubicBezTo>
                  <a:pt x="696" y="2903"/>
                  <a:pt x="752" y="2888"/>
                  <a:pt x="803" y="2878"/>
                </a:cubicBezTo>
                <a:cubicBezTo>
                  <a:pt x="3288" y="2275"/>
                  <a:pt x="4975" y="454"/>
                  <a:pt x="4975" y="454"/>
                </a:cubicBezTo>
                <a:cubicBezTo>
                  <a:pt x="4975" y="454"/>
                  <a:pt x="3711" y="1"/>
                  <a:pt x="20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2" name="Google Shape;742;p14"/>
          <p:cNvGrpSpPr/>
          <p:nvPr/>
        </p:nvGrpSpPr>
        <p:grpSpPr>
          <a:xfrm>
            <a:off x="5542285" y="1933179"/>
            <a:ext cx="2198058" cy="3463547"/>
            <a:chOff x="5518398" y="1813651"/>
            <a:chExt cx="2198058" cy="3463547"/>
          </a:xfrm>
        </p:grpSpPr>
        <p:sp>
          <p:nvSpPr>
            <p:cNvPr id="743" name="Google Shape;743;p14"/>
            <p:cNvSpPr/>
            <p:nvPr/>
          </p:nvSpPr>
          <p:spPr>
            <a:xfrm rot="-693259">
              <a:off x="6764080" y="2877064"/>
              <a:ext cx="278204" cy="2396557"/>
            </a:xfrm>
            <a:custGeom>
              <a:avLst/>
              <a:gdLst/>
              <a:ahLst/>
              <a:cxnLst/>
              <a:rect l="l" t="t" r="r" b="b"/>
              <a:pathLst>
                <a:path w="2123" h="18289" fill="none" extrusionOk="0">
                  <a:moveTo>
                    <a:pt x="2123" y="18289"/>
                  </a:moveTo>
                  <a:cubicBezTo>
                    <a:pt x="2031" y="17098"/>
                    <a:pt x="1852" y="16014"/>
                    <a:pt x="1616" y="15293"/>
                  </a:cubicBezTo>
                  <a:cubicBezTo>
                    <a:pt x="798" y="12808"/>
                    <a:pt x="210" y="10231"/>
                    <a:pt x="77" y="7624"/>
                  </a:cubicBezTo>
                  <a:cubicBezTo>
                    <a:pt x="1" y="6090"/>
                    <a:pt x="103" y="4531"/>
                    <a:pt x="440" y="3038"/>
                  </a:cubicBezTo>
                  <a:cubicBezTo>
                    <a:pt x="461" y="2935"/>
                    <a:pt x="486" y="2833"/>
                    <a:pt x="512" y="2731"/>
                  </a:cubicBezTo>
                  <a:cubicBezTo>
                    <a:pt x="517" y="2705"/>
                    <a:pt x="522" y="2680"/>
                    <a:pt x="532" y="2659"/>
                  </a:cubicBezTo>
                  <a:cubicBezTo>
                    <a:pt x="548" y="2603"/>
                    <a:pt x="563" y="2537"/>
                    <a:pt x="573" y="2480"/>
                  </a:cubicBezTo>
                  <a:lnTo>
                    <a:pt x="594" y="2404"/>
                  </a:lnTo>
                  <a:lnTo>
                    <a:pt x="594" y="2404"/>
                  </a:lnTo>
                  <a:cubicBezTo>
                    <a:pt x="701" y="2005"/>
                    <a:pt x="829" y="1616"/>
                    <a:pt x="977" y="1233"/>
                  </a:cubicBezTo>
                  <a:cubicBezTo>
                    <a:pt x="982" y="1207"/>
                    <a:pt x="998" y="1182"/>
                    <a:pt x="1003" y="1156"/>
                  </a:cubicBezTo>
                  <a:lnTo>
                    <a:pt x="1100" y="906"/>
                  </a:lnTo>
                  <a:cubicBezTo>
                    <a:pt x="1136" y="803"/>
                    <a:pt x="1182" y="701"/>
                    <a:pt x="1228" y="609"/>
                  </a:cubicBezTo>
                  <a:cubicBezTo>
                    <a:pt x="1253" y="543"/>
                    <a:pt x="1284" y="481"/>
                    <a:pt x="1310" y="420"/>
                  </a:cubicBezTo>
                  <a:cubicBezTo>
                    <a:pt x="1330" y="384"/>
                    <a:pt x="1340" y="354"/>
                    <a:pt x="1361" y="313"/>
                  </a:cubicBezTo>
                  <a:cubicBezTo>
                    <a:pt x="1361" y="308"/>
                    <a:pt x="1366" y="297"/>
                    <a:pt x="1366" y="292"/>
                  </a:cubicBezTo>
                  <a:cubicBezTo>
                    <a:pt x="1407" y="215"/>
                    <a:pt x="1437" y="139"/>
                    <a:pt x="1483" y="62"/>
                  </a:cubicBezTo>
                  <a:cubicBezTo>
                    <a:pt x="1489" y="47"/>
                    <a:pt x="1504" y="26"/>
                    <a:pt x="1509" y="6"/>
                  </a:cubicBezTo>
                  <a:lnTo>
                    <a:pt x="1509" y="1"/>
                  </a:lnTo>
                </a:path>
              </a:pathLst>
            </a:custGeom>
            <a:noFill/>
            <a:ln w="28575" cap="flat" cmpd="sng">
              <a:solidFill>
                <a:schemeClr val="accent4"/>
              </a:solidFill>
              <a:prstDash val="solid"/>
              <a:miter lim="511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4"/>
            <p:cNvSpPr/>
            <p:nvPr/>
          </p:nvSpPr>
          <p:spPr>
            <a:xfrm rot="-693259">
              <a:off x="5870679" y="2083411"/>
              <a:ext cx="639883" cy="765918"/>
            </a:xfrm>
            <a:custGeom>
              <a:avLst/>
              <a:gdLst/>
              <a:ahLst/>
              <a:cxnLst/>
              <a:rect l="l" t="t" r="r" b="b"/>
              <a:pathLst>
                <a:path w="4883" h="5845" extrusionOk="0">
                  <a:moveTo>
                    <a:pt x="3027" y="2087"/>
                  </a:moveTo>
                  <a:cubicBezTo>
                    <a:pt x="4249" y="3600"/>
                    <a:pt x="4883" y="5119"/>
                    <a:pt x="4428" y="5476"/>
                  </a:cubicBezTo>
                  <a:cubicBezTo>
                    <a:pt x="3978" y="5845"/>
                    <a:pt x="2623" y="4909"/>
                    <a:pt x="1396" y="3396"/>
                  </a:cubicBezTo>
                  <a:cubicBezTo>
                    <a:pt x="169" y="1882"/>
                    <a:pt x="0" y="1"/>
                    <a:pt x="0" y="1"/>
                  </a:cubicBezTo>
                  <a:cubicBezTo>
                    <a:pt x="0" y="1"/>
                    <a:pt x="1800" y="568"/>
                    <a:pt x="3027" y="2087"/>
                  </a:cubicBezTo>
                  <a:close/>
                </a:path>
              </a:pathLst>
            </a:custGeom>
            <a:solidFill>
              <a:schemeClr val="accent6"/>
            </a:solidFill>
            <a:ln>
              <a:noFill/>
            </a:ln>
            <a:effectLst>
              <a:outerShdw blurRad="100013"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4"/>
            <p:cNvSpPr/>
            <p:nvPr/>
          </p:nvSpPr>
          <p:spPr>
            <a:xfrm rot="-693259">
              <a:off x="5841396" y="2109959"/>
              <a:ext cx="407544" cy="457716"/>
            </a:xfrm>
            <a:custGeom>
              <a:avLst/>
              <a:gdLst/>
              <a:ahLst/>
              <a:cxnLst/>
              <a:rect l="l" t="t" r="r" b="b"/>
              <a:pathLst>
                <a:path w="3110" h="3493" extrusionOk="0">
                  <a:moveTo>
                    <a:pt x="3057" y="2116"/>
                  </a:moveTo>
                  <a:lnTo>
                    <a:pt x="3110" y="2179"/>
                  </a:lnTo>
                  <a:cubicBezTo>
                    <a:pt x="3092" y="2158"/>
                    <a:pt x="3075" y="2137"/>
                    <a:pt x="3057" y="2116"/>
                  </a:cubicBezTo>
                  <a:close/>
                  <a:moveTo>
                    <a:pt x="1" y="1"/>
                  </a:moveTo>
                  <a:cubicBezTo>
                    <a:pt x="1" y="1"/>
                    <a:pt x="185" y="1882"/>
                    <a:pt x="1402" y="3396"/>
                  </a:cubicBezTo>
                  <a:cubicBezTo>
                    <a:pt x="1420" y="3411"/>
                    <a:pt x="1435" y="3426"/>
                    <a:pt x="1449" y="3442"/>
                  </a:cubicBezTo>
                  <a:lnTo>
                    <a:pt x="1449" y="3442"/>
                  </a:lnTo>
                  <a:cubicBezTo>
                    <a:pt x="346" y="2019"/>
                    <a:pt x="216" y="256"/>
                    <a:pt x="216" y="256"/>
                  </a:cubicBezTo>
                  <a:lnTo>
                    <a:pt x="216" y="256"/>
                  </a:lnTo>
                  <a:cubicBezTo>
                    <a:pt x="216" y="256"/>
                    <a:pt x="1898" y="748"/>
                    <a:pt x="3057" y="2116"/>
                  </a:cubicBezTo>
                  <a:lnTo>
                    <a:pt x="3057" y="2116"/>
                  </a:lnTo>
                  <a:lnTo>
                    <a:pt x="3033" y="2087"/>
                  </a:lnTo>
                  <a:cubicBezTo>
                    <a:pt x="1806" y="568"/>
                    <a:pt x="1" y="1"/>
                    <a:pt x="1" y="1"/>
                  </a:cubicBezTo>
                  <a:close/>
                  <a:moveTo>
                    <a:pt x="1449" y="3442"/>
                  </a:moveTo>
                  <a:cubicBezTo>
                    <a:pt x="1462" y="3459"/>
                    <a:pt x="1475" y="3476"/>
                    <a:pt x="1489" y="3493"/>
                  </a:cubicBezTo>
                  <a:cubicBezTo>
                    <a:pt x="1476" y="3475"/>
                    <a:pt x="1463" y="3458"/>
                    <a:pt x="1449" y="344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4"/>
            <p:cNvSpPr/>
            <p:nvPr/>
          </p:nvSpPr>
          <p:spPr>
            <a:xfrm rot="-693259">
              <a:off x="6140396" y="1880679"/>
              <a:ext cx="418814" cy="902591"/>
            </a:xfrm>
            <a:custGeom>
              <a:avLst/>
              <a:gdLst/>
              <a:ahLst/>
              <a:cxnLst/>
              <a:rect l="l" t="t" r="r" b="b"/>
              <a:pathLst>
                <a:path w="3196" h="6888" extrusionOk="0">
                  <a:moveTo>
                    <a:pt x="2577" y="3042"/>
                  </a:moveTo>
                  <a:cubicBezTo>
                    <a:pt x="3165" y="4893"/>
                    <a:pt x="3196" y="6545"/>
                    <a:pt x="2649" y="6719"/>
                  </a:cubicBezTo>
                  <a:cubicBezTo>
                    <a:pt x="2097" y="6887"/>
                    <a:pt x="1176" y="5527"/>
                    <a:pt x="588" y="3676"/>
                  </a:cubicBezTo>
                  <a:cubicBezTo>
                    <a:pt x="0" y="1821"/>
                    <a:pt x="522" y="0"/>
                    <a:pt x="522" y="0"/>
                  </a:cubicBezTo>
                  <a:cubicBezTo>
                    <a:pt x="522" y="0"/>
                    <a:pt x="1989" y="1187"/>
                    <a:pt x="2577" y="3042"/>
                  </a:cubicBezTo>
                  <a:close/>
                </a:path>
              </a:pathLst>
            </a:custGeom>
            <a:solidFill>
              <a:schemeClr val="accent6"/>
            </a:solidFill>
            <a:ln>
              <a:noFill/>
            </a:ln>
            <a:effectLst>
              <a:outerShdw blurRad="100013"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4"/>
            <p:cNvSpPr/>
            <p:nvPr/>
          </p:nvSpPr>
          <p:spPr>
            <a:xfrm rot="-693259">
              <a:off x="6100426" y="1891717"/>
              <a:ext cx="343202" cy="497159"/>
            </a:xfrm>
            <a:custGeom>
              <a:avLst/>
              <a:gdLst/>
              <a:ahLst/>
              <a:cxnLst/>
              <a:rect l="l" t="t" r="r" b="b"/>
              <a:pathLst>
                <a:path w="2619" h="3794" extrusionOk="0">
                  <a:moveTo>
                    <a:pt x="2604" y="3127"/>
                  </a:moveTo>
                  <a:lnTo>
                    <a:pt x="2604" y="3127"/>
                  </a:lnTo>
                  <a:cubicBezTo>
                    <a:pt x="2608" y="3141"/>
                    <a:pt x="2613" y="3156"/>
                    <a:pt x="2618" y="3170"/>
                  </a:cubicBezTo>
                  <a:cubicBezTo>
                    <a:pt x="2613" y="3156"/>
                    <a:pt x="2609" y="3141"/>
                    <a:pt x="2604" y="3127"/>
                  </a:cubicBezTo>
                  <a:close/>
                  <a:moveTo>
                    <a:pt x="522" y="0"/>
                  </a:moveTo>
                  <a:lnTo>
                    <a:pt x="522" y="0"/>
                  </a:lnTo>
                  <a:cubicBezTo>
                    <a:pt x="522" y="1"/>
                    <a:pt x="0" y="1821"/>
                    <a:pt x="588" y="3671"/>
                  </a:cubicBezTo>
                  <a:cubicBezTo>
                    <a:pt x="604" y="3717"/>
                    <a:pt x="614" y="3758"/>
                    <a:pt x="629" y="3794"/>
                  </a:cubicBezTo>
                  <a:cubicBezTo>
                    <a:pt x="87" y="2045"/>
                    <a:pt x="624" y="317"/>
                    <a:pt x="624" y="317"/>
                  </a:cubicBezTo>
                  <a:lnTo>
                    <a:pt x="624" y="317"/>
                  </a:lnTo>
                  <a:cubicBezTo>
                    <a:pt x="624" y="317"/>
                    <a:pt x="2022" y="1404"/>
                    <a:pt x="2604" y="3127"/>
                  </a:cubicBezTo>
                  <a:lnTo>
                    <a:pt x="2604" y="3127"/>
                  </a:lnTo>
                  <a:cubicBezTo>
                    <a:pt x="2595" y="3099"/>
                    <a:pt x="2587" y="3071"/>
                    <a:pt x="2577" y="3047"/>
                  </a:cubicBezTo>
                  <a:cubicBezTo>
                    <a:pt x="1989" y="1192"/>
                    <a:pt x="522" y="0"/>
                    <a:pt x="5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4"/>
            <p:cNvSpPr/>
            <p:nvPr/>
          </p:nvSpPr>
          <p:spPr>
            <a:xfrm rot="-693259">
              <a:off x="6518947" y="1976934"/>
              <a:ext cx="640014" cy="765132"/>
            </a:xfrm>
            <a:custGeom>
              <a:avLst/>
              <a:gdLst/>
              <a:ahLst/>
              <a:cxnLst/>
              <a:rect l="l" t="t" r="r" b="b"/>
              <a:pathLst>
                <a:path w="4884" h="5839" extrusionOk="0">
                  <a:moveTo>
                    <a:pt x="1851" y="2081"/>
                  </a:moveTo>
                  <a:cubicBezTo>
                    <a:pt x="629" y="3594"/>
                    <a:pt x="1" y="5118"/>
                    <a:pt x="450" y="5476"/>
                  </a:cubicBezTo>
                  <a:cubicBezTo>
                    <a:pt x="900" y="5839"/>
                    <a:pt x="2255" y="4903"/>
                    <a:pt x="3482" y="3390"/>
                  </a:cubicBezTo>
                  <a:cubicBezTo>
                    <a:pt x="4704" y="1876"/>
                    <a:pt x="4883" y="0"/>
                    <a:pt x="4883" y="0"/>
                  </a:cubicBezTo>
                  <a:cubicBezTo>
                    <a:pt x="4883" y="0"/>
                    <a:pt x="3073" y="568"/>
                    <a:pt x="1851" y="2081"/>
                  </a:cubicBezTo>
                  <a:close/>
                </a:path>
              </a:pathLst>
            </a:custGeom>
            <a:solidFill>
              <a:schemeClr val="accent6"/>
            </a:solidFill>
            <a:ln>
              <a:noFill/>
            </a:ln>
            <a:effectLst>
              <a:outerShdw blurRad="100013"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4"/>
            <p:cNvSpPr/>
            <p:nvPr/>
          </p:nvSpPr>
          <p:spPr>
            <a:xfrm rot="-693259">
              <a:off x="6718198" y="1956773"/>
              <a:ext cx="407544" cy="456930"/>
            </a:xfrm>
            <a:custGeom>
              <a:avLst/>
              <a:gdLst/>
              <a:ahLst/>
              <a:cxnLst/>
              <a:rect l="l" t="t" r="r" b="b"/>
              <a:pathLst>
                <a:path w="3110" h="3487" extrusionOk="0">
                  <a:moveTo>
                    <a:pt x="3109" y="0"/>
                  </a:moveTo>
                  <a:lnTo>
                    <a:pt x="3109" y="0"/>
                  </a:lnTo>
                  <a:cubicBezTo>
                    <a:pt x="3109" y="0"/>
                    <a:pt x="1299" y="568"/>
                    <a:pt x="77" y="2081"/>
                  </a:cubicBezTo>
                  <a:lnTo>
                    <a:pt x="1" y="2178"/>
                  </a:lnTo>
                  <a:cubicBezTo>
                    <a:pt x="1166" y="757"/>
                    <a:pt x="2894" y="256"/>
                    <a:pt x="2894" y="256"/>
                  </a:cubicBezTo>
                  <a:lnTo>
                    <a:pt x="2894" y="256"/>
                  </a:lnTo>
                  <a:cubicBezTo>
                    <a:pt x="2894" y="256"/>
                    <a:pt x="2762" y="2055"/>
                    <a:pt x="1627" y="3487"/>
                  </a:cubicBezTo>
                  <a:cubicBezTo>
                    <a:pt x="1652" y="3456"/>
                    <a:pt x="1678" y="3426"/>
                    <a:pt x="1708" y="3390"/>
                  </a:cubicBezTo>
                  <a:cubicBezTo>
                    <a:pt x="2930" y="1876"/>
                    <a:pt x="3109" y="0"/>
                    <a:pt x="3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4"/>
            <p:cNvSpPr/>
            <p:nvPr/>
          </p:nvSpPr>
          <p:spPr>
            <a:xfrm rot="-693259">
              <a:off x="6429040" y="1847019"/>
              <a:ext cx="418158" cy="903246"/>
            </a:xfrm>
            <a:custGeom>
              <a:avLst/>
              <a:gdLst/>
              <a:ahLst/>
              <a:cxnLst/>
              <a:rect l="l" t="t" r="r" b="b"/>
              <a:pathLst>
                <a:path w="3191" h="6893" extrusionOk="0">
                  <a:moveTo>
                    <a:pt x="619" y="3043"/>
                  </a:moveTo>
                  <a:cubicBezTo>
                    <a:pt x="31" y="4899"/>
                    <a:pt x="0" y="6545"/>
                    <a:pt x="547" y="6719"/>
                  </a:cubicBezTo>
                  <a:cubicBezTo>
                    <a:pt x="1099" y="6893"/>
                    <a:pt x="2020" y="5533"/>
                    <a:pt x="2608" y="3677"/>
                  </a:cubicBezTo>
                  <a:cubicBezTo>
                    <a:pt x="3191" y="1826"/>
                    <a:pt x="2674" y="1"/>
                    <a:pt x="2674" y="1"/>
                  </a:cubicBezTo>
                  <a:cubicBezTo>
                    <a:pt x="2674" y="1"/>
                    <a:pt x="1207" y="1192"/>
                    <a:pt x="619" y="3043"/>
                  </a:cubicBezTo>
                  <a:close/>
                </a:path>
              </a:pathLst>
            </a:custGeom>
            <a:solidFill>
              <a:schemeClr val="accent6"/>
            </a:solidFill>
            <a:ln>
              <a:noFill/>
            </a:ln>
            <a:effectLst>
              <a:outerShdw blurRad="100013"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4"/>
            <p:cNvSpPr/>
            <p:nvPr/>
          </p:nvSpPr>
          <p:spPr>
            <a:xfrm rot="-693259">
              <a:off x="6463164" y="1842911"/>
              <a:ext cx="342547" cy="497945"/>
            </a:xfrm>
            <a:custGeom>
              <a:avLst/>
              <a:gdLst/>
              <a:ahLst/>
              <a:cxnLst/>
              <a:rect l="l" t="t" r="r" b="b"/>
              <a:pathLst>
                <a:path w="2614" h="3800" extrusionOk="0">
                  <a:moveTo>
                    <a:pt x="25" y="3098"/>
                  </a:moveTo>
                  <a:lnTo>
                    <a:pt x="25" y="3098"/>
                  </a:lnTo>
                  <a:cubicBezTo>
                    <a:pt x="17" y="3122"/>
                    <a:pt x="9" y="3146"/>
                    <a:pt x="1" y="3170"/>
                  </a:cubicBezTo>
                  <a:cubicBezTo>
                    <a:pt x="10" y="3149"/>
                    <a:pt x="17" y="3124"/>
                    <a:pt x="25" y="3098"/>
                  </a:cubicBezTo>
                  <a:close/>
                  <a:moveTo>
                    <a:pt x="2097" y="0"/>
                  </a:moveTo>
                  <a:cubicBezTo>
                    <a:pt x="2097" y="1"/>
                    <a:pt x="630" y="1197"/>
                    <a:pt x="42" y="3048"/>
                  </a:cubicBezTo>
                  <a:cubicBezTo>
                    <a:pt x="36" y="3064"/>
                    <a:pt x="30" y="3081"/>
                    <a:pt x="25" y="3098"/>
                  </a:cubicBezTo>
                  <a:lnTo>
                    <a:pt x="25" y="3098"/>
                  </a:lnTo>
                  <a:cubicBezTo>
                    <a:pt x="613" y="1397"/>
                    <a:pt x="1995" y="323"/>
                    <a:pt x="1995" y="323"/>
                  </a:cubicBezTo>
                  <a:lnTo>
                    <a:pt x="1995" y="323"/>
                  </a:lnTo>
                  <a:cubicBezTo>
                    <a:pt x="1995" y="323"/>
                    <a:pt x="2522" y="2014"/>
                    <a:pt x="2005" y="3750"/>
                  </a:cubicBezTo>
                  <a:lnTo>
                    <a:pt x="2005" y="3750"/>
                  </a:lnTo>
                  <a:cubicBezTo>
                    <a:pt x="2013" y="3727"/>
                    <a:pt x="2022" y="3704"/>
                    <a:pt x="2031" y="3677"/>
                  </a:cubicBezTo>
                  <a:cubicBezTo>
                    <a:pt x="2613" y="1821"/>
                    <a:pt x="2097" y="1"/>
                    <a:pt x="2097" y="0"/>
                  </a:cubicBezTo>
                  <a:close/>
                  <a:moveTo>
                    <a:pt x="2005" y="3750"/>
                  </a:moveTo>
                  <a:cubicBezTo>
                    <a:pt x="1999" y="3767"/>
                    <a:pt x="1994" y="3782"/>
                    <a:pt x="1990" y="3799"/>
                  </a:cubicBezTo>
                  <a:cubicBezTo>
                    <a:pt x="1995" y="3783"/>
                    <a:pt x="2000" y="3767"/>
                    <a:pt x="2005" y="375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4"/>
            <p:cNvSpPr/>
            <p:nvPr/>
          </p:nvSpPr>
          <p:spPr>
            <a:xfrm rot="-693259">
              <a:off x="6440294" y="2576808"/>
              <a:ext cx="463761" cy="934826"/>
            </a:xfrm>
            <a:custGeom>
              <a:avLst/>
              <a:gdLst/>
              <a:ahLst/>
              <a:cxnLst/>
              <a:rect l="l" t="t" r="r" b="b"/>
              <a:pathLst>
                <a:path w="3539" h="7134" extrusionOk="0">
                  <a:moveTo>
                    <a:pt x="2849" y="3299"/>
                  </a:moveTo>
                  <a:cubicBezTo>
                    <a:pt x="2158" y="1387"/>
                    <a:pt x="1141" y="1"/>
                    <a:pt x="573" y="205"/>
                  </a:cubicBezTo>
                  <a:cubicBezTo>
                    <a:pt x="1" y="410"/>
                    <a:pt x="103" y="2128"/>
                    <a:pt x="793" y="4040"/>
                  </a:cubicBezTo>
                  <a:cubicBezTo>
                    <a:pt x="1484" y="5947"/>
                    <a:pt x="3068" y="7133"/>
                    <a:pt x="3068" y="7133"/>
                  </a:cubicBezTo>
                  <a:cubicBezTo>
                    <a:pt x="3068" y="7133"/>
                    <a:pt x="3539" y="5206"/>
                    <a:pt x="2849" y="3299"/>
                  </a:cubicBezTo>
                  <a:close/>
                </a:path>
              </a:pathLst>
            </a:custGeom>
            <a:solidFill>
              <a:schemeClr val="accent6"/>
            </a:solidFill>
            <a:ln>
              <a:noFill/>
            </a:ln>
            <a:effectLst>
              <a:outerShdw blurRad="100013"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4"/>
            <p:cNvSpPr/>
            <p:nvPr/>
          </p:nvSpPr>
          <p:spPr>
            <a:xfrm rot="-693259">
              <a:off x="6579363" y="2978785"/>
              <a:ext cx="365217" cy="517339"/>
            </a:xfrm>
            <a:custGeom>
              <a:avLst/>
              <a:gdLst/>
              <a:ahLst/>
              <a:cxnLst/>
              <a:rect l="l" t="t" r="r" b="b"/>
              <a:pathLst>
                <a:path w="2787" h="3948" extrusionOk="0">
                  <a:moveTo>
                    <a:pt x="2051" y="1"/>
                  </a:moveTo>
                  <a:cubicBezTo>
                    <a:pt x="2054" y="13"/>
                    <a:pt x="2059" y="26"/>
                    <a:pt x="2064" y="39"/>
                  </a:cubicBezTo>
                  <a:lnTo>
                    <a:pt x="2064" y="39"/>
                  </a:lnTo>
                  <a:cubicBezTo>
                    <a:pt x="2059" y="26"/>
                    <a:pt x="2055" y="14"/>
                    <a:pt x="2051" y="1"/>
                  </a:cubicBezTo>
                  <a:close/>
                  <a:moveTo>
                    <a:pt x="2064" y="39"/>
                  </a:moveTo>
                  <a:cubicBezTo>
                    <a:pt x="2683" y="1836"/>
                    <a:pt x="2204" y="3631"/>
                    <a:pt x="2204" y="3631"/>
                  </a:cubicBezTo>
                  <a:cubicBezTo>
                    <a:pt x="2204" y="3631"/>
                    <a:pt x="665" y="2537"/>
                    <a:pt x="0" y="737"/>
                  </a:cubicBezTo>
                  <a:lnTo>
                    <a:pt x="0" y="737"/>
                  </a:lnTo>
                  <a:cubicBezTo>
                    <a:pt x="11" y="773"/>
                    <a:pt x="26" y="819"/>
                    <a:pt x="41" y="855"/>
                  </a:cubicBezTo>
                  <a:cubicBezTo>
                    <a:pt x="732" y="2767"/>
                    <a:pt x="2316" y="3948"/>
                    <a:pt x="2316" y="3948"/>
                  </a:cubicBezTo>
                  <a:cubicBezTo>
                    <a:pt x="2316" y="3948"/>
                    <a:pt x="2787" y="2031"/>
                    <a:pt x="2097" y="124"/>
                  </a:cubicBezTo>
                  <a:cubicBezTo>
                    <a:pt x="2086" y="93"/>
                    <a:pt x="2074" y="65"/>
                    <a:pt x="2064" y="3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4"/>
            <p:cNvSpPr/>
            <p:nvPr/>
          </p:nvSpPr>
          <p:spPr>
            <a:xfrm rot="-693259">
              <a:off x="6608097" y="2677633"/>
              <a:ext cx="934075" cy="466496"/>
            </a:xfrm>
            <a:custGeom>
              <a:avLst/>
              <a:gdLst/>
              <a:ahLst/>
              <a:cxnLst/>
              <a:rect l="l" t="t" r="r" b="b"/>
              <a:pathLst>
                <a:path w="7128" h="3560" extrusionOk="0">
                  <a:moveTo>
                    <a:pt x="4044" y="809"/>
                  </a:moveTo>
                  <a:cubicBezTo>
                    <a:pt x="2132" y="108"/>
                    <a:pt x="419" y="1"/>
                    <a:pt x="210" y="558"/>
                  </a:cubicBezTo>
                  <a:cubicBezTo>
                    <a:pt x="0" y="1131"/>
                    <a:pt x="1381" y="2153"/>
                    <a:pt x="3293" y="2854"/>
                  </a:cubicBezTo>
                  <a:cubicBezTo>
                    <a:pt x="5200" y="3559"/>
                    <a:pt x="7127" y="3104"/>
                    <a:pt x="7127" y="3104"/>
                  </a:cubicBezTo>
                  <a:cubicBezTo>
                    <a:pt x="7127" y="3104"/>
                    <a:pt x="5956" y="1514"/>
                    <a:pt x="4044" y="809"/>
                  </a:cubicBezTo>
                  <a:close/>
                </a:path>
              </a:pathLst>
            </a:custGeom>
            <a:solidFill>
              <a:schemeClr val="accent6"/>
            </a:solidFill>
            <a:ln>
              <a:noFill/>
            </a:ln>
            <a:effectLst>
              <a:outerShdw blurRad="100013"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4"/>
            <p:cNvSpPr/>
            <p:nvPr/>
          </p:nvSpPr>
          <p:spPr>
            <a:xfrm rot="-693259">
              <a:off x="6476412" y="2337795"/>
              <a:ext cx="1201403" cy="507380"/>
            </a:xfrm>
            <a:custGeom>
              <a:avLst/>
              <a:gdLst/>
              <a:ahLst/>
              <a:cxnLst/>
              <a:rect l="l" t="t" r="r" b="b"/>
              <a:pathLst>
                <a:path w="9168" h="3872" extrusionOk="0">
                  <a:moveTo>
                    <a:pt x="4352" y="604"/>
                  </a:moveTo>
                  <a:cubicBezTo>
                    <a:pt x="1867" y="1202"/>
                    <a:pt x="1" y="2286"/>
                    <a:pt x="175" y="3028"/>
                  </a:cubicBezTo>
                  <a:cubicBezTo>
                    <a:pt x="354" y="3769"/>
                    <a:pt x="2511" y="3871"/>
                    <a:pt x="4996" y="3273"/>
                  </a:cubicBezTo>
                  <a:cubicBezTo>
                    <a:pt x="7481" y="2675"/>
                    <a:pt x="9168" y="855"/>
                    <a:pt x="9168" y="855"/>
                  </a:cubicBezTo>
                  <a:cubicBezTo>
                    <a:pt x="9168" y="855"/>
                    <a:pt x="6831" y="1"/>
                    <a:pt x="4352" y="604"/>
                  </a:cubicBezTo>
                  <a:close/>
                </a:path>
              </a:pathLst>
            </a:custGeom>
            <a:solidFill>
              <a:schemeClr val="accent6"/>
            </a:solidFill>
            <a:ln>
              <a:noFill/>
            </a:ln>
            <a:effectLst>
              <a:outerShdw blurRad="100013"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4"/>
            <p:cNvSpPr/>
            <p:nvPr/>
          </p:nvSpPr>
          <p:spPr>
            <a:xfrm rot="-693259">
              <a:off x="6433380" y="2173841"/>
              <a:ext cx="950193" cy="693585"/>
            </a:xfrm>
            <a:custGeom>
              <a:avLst/>
              <a:gdLst/>
              <a:ahLst/>
              <a:cxnLst/>
              <a:rect l="l" t="t" r="r" b="b"/>
              <a:pathLst>
                <a:path w="7251" h="5293" extrusionOk="0">
                  <a:moveTo>
                    <a:pt x="3119" y="1346"/>
                  </a:moveTo>
                  <a:cubicBezTo>
                    <a:pt x="1228" y="2649"/>
                    <a:pt x="0" y="4168"/>
                    <a:pt x="389" y="4730"/>
                  </a:cubicBezTo>
                  <a:cubicBezTo>
                    <a:pt x="783" y="5293"/>
                    <a:pt x="2628" y="4684"/>
                    <a:pt x="4520" y="3380"/>
                  </a:cubicBezTo>
                  <a:cubicBezTo>
                    <a:pt x="6412" y="2077"/>
                    <a:pt x="7250" y="1"/>
                    <a:pt x="7250" y="1"/>
                  </a:cubicBezTo>
                  <a:cubicBezTo>
                    <a:pt x="7250" y="1"/>
                    <a:pt x="5011" y="42"/>
                    <a:pt x="3119" y="1346"/>
                  </a:cubicBezTo>
                  <a:close/>
                </a:path>
              </a:pathLst>
            </a:custGeom>
            <a:solidFill>
              <a:schemeClr val="accent6"/>
            </a:solidFill>
            <a:ln>
              <a:noFill/>
            </a:ln>
            <a:effectLst>
              <a:outerShdw blurRad="100013"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4"/>
            <p:cNvSpPr/>
            <p:nvPr/>
          </p:nvSpPr>
          <p:spPr>
            <a:xfrm rot="-693259">
              <a:off x="6797799" y="2135658"/>
              <a:ext cx="557588" cy="454440"/>
            </a:xfrm>
            <a:custGeom>
              <a:avLst/>
              <a:gdLst/>
              <a:ahLst/>
              <a:cxnLst/>
              <a:rect l="l" t="t" r="r" b="b"/>
              <a:pathLst>
                <a:path w="4255" h="3468" extrusionOk="0">
                  <a:moveTo>
                    <a:pt x="44" y="1413"/>
                  </a:moveTo>
                  <a:lnTo>
                    <a:pt x="44" y="1413"/>
                  </a:lnTo>
                  <a:cubicBezTo>
                    <a:pt x="30" y="1423"/>
                    <a:pt x="15" y="1433"/>
                    <a:pt x="1" y="1442"/>
                  </a:cubicBezTo>
                  <a:cubicBezTo>
                    <a:pt x="15" y="1434"/>
                    <a:pt x="29" y="1424"/>
                    <a:pt x="44" y="1413"/>
                  </a:cubicBezTo>
                  <a:close/>
                  <a:moveTo>
                    <a:pt x="4254" y="1"/>
                  </a:moveTo>
                  <a:lnTo>
                    <a:pt x="4254" y="1"/>
                  </a:lnTo>
                  <a:cubicBezTo>
                    <a:pt x="4254" y="1"/>
                    <a:pt x="2015" y="52"/>
                    <a:pt x="123" y="1356"/>
                  </a:cubicBezTo>
                  <a:cubicBezTo>
                    <a:pt x="100" y="1372"/>
                    <a:pt x="72" y="1393"/>
                    <a:pt x="44" y="1413"/>
                  </a:cubicBezTo>
                  <a:lnTo>
                    <a:pt x="44" y="1413"/>
                  </a:lnTo>
                  <a:cubicBezTo>
                    <a:pt x="1820" y="231"/>
                    <a:pt x="3897" y="226"/>
                    <a:pt x="3932" y="226"/>
                  </a:cubicBezTo>
                  <a:cubicBezTo>
                    <a:pt x="3932" y="226"/>
                    <a:pt x="3932" y="226"/>
                    <a:pt x="3932" y="226"/>
                  </a:cubicBezTo>
                  <a:cubicBezTo>
                    <a:pt x="3932" y="226"/>
                    <a:pt x="3181" y="2220"/>
                    <a:pt x="1401" y="3467"/>
                  </a:cubicBezTo>
                  <a:cubicBezTo>
                    <a:pt x="1442" y="3442"/>
                    <a:pt x="1483" y="3411"/>
                    <a:pt x="1524" y="3385"/>
                  </a:cubicBezTo>
                  <a:cubicBezTo>
                    <a:pt x="3421" y="2082"/>
                    <a:pt x="4254" y="1"/>
                    <a:pt x="42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4"/>
            <p:cNvSpPr/>
            <p:nvPr/>
          </p:nvSpPr>
          <p:spPr>
            <a:xfrm rot="-693259">
              <a:off x="6082329" y="2772308"/>
              <a:ext cx="692825" cy="670784"/>
            </a:xfrm>
            <a:custGeom>
              <a:avLst/>
              <a:gdLst/>
              <a:ahLst/>
              <a:cxnLst/>
              <a:rect l="l" t="t" r="r" b="b"/>
              <a:pathLst>
                <a:path w="5287" h="5119" extrusionOk="0">
                  <a:moveTo>
                    <a:pt x="1754" y="2035"/>
                  </a:moveTo>
                  <a:cubicBezTo>
                    <a:pt x="3104" y="726"/>
                    <a:pt x="4510" y="0"/>
                    <a:pt x="4903" y="399"/>
                  </a:cubicBezTo>
                  <a:cubicBezTo>
                    <a:pt x="5287" y="798"/>
                    <a:pt x="4505" y="2178"/>
                    <a:pt x="3150" y="3482"/>
                  </a:cubicBezTo>
                  <a:cubicBezTo>
                    <a:pt x="1795" y="4786"/>
                    <a:pt x="0" y="5118"/>
                    <a:pt x="0" y="5118"/>
                  </a:cubicBezTo>
                  <a:cubicBezTo>
                    <a:pt x="0" y="5118"/>
                    <a:pt x="404" y="3329"/>
                    <a:pt x="1754" y="2035"/>
                  </a:cubicBezTo>
                  <a:close/>
                </a:path>
              </a:pathLst>
            </a:custGeom>
            <a:solidFill>
              <a:schemeClr val="accent6"/>
            </a:solidFill>
            <a:ln>
              <a:noFill/>
            </a:ln>
            <a:effectLst>
              <a:outerShdw blurRad="100013"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4"/>
            <p:cNvSpPr/>
            <p:nvPr/>
          </p:nvSpPr>
          <p:spPr>
            <a:xfrm rot="-693259">
              <a:off x="6109835" y="3051313"/>
              <a:ext cx="424842" cy="415522"/>
            </a:xfrm>
            <a:custGeom>
              <a:avLst/>
              <a:gdLst/>
              <a:ahLst/>
              <a:cxnLst/>
              <a:rect l="l" t="t" r="r" b="b"/>
              <a:pathLst>
                <a:path w="3242" h="3171" extrusionOk="0">
                  <a:moveTo>
                    <a:pt x="3242" y="1452"/>
                  </a:moveTo>
                  <a:lnTo>
                    <a:pt x="3242" y="1452"/>
                  </a:lnTo>
                  <a:cubicBezTo>
                    <a:pt x="3230" y="1463"/>
                    <a:pt x="3219" y="1474"/>
                    <a:pt x="3208" y="1484"/>
                  </a:cubicBezTo>
                  <a:lnTo>
                    <a:pt x="3208" y="1484"/>
                  </a:lnTo>
                  <a:cubicBezTo>
                    <a:pt x="3220" y="1473"/>
                    <a:pt x="3232" y="1462"/>
                    <a:pt x="3242" y="1452"/>
                  </a:cubicBezTo>
                  <a:close/>
                  <a:moveTo>
                    <a:pt x="3208" y="1484"/>
                  </a:moveTo>
                  <a:cubicBezTo>
                    <a:pt x="3189" y="1501"/>
                    <a:pt x="3168" y="1519"/>
                    <a:pt x="3150" y="1534"/>
                  </a:cubicBezTo>
                  <a:cubicBezTo>
                    <a:pt x="3132" y="1551"/>
                    <a:pt x="3115" y="1568"/>
                    <a:pt x="3097" y="1584"/>
                  </a:cubicBezTo>
                  <a:lnTo>
                    <a:pt x="3097" y="1584"/>
                  </a:lnTo>
                  <a:cubicBezTo>
                    <a:pt x="3134" y="1551"/>
                    <a:pt x="3171" y="1518"/>
                    <a:pt x="3208" y="1484"/>
                  </a:cubicBezTo>
                  <a:close/>
                  <a:moveTo>
                    <a:pt x="1846" y="0"/>
                  </a:moveTo>
                  <a:cubicBezTo>
                    <a:pt x="1815" y="26"/>
                    <a:pt x="1790" y="56"/>
                    <a:pt x="1759" y="82"/>
                  </a:cubicBezTo>
                  <a:cubicBezTo>
                    <a:pt x="409" y="1386"/>
                    <a:pt x="0" y="3170"/>
                    <a:pt x="0" y="3170"/>
                  </a:cubicBezTo>
                  <a:cubicBezTo>
                    <a:pt x="0" y="3170"/>
                    <a:pt x="1749" y="2846"/>
                    <a:pt x="3097" y="1584"/>
                  </a:cubicBezTo>
                  <a:lnTo>
                    <a:pt x="3097" y="1584"/>
                  </a:lnTo>
                  <a:cubicBezTo>
                    <a:pt x="1828" y="2694"/>
                    <a:pt x="235" y="2945"/>
                    <a:pt x="235" y="2945"/>
                  </a:cubicBezTo>
                  <a:cubicBezTo>
                    <a:pt x="235" y="2945"/>
                    <a:pt x="583" y="1243"/>
                    <a:pt x="1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4"/>
            <p:cNvSpPr/>
            <p:nvPr/>
          </p:nvSpPr>
          <p:spPr>
            <a:xfrm rot="-693259">
              <a:off x="5802461" y="2891387"/>
              <a:ext cx="865801" cy="434260"/>
            </a:xfrm>
            <a:custGeom>
              <a:avLst/>
              <a:gdLst/>
              <a:ahLst/>
              <a:cxnLst/>
              <a:rect l="l" t="t" r="r" b="b"/>
              <a:pathLst>
                <a:path w="6607" h="3314" extrusionOk="0">
                  <a:moveTo>
                    <a:pt x="2854" y="758"/>
                  </a:moveTo>
                  <a:cubicBezTo>
                    <a:pt x="4628" y="103"/>
                    <a:pt x="6223" y="1"/>
                    <a:pt x="6417" y="528"/>
                  </a:cubicBezTo>
                  <a:cubicBezTo>
                    <a:pt x="6606" y="1049"/>
                    <a:pt x="5328" y="2010"/>
                    <a:pt x="3559" y="2660"/>
                  </a:cubicBezTo>
                  <a:cubicBezTo>
                    <a:pt x="1790" y="3314"/>
                    <a:pt x="1" y="2890"/>
                    <a:pt x="1" y="2890"/>
                  </a:cubicBezTo>
                  <a:cubicBezTo>
                    <a:pt x="1" y="2890"/>
                    <a:pt x="1080" y="1412"/>
                    <a:pt x="2854" y="758"/>
                  </a:cubicBezTo>
                  <a:close/>
                </a:path>
              </a:pathLst>
            </a:custGeom>
            <a:solidFill>
              <a:schemeClr val="accent6"/>
            </a:solidFill>
            <a:ln>
              <a:noFill/>
            </a:ln>
            <a:effectLst>
              <a:outerShdw blurRad="100013"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4"/>
            <p:cNvSpPr/>
            <p:nvPr/>
          </p:nvSpPr>
          <p:spPr>
            <a:xfrm rot="-693259">
              <a:off x="5811962" y="3023162"/>
              <a:ext cx="481190" cy="302567"/>
            </a:xfrm>
            <a:custGeom>
              <a:avLst/>
              <a:gdLst/>
              <a:ahLst/>
              <a:cxnLst/>
              <a:rect l="l" t="t" r="r" b="b"/>
              <a:pathLst>
                <a:path w="3672" h="2309" extrusionOk="0">
                  <a:moveTo>
                    <a:pt x="2971" y="1"/>
                  </a:moveTo>
                  <a:lnTo>
                    <a:pt x="2854" y="42"/>
                  </a:lnTo>
                  <a:cubicBezTo>
                    <a:pt x="1080" y="691"/>
                    <a:pt x="1" y="2174"/>
                    <a:pt x="1" y="2174"/>
                  </a:cubicBezTo>
                  <a:cubicBezTo>
                    <a:pt x="1" y="2174"/>
                    <a:pt x="571" y="2309"/>
                    <a:pt x="1386" y="2309"/>
                  </a:cubicBezTo>
                  <a:cubicBezTo>
                    <a:pt x="2015" y="2309"/>
                    <a:pt x="2789" y="2228"/>
                    <a:pt x="3559" y="1944"/>
                  </a:cubicBezTo>
                  <a:cubicBezTo>
                    <a:pt x="3595" y="1933"/>
                    <a:pt x="3636" y="1913"/>
                    <a:pt x="3672" y="1898"/>
                  </a:cubicBezTo>
                  <a:lnTo>
                    <a:pt x="3672" y="1898"/>
                  </a:lnTo>
                  <a:cubicBezTo>
                    <a:pt x="2986" y="2146"/>
                    <a:pt x="2297" y="2220"/>
                    <a:pt x="1722" y="2220"/>
                  </a:cubicBezTo>
                  <a:cubicBezTo>
                    <a:pt x="890" y="2220"/>
                    <a:pt x="297" y="2066"/>
                    <a:pt x="297" y="2066"/>
                  </a:cubicBezTo>
                  <a:cubicBezTo>
                    <a:pt x="297" y="2066"/>
                    <a:pt x="1305" y="630"/>
                    <a:pt x="29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4"/>
            <p:cNvSpPr/>
            <p:nvPr/>
          </p:nvSpPr>
          <p:spPr>
            <a:xfrm rot="-693259">
              <a:off x="5553923" y="2643900"/>
              <a:ext cx="1104955" cy="466496"/>
            </a:xfrm>
            <a:custGeom>
              <a:avLst/>
              <a:gdLst/>
              <a:ahLst/>
              <a:cxnLst/>
              <a:rect l="l" t="t" r="r" b="b"/>
              <a:pathLst>
                <a:path w="8432" h="3560" extrusionOk="0">
                  <a:moveTo>
                    <a:pt x="4428" y="558"/>
                  </a:moveTo>
                  <a:cubicBezTo>
                    <a:pt x="6713" y="1105"/>
                    <a:pt x="8431" y="2102"/>
                    <a:pt x="8262" y="2782"/>
                  </a:cubicBezTo>
                  <a:cubicBezTo>
                    <a:pt x="8099" y="3457"/>
                    <a:pt x="6115" y="3559"/>
                    <a:pt x="3835" y="3002"/>
                  </a:cubicBezTo>
                  <a:cubicBezTo>
                    <a:pt x="1555" y="2455"/>
                    <a:pt x="0" y="778"/>
                    <a:pt x="0" y="778"/>
                  </a:cubicBezTo>
                  <a:cubicBezTo>
                    <a:pt x="0" y="778"/>
                    <a:pt x="2148" y="1"/>
                    <a:pt x="4428" y="558"/>
                  </a:cubicBezTo>
                  <a:close/>
                </a:path>
              </a:pathLst>
            </a:custGeom>
            <a:solidFill>
              <a:schemeClr val="accent6"/>
            </a:solidFill>
            <a:ln>
              <a:noFill/>
            </a:ln>
            <a:effectLst>
              <a:outerShdw blurRad="100013"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4"/>
            <p:cNvSpPr/>
            <p:nvPr/>
          </p:nvSpPr>
          <p:spPr>
            <a:xfrm rot="-693259">
              <a:off x="5556955" y="2741616"/>
              <a:ext cx="599784" cy="351837"/>
            </a:xfrm>
            <a:custGeom>
              <a:avLst/>
              <a:gdLst/>
              <a:ahLst/>
              <a:cxnLst/>
              <a:rect l="l" t="t" r="r" b="b"/>
              <a:pathLst>
                <a:path w="4577" h="2685" extrusionOk="0">
                  <a:moveTo>
                    <a:pt x="4557" y="231"/>
                  </a:moveTo>
                  <a:cubicBezTo>
                    <a:pt x="4563" y="233"/>
                    <a:pt x="4570" y="234"/>
                    <a:pt x="4576" y="236"/>
                  </a:cubicBezTo>
                  <a:cubicBezTo>
                    <a:pt x="4570" y="234"/>
                    <a:pt x="4563" y="233"/>
                    <a:pt x="4557" y="231"/>
                  </a:cubicBezTo>
                  <a:close/>
                  <a:moveTo>
                    <a:pt x="2703" y="1"/>
                  </a:moveTo>
                  <a:cubicBezTo>
                    <a:pt x="1172" y="1"/>
                    <a:pt x="0" y="430"/>
                    <a:pt x="0" y="430"/>
                  </a:cubicBezTo>
                  <a:cubicBezTo>
                    <a:pt x="0" y="430"/>
                    <a:pt x="1560" y="2102"/>
                    <a:pt x="3840" y="2654"/>
                  </a:cubicBezTo>
                  <a:cubicBezTo>
                    <a:pt x="3875" y="2661"/>
                    <a:pt x="3908" y="2666"/>
                    <a:pt x="3942" y="2673"/>
                  </a:cubicBezTo>
                  <a:lnTo>
                    <a:pt x="3942" y="2673"/>
                  </a:lnTo>
                  <a:cubicBezTo>
                    <a:pt x="1815" y="2124"/>
                    <a:pt x="389" y="517"/>
                    <a:pt x="389" y="517"/>
                  </a:cubicBezTo>
                  <a:cubicBezTo>
                    <a:pt x="389" y="517"/>
                    <a:pt x="1551" y="66"/>
                    <a:pt x="3052" y="66"/>
                  </a:cubicBezTo>
                  <a:cubicBezTo>
                    <a:pt x="3528" y="66"/>
                    <a:pt x="4038" y="112"/>
                    <a:pt x="4557" y="231"/>
                  </a:cubicBezTo>
                  <a:lnTo>
                    <a:pt x="4557" y="231"/>
                  </a:lnTo>
                  <a:cubicBezTo>
                    <a:pt x="4516" y="221"/>
                    <a:pt x="4472" y="209"/>
                    <a:pt x="4428" y="200"/>
                  </a:cubicBezTo>
                  <a:cubicBezTo>
                    <a:pt x="3832" y="54"/>
                    <a:pt x="3245" y="1"/>
                    <a:pt x="2703" y="1"/>
                  </a:cubicBezTo>
                  <a:close/>
                  <a:moveTo>
                    <a:pt x="3942" y="2673"/>
                  </a:moveTo>
                  <a:lnTo>
                    <a:pt x="3942" y="2673"/>
                  </a:lnTo>
                  <a:cubicBezTo>
                    <a:pt x="3957" y="2677"/>
                    <a:pt x="3973" y="2681"/>
                    <a:pt x="3988" y="2685"/>
                  </a:cubicBezTo>
                  <a:cubicBezTo>
                    <a:pt x="3972" y="2680"/>
                    <a:pt x="3957" y="2676"/>
                    <a:pt x="3942" y="267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4"/>
            <p:cNvSpPr/>
            <p:nvPr/>
          </p:nvSpPr>
          <p:spPr>
            <a:xfrm rot="-693259">
              <a:off x="5701018" y="2334537"/>
              <a:ext cx="950193" cy="693585"/>
            </a:xfrm>
            <a:custGeom>
              <a:avLst/>
              <a:gdLst/>
              <a:ahLst/>
              <a:cxnLst/>
              <a:rect l="l" t="t" r="r" b="b"/>
              <a:pathLst>
                <a:path w="7251" h="5293" extrusionOk="0">
                  <a:moveTo>
                    <a:pt x="4131" y="1350"/>
                  </a:moveTo>
                  <a:cubicBezTo>
                    <a:pt x="6023" y="2654"/>
                    <a:pt x="7250" y="4168"/>
                    <a:pt x="6857" y="4730"/>
                  </a:cubicBezTo>
                  <a:cubicBezTo>
                    <a:pt x="6468" y="5292"/>
                    <a:pt x="4622" y="4684"/>
                    <a:pt x="2731" y="3380"/>
                  </a:cubicBezTo>
                  <a:cubicBezTo>
                    <a:pt x="839" y="2076"/>
                    <a:pt x="0" y="1"/>
                    <a:pt x="0" y="1"/>
                  </a:cubicBezTo>
                  <a:cubicBezTo>
                    <a:pt x="0" y="1"/>
                    <a:pt x="2240" y="47"/>
                    <a:pt x="4131" y="1350"/>
                  </a:cubicBezTo>
                  <a:close/>
                </a:path>
              </a:pathLst>
            </a:custGeom>
            <a:solidFill>
              <a:schemeClr val="accent6"/>
            </a:solidFill>
            <a:ln>
              <a:noFill/>
            </a:ln>
            <a:effectLst>
              <a:outerShdw blurRad="100013"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4"/>
            <p:cNvSpPr/>
            <p:nvPr/>
          </p:nvSpPr>
          <p:spPr>
            <a:xfrm rot="-693259">
              <a:off x="5680835" y="2375645"/>
              <a:ext cx="557588" cy="453654"/>
            </a:xfrm>
            <a:custGeom>
              <a:avLst/>
              <a:gdLst/>
              <a:ahLst/>
              <a:cxnLst/>
              <a:rect l="l" t="t" r="r" b="b"/>
              <a:pathLst>
                <a:path w="4255" h="3462" extrusionOk="0">
                  <a:moveTo>
                    <a:pt x="4142" y="1363"/>
                  </a:moveTo>
                  <a:cubicBezTo>
                    <a:pt x="4176" y="1387"/>
                    <a:pt x="4217" y="1414"/>
                    <a:pt x="4254" y="1437"/>
                  </a:cubicBezTo>
                  <a:cubicBezTo>
                    <a:pt x="4217" y="1412"/>
                    <a:pt x="4180" y="1387"/>
                    <a:pt x="4142" y="1363"/>
                  </a:cubicBezTo>
                  <a:close/>
                  <a:moveTo>
                    <a:pt x="0" y="1"/>
                  </a:moveTo>
                  <a:cubicBezTo>
                    <a:pt x="0" y="1"/>
                    <a:pt x="834" y="2076"/>
                    <a:pt x="2731" y="3380"/>
                  </a:cubicBezTo>
                  <a:cubicBezTo>
                    <a:pt x="2766" y="3406"/>
                    <a:pt x="2812" y="3436"/>
                    <a:pt x="2853" y="3462"/>
                  </a:cubicBezTo>
                  <a:cubicBezTo>
                    <a:pt x="1074" y="2214"/>
                    <a:pt x="322" y="220"/>
                    <a:pt x="322" y="220"/>
                  </a:cubicBezTo>
                  <a:cubicBezTo>
                    <a:pt x="322" y="220"/>
                    <a:pt x="323" y="220"/>
                    <a:pt x="323" y="220"/>
                  </a:cubicBezTo>
                  <a:cubicBezTo>
                    <a:pt x="357" y="220"/>
                    <a:pt x="2382" y="225"/>
                    <a:pt x="4142" y="1363"/>
                  </a:cubicBezTo>
                  <a:lnTo>
                    <a:pt x="4142" y="1363"/>
                  </a:lnTo>
                  <a:cubicBezTo>
                    <a:pt x="4139" y="1361"/>
                    <a:pt x="4135" y="1358"/>
                    <a:pt x="4131" y="1355"/>
                  </a:cubicBezTo>
                  <a:cubicBezTo>
                    <a:pt x="2240" y="52"/>
                    <a:pt x="1"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4"/>
            <p:cNvSpPr/>
            <p:nvPr/>
          </p:nvSpPr>
          <p:spPr>
            <a:xfrm rot="-693259">
              <a:off x="6091671" y="2059889"/>
              <a:ext cx="479880" cy="877825"/>
            </a:xfrm>
            <a:custGeom>
              <a:avLst/>
              <a:gdLst/>
              <a:ahLst/>
              <a:cxnLst/>
              <a:rect l="l" t="t" r="r" b="b"/>
              <a:pathLst>
                <a:path w="3662" h="6699" extrusionOk="0">
                  <a:moveTo>
                    <a:pt x="2690" y="2823"/>
                  </a:moveTo>
                  <a:cubicBezTo>
                    <a:pt x="3462" y="4602"/>
                    <a:pt x="3661" y="6238"/>
                    <a:pt x="3130" y="6468"/>
                  </a:cubicBezTo>
                  <a:cubicBezTo>
                    <a:pt x="2603" y="6698"/>
                    <a:pt x="1545" y="5440"/>
                    <a:pt x="773" y="3651"/>
                  </a:cubicBezTo>
                  <a:cubicBezTo>
                    <a:pt x="1" y="1867"/>
                    <a:pt x="333" y="0"/>
                    <a:pt x="333" y="0"/>
                  </a:cubicBezTo>
                  <a:cubicBezTo>
                    <a:pt x="333" y="0"/>
                    <a:pt x="1918" y="1038"/>
                    <a:pt x="2690" y="2823"/>
                  </a:cubicBezTo>
                  <a:close/>
                </a:path>
              </a:pathLst>
            </a:custGeom>
            <a:solidFill>
              <a:schemeClr val="accent6"/>
            </a:solidFill>
            <a:ln>
              <a:noFill/>
            </a:ln>
            <a:effectLst>
              <a:outerShdw blurRad="100013"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4"/>
            <p:cNvSpPr/>
            <p:nvPr/>
          </p:nvSpPr>
          <p:spPr>
            <a:xfrm rot="-693259">
              <a:off x="6055088" y="2075788"/>
              <a:ext cx="358665" cy="493883"/>
            </a:xfrm>
            <a:custGeom>
              <a:avLst/>
              <a:gdLst/>
              <a:ahLst/>
              <a:cxnLst/>
              <a:rect l="l" t="t" r="r" b="b"/>
              <a:pathLst>
                <a:path w="2737" h="3769" extrusionOk="0">
                  <a:moveTo>
                    <a:pt x="2708" y="2872"/>
                  </a:moveTo>
                  <a:lnTo>
                    <a:pt x="2708" y="2872"/>
                  </a:lnTo>
                  <a:cubicBezTo>
                    <a:pt x="2717" y="2894"/>
                    <a:pt x="2725" y="2915"/>
                    <a:pt x="2736" y="2935"/>
                  </a:cubicBezTo>
                  <a:cubicBezTo>
                    <a:pt x="2727" y="2914"/>
                    <a:pt x="2717" y="2893"/>
                    <a:pt x="2708" y="2872"/>
                  </a:cubicBezTo>
                  <a:close/>
                  <a:moveTo>
                    <a:pt x="328" y="0"/>
                  </a:moveTo>
                  <a:lnTo>
                    <a:pt x="328" y="0"/>
                  </a:lnTo>
                  <a:cubicBezTo>
                    <a:pt x="328" y="1"/>
                    <a:pt x="1" y="1867"/>
                    <a:pt x="773" y="3651"/>
                  </a:cubicBezTo>
                  <a:cubicBezTo>
                    <a:pt x="779" y="3664"/>
                    <a:pt x="785" y="3676"/>
                    <a:pt x="791" y="3688"/>
                  </a:cubicBezTo>
                  <a:lnTo>
                    <a:pt x="791" y="3688"/>
                  </a:lnTo>
                  <a:cubicBezTo>
                    <a:pt x="119" y="2025"/>
                    <a:pt x="461" y="307"/>
                    <a:pt x="461" y="307"/>
                  </a:cubicBezTo>
                  <a:lnTo>
                    <a:pt x="461" y="307"/>
                  </a:lnTo>
                  <a:cubicBezTo>
                    <a:pt x="461" y="307"/>
                    <a:pt x="1957" y="1230"/>
                    <a:pt x="2708" y="2872"/>
                  </a:cubicBezTo>
                  <a:lnTo>
                    <a:pt x="2708" y="2872"/>
                  </a:lnTo>
                  <a:cubicBezTo>
                    <a:pt x="2701" y="2855"/>
                    <a:pt x="2694" y="2838"/>
                    <a:pt x="2685" y="2823"/>
                  </a:cubicBezTo>
                  <a:cubicBezTo>
                    <a:pt x="1913" y="1038"/>
                    <a:pt x="328" y="1"/>
                    <a:pt x="328" y="0"/>
                  </a:cubicBezTo>
                  <a:close/>
                  <a:moveTo>
                    <a:pt x="791" y="3688"/>
                  </a:moveTo>
                  <a:lnTo>
                    <a:pt x="791" y="3688"/>
                  </a:lnTo>
                  <a:cubicBezTo>
                    <a:pt x="802" y="3715"/>
                    <a:pt x="813" y="3742"/>
                    <a:pt x="824" y="3768"/>
                  </a:cubicBezTo>
                  <a:cubicBezTo>
                    <a:pt x="813" y="3740"/>
                    <a:pt x="803" y="3715"/>
                    <a:pt x="791" y="368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4"/>
            <p:cNvSpPr/>
            <p:nvPr/>
          </p:nvSpPr>
          <p:spPr>
            <a:xfrm rot="-693259">
              <a:off x="6427594" y="2013813"/>
              <a:ext cx="479880" cy="877694"/>
            </a:xfrm>
            <a:custGeom>
              <a:avLst/>
              <a:gdLst/>
              <a:ahLst/>
              <a:cxnLst/>
              <a:rect l="l" t="t" r="r" b="b"/>
              <a:pathLst>
                <a:path w="3662" h="6698" extrusionOk="0">
                  <a:moveTo>
                    <a:pt x="972" y="2817"/>
                  </a:moveTo>
                  <a:cubicBezTo>
                    <a:pt x="200" y="4602"/>
                    <a:pt x="1" y="6238"/>
                    <a:pt x="532" y="6468"/>
                  </a:cubicBezTo>
                  <a:cubicBezTo>
                    <a:pt x="1059" y="6698"/>
                    <a:pt x="2117" y="5440"/>
                    <a:pt x="2889" y="3651"/>
                  </a:cubicBezTo>
                  <a:cubicBezTo>
                    <a:pt x="3661" y="1866"/>
                    <a:pt x="3329" y="0"/>
                    <a:pt x="3329" y="0"/>
                  </a:cubicBezTo>
                  <a:cubicBezTo>
                    <a:pt x="3329" y="0"/>
                    <a:pt x="1744" y="1033"/>
                    <a:pt x="972" y="2817"/>
                  </a:cubicBezTo>
                  <a:close/>
                </a:path>
              </a:pathLst>
            </a:custGeom>
            <a:solidFill>
              <a:schemeClr val="accent6"/>
            </a:solidFill>
            <a:ln>
              <a:noFill/>
            </a:ln>
            <a:effectLst>
              <a:outerShdw blurRad="100013"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4"/>
            <p:cNvSpPr/>
            <p:nvPr/>
          </p:nvSpPr>
          <p:spPr>
            <a:xfrm rot="-693259">
              <a:off x="6508435" y="2005699"/>
              <a:ext cx="358665" cy="493228"/>
            </a:xfrm>
            <a:custGeom>
              <a:avLst/>
              <a:gdLst/>
              <a:ahLst/>
              <a:cxnLst/>
              <a:rect l="l" t="t" r="r" b="b"/>
              <a:pathLst>
                <a:path w="2737" h="3764" extrusionOk="0">
                  <a:moveTo>
                    <a:pt x="16" y="2901"/>
                  </a:moveTo>
                  <a:cubicBezTo>
                    <a:pt x="11" y="2912"/>
                    <a:pt x="6" y="2924"/>
                    <a:pt x="1" y="2935"/>
                  </a:cubicBezTo>
                  <a:cubicBezTo>
                    <a:pt x="7" y="2924"/>
                    <a:pt x="11" y="2912"/>
                    <a:pt x="16" y="2901"/>
                  </a:cubicBezTo>
                  <a:close/>
                  <a:moveTo>
                    <a:pt x="2404" y="0"/>
                  </a:moveTo>
                  <a:lnTo>
                    <a:pt x="2404" y="0"/>
                  </a:lnTo>
                  <a:cubicBezTo>
                    <a:pt x="2404" y="0"/>
                    <a:pt x="824" y="1033"/>
                    <a:pt x="52" y="2817"/>
                  </a:cubicBezTo>
                  <a:cubicBezTo>
                    <a:pt x="37" y="2843"/>
                    <a:pt x="28" y="2872"/>
                    <a:pt x="16" y="2901"/>
                  </a:cubicBezTo>
                  <a:lnTo>
                    <a:pt x="16" y="2901"/>
                  </a:lnTo>
                  <a:cubicBezTo>
                    <a:pt x="763" y="1240"/>
                    <a:pt x="2276" y="307"/>
                    <a:pt x="2276" y="307"/>
                  </a:cubicBezTo>
                  <a:lnTo>
                    <a:pt x="2276" y="307"/>
                  </a:lnTo>
                  <a:cubicBezTo>
                    <a:pt x="2276" y="307"/>
                    <a:pt x="2623" y="2045"/>
                    <a:pt x="1932" y="3719"/>
                  </a:cubicBezTo>
                  <a:lnTo>
                    <a:pt x="1932" y="3719"/>
                  </a:lnTo>
                  <a:cubicBezTo>
                    <a:pt x="1941" y="3696"/>
                    <a:pt x="1952" y="3672"/>
                    <a:pt x="1964" y="3651"/>
                  </a:cubicBezTo>
                  <a:cubicBezTo>
                    <a:pt x="2736" y="1866"/>
                    <a:pt x="2404" y="0"/>
                    <a:pt x="2404" y="0"/>
                  </a:cubicBezTo>
                  <a:close/>
                  <a:moveTo>
                    <a:pt x="1932" y="3719"/>
                  </a:moveTo>
                  <a:cubicBezTo>
                    <a:pt x="1927" y="3729"/>
                    <a:pt x="1923" y="3740"/>
                    <a:pt x="1919" y="3750"/>
                  </a:cubicBezTo>
                  <a:lnTo>
                    <a:pt x="1919" y="3750"/>
                  </a:lnTo>
                  <a:cubicBezTo>
                    <a:pt x="1923" y="3740"/>
                    <a:pt x="1927" y="3729"/>
                    <a:pt x="1932" y="3719"/>
                  </a:cubicBezTo>
                  <a:close/>
                  <a:moveTo>
                    <a:pt x="1919" y="3750"/>
                  </a:moveTo>
                  <a:cubicBezTo>
                    <a:pt x="1917" y="3754"/>
                    <a:pt x="1915" y="3759"/>
                    <a:pt x="1913" y="3763"/>
                  </a:cubicBezTo>
                  <a:cubicBezTo>
                    <a:pt x="1915" y="3759"/>
                    <a:pt x="1917" y="3754"/>
                    <a:pt x="1919" y="375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4"/>
            <p:cNvSpPr/>
            <p:nvPr/>
          </p:nvSpPr>
          <p:spPr>
            <a:xfrm rot="-693259">
              <a:off x="6401304" y="2023697"/>
              <a:ext cx="272832" cy="922640"/>
            </a:xfrm>
            <a:custGeom>
              <a:avLst/>
              <a:gdLst/>
              <a:ahLst/>
              <a:cxnLst/>
              <a:rect l="l" t="t" r="r" b="b"/>
              <a:pathLst>
                <a:path w="2082" h="7041" extrusionOk="0">
                  <a:moveTo>
                    <a:pt x="2081" y="3523"/>
                  </a:moveTo>
                  <a:cubicBezTo>
                    <a:pt x="2081" y="5466"/>
                    <a:pt x="1616" y="7040"/>
                    <a:pt x="1044" y="7040"/>
                  </a:cubicBezTo>
                  <a:cubicBezTo>
                    <a:pt x="466" y="7040"/>
                    <a:pt x="1" y="5461"/>
                    <a:pt x="1" y="3523"/>
                  </a:cubicBezTo>
                  <a:cubicBezTo>
                    <a:pt x="1" y="1575"/>
                    <a:pt x="1044" y="0"/>
                    <a:pt x="1044" y="0"/>
                  </a:cubicBezTo>
                  <a:cubicBezTo>
                    <a:pt x="1044" y="0"/>
                    <a:pt x="2081" y="1580"/>
                    <a:pt x="2081" y="3523"/>
                  </a:cubicBezTo>
                  <a:close/>
                </a:path>
              </a:pathLst>
            </a:custGeom>
            <a:solidFill>
              <a:schemeClr val="accent6"/>
            </a:solidFill>
            <a:ln>
              <a:noFill/>
            </a:ln>
            <a:effectLst>
              <a:outerShdw blurRad="100013"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4"/>
            <p:cNvSpPr/>
            <p:nvPr/>
          </p:nvSpPr>
          <p:spPr>
            <a:xfrm rot="-693259">
              <a:off x="6356815" y="2028198"/>
              <a:ext cx="272832" cy="478420"/>
            </a:xfrm>
            <a:custGeom>
              <a:avLst/>
              <a:gdLst/>
              <a:ahLst/>
              <a:cxnLst/>
              <a:rect l="l" t="t" r="r" b="b"/>
              <a:pathLst>
                <a:path w="2082" h="3651" extrusionOk="0">
                  <a:moveTo>
                    <a:pt x="1044" y="0"/>
                  </a:moveTo>
                  <a:cubicBezTo>
                    <a:pt x="1044" y="0"/>
                    <a:pt x="1" y="1570"/>
                    <a:pt x="1" y="3523"/>
                  </a:cubicBezTo>
                  <a:lnTo>
                    <a:pt x="1" y="3651"/>
                  </a:lnTo>
                  <a:cubicBezTo>
                    <a:pt x="11" y="1815"/>
                    <a:pt x="1044" y="333"/>
                    <a:pt x="1044" y="333"/>
                  </a:cubicBezTo>
                  <a:cubicBezTo>
                    <a:pt x="1044" y="333"/>
                    <a:pt x="2071" y="1815"/>
                    <a:pt x="2081" y="3651"/>
                  </a:cubicBezTo>
                  <a:lnTo>
                    <a:pt x="2081" y="3523"/>
                  </a:lnTo>
                  <a:cubicBezTo>
                    <a:pt x="2081" y="1580"/>
                    <a:pt x="1044" y="0"/>
                    <a:pt x="10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2" name="Google Shape;772;p14"/>
          <p:cNvGrpSpPr/>
          <p:nvPr/>
        </p:nvGrpSpPr>
        <p:grpSpPr>
          <a:xfrm>
            <a:off x="-174301" y="-149334"/>
            <a:ext cx="1511384" cy="798392"/>
            <a:chOff x="-174301" y="-149334"/>
            <a:chExt cx="1511384" cy="798392"/>
          </a:xfrm>
        </p:grpSpPr>
        <p:sp>
          <p:nvSpPr>
            <p:cNvPr id="773" name="Google Shape;773;p14"/>
            <p:cNvSpPr/>
            <p:nvPr/>
          </p:nvSpPr>
          <p:spPr>
            <a:xfrm rot="-528237">
              <a:off x="-138003" y="-42675"/>
              <a:ext cx="1438789" cy="585073"/>
            </a:xfrm>
            <a:custGeom>
              <a:avLst/>
              <a:gdLst/>
              <a:ahLst/>
              <a:cxnLst/>
              <a:rect l="l" t="t" r="r" b="b"/>
              <a:pathLst>
                <a:path w="43628" h="17741" extrusionOk="0">
                  <a:moveTo>
                    <a:pt x="22026" y="1"/>
                  </a:moveTo>
                  <a:cubicBezTo>
                    <a:pt x="20390" y="404"/>
                    <a:pt x="18790" y="931"/>
                    <a:pt x="17256" y="1555"/>
                  </a:cubicBezTo>
                  <a:cubicBezTo>
                    <a:pt x="9878" y="4587"/>
                    <a:pt x="3774" y="10098"/>
                    <a:pt x="1" y="17062"/>
                  </a:cubicBezTo>
                  <a:cubicBezTo>
                    <a:pt x="573" y="17276"/>
                    <a:pt x="1166" y="17445"/>
                    <a:pt x="1765" y="17552"/>
                  </a:cubicBezTo>
                  <a:cubicBezTo>
                    <a:pt x="2392" y="17669"/>
                    <a:pt x="3030" y="17726"/>
                    <a:pt x="3668" y="17726"/>
                  </a:cubicBezTo>
                  <a:cubicBezTo>
                    <a:pt x="5938" y="17726"/>
                    <a:pt x="8210" y="17002"/>
                    <a:pt x="10042" y="15661"/>
                  </a:cubicBezTo>
                  <a:cubicBezTo>
                    <a:pt x="12225" y="17015"/>
                    <a:pt x="14793" y="17740"/>
                    <a:pt x="17361" y="17740"/>
                  </a:cubicBezTo>
                  <a:cubicBezTo>
                    <a:pt x="17836" y="17740"/>
                    <a:pt x="18312" y="17715"/>
                    <a:pt x="18785" y="17665"/>
                  </a:cubicBezTo>
                  <a:cubicBezTo>
                    <a:pt x="21817" y="17353"/>
                    <a:pt x="24721" y="15998"/>
                    <a:pt x="26919" y="13897"/>
                  </a:cubicBezTo>
                  <a:cubicBezTo>
                    <a:pt x="28120" y="14917"/>
                    <a:pt x="29691" y="15481"/>
                    <a:pt x="31265" y="15481"/>
                  </a:cubicBezTo>
                  <a:cubicBezTo>
                    <a:pt x="31561" y="15481"/>
                    <a:pt x="31856" y="15461"/>
                    <a:pt x="32150" y="15420"/>
                  </a:cubicBezTo>
                  <a:cubicBezTo>
                    <a:pt x="34000" y="15165"/>
                    <a:pt x="35728" y="14086"/>
                    <a:pt x="36761" y="12527"/>
                  </a:cubicBezTo>
                  <a:cubicBezTo>
                    <a:pt x="37415" y="12968"/>
                    <a:pt x="38186" y="13173"/>
                    <a:pt x="38966" y="13173"/>
                  </a:cubicBezTo>
                  <a:cubicBezTo>
                    <a:pt x="40291" y="13173"/>
                    <a:pt x="41642" y="12580"/>
                    <a:pt x="42482" y="11540"/>
                  </a:cubicBezTo>
                  <a:cubicBezTo>
                    <a:pt x="43300" y="10528"/>
                    <a:pt x="43628" y="9198"/>
                    <a:pt x="43495" y="7895"/>
                  </a:cubicBezTo>
                  <a:cubicBezTo>
                    <a:pt x="43418" y="7071"/>
                    <a:pt x="43162" y="6258"/>
                    <a:pt x="42728" y="5548"/>
                  </a:cubicBezTo>
                  <a:cubicBezTo>
                    <a:pt x="41818" y="4065"/>
                    <a:pt x="40279" y="3058"/>
                    <a:pt x="38643" y="2465"/>
                  </a:cubicBezTo>
                  <a:cubicBezTo>
                    <a:pt x="37007" y="1867"/>
                    <a:pt x="35263" y="1652"/>
                    <a:pt x="33535" y="1432"/>
                  </a:cubicBezTo>
                  <a:cubicBezTo>
                    <a:pt x="29701" y="962"/>
                    <a:pt x="25861" y="481"/>
                    <a:pt x="22026"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4"/>
            <p:cNvSpPr/>
            <p:nvPr/>
          </p:nvSpPr>
          <p:spPr>
            <a:xfrm>
              <a:off x="-5075" y="-275"/>
              <a:ext cx="735475" cy="456325"/>
            </a:xfrm>
            <a:custGeom>
              <a:avLst/>
              <a:gdLst/>
              <a:ahLst/>
              <a:cxnLst/>
              <a:rect l="l" t="t" r="r" b="b"/>
              <a:pathLst>
                <a:path w="29419" h="18253" extrusionOk="0">
                  <a:moveTo>
                    <a:pt x="0" y="18253"/>
                  </a:moveTo>
                  <a:lnTo>
                    <a:pt x="0" y="0"/>
                  </a:lnTo>
                  <a:lnTo>
                    <a:pt x="29419" y="0"/>
                  </a:lnTo>
                  <a:lnTo>
                    <a:pt x="20637" y="9785"/>
                  </a:lnTo>
                  <a:lnTo>
                    <a:pt x="7778" y="15744"/>
                  </a:lnTo>
                  <a:close/>
                </a:path>
              </a:pathLst>
            </a:custGeom>
            <a:solidFill>
              <a:schemeClr val="lt2"/>
            </a:solidFill>
            <a:ln>
              <a:noFill/>
            </a:ln>
          </p:spPr>
        </p:sp>
      </p:grpSp>
      <p:sp>
        <p:nvSpPr>
          <p:cNvPr id="775" name="Google Shape;775;p14"/>
          <p:cNvSpPr/>
          <p:nvPr/>
        </p:nvSpPr>
        <p:spPr>
          <a:xfrm rot="-8428091">
            <a:off x="457051" y="4059102"/>
            <a:ext cx="123256" cy="155254"/>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4"/>
          <p:cNvSpPr/>
          <p:nvPr/>
        </p:nvSpPr>
        <p:spPr>
          <a:xfrm rot="8910369">
            <a:off x="266170" y="1145610"/>
            <a:ext cx="123260" cy="155271"/>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4"/>
          <p:cNvSpPr/>
          <p:nvPr/>
        </p:nvSpPr>
        <p:spPr>
          <a:xfrm rot="-7746769">
            <a:off x="4994346" y="4506431"/>
            <a:ext cx="100197" cy="126234"/>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4"/>
          <p:cNvSpPr/>
          <p:nvPr/>
        </p:nvSpPr>
        <p:spPr>
          <a:xfrm rot="-8428091">
            <a:off x="7476051" y="1753852"/>
            <a:ext cx="123256" cy="155254"/>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4"/>
          <p:cNvSpPr/>
          <p:nvPr/>
        </p:nvSpPr>
        <p:spPr>
          <a:xfrm rot="8910369">
            <a:off x="6883720" y="172235"/>
            <a:ext cx="123260" cy="155271"/>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TextBox 68">
            <a:extLst>
              <a:ext uri="{FF2B5EF4-FFF2-40B4-BE49-F238E27FC236}">
                <a16:creationId xmlns:a16="http://schemas.microsoft.com/office/drawing/2014/main" id="{B1B0FF2B-57BC-4371-B2E0-D6D74936FCCE}"/>
              </a:ext>
            </a:extLst>
          </p:cNvPr>
          <p:cNvSpPr txBox="1"/>
          <p:nvPr userDrawn="1"/>
        </p:nvSpPr>
        <p:spPr>
          <a:xfrm>
            <a:off x="0" y="0"/>
            <a:ext cx="635110" cy="307777"/>
          </a:xfrm>
          <a:prstGeom prst="rect">
            <a:avLst/>
          </a:prstGeom>
          <a:noFill/>
        </p:spPr>
        <p:txBody>
          <a:bodyPr wrap="none" rtlCol="0">
            <a:spAutoFit/>
            <a:scene3d>
              <a:camera prst="perspectiveFront"/>
              <a:lightRig rig="threePt" dir="t"/>
            </a:scene3d>
          </a:bodyPr>
          <a:lstStyle/>
          <a:p>
            <a:r>
              <a:rPr lang="en-US" b="1" spc="50" dirty="0" err="1">
                <a:ln w="0"/>
                <a:solidFill>
                  <a:schemeClr val="accent6"/>
                </a:solidFill>
                <a:effectLst>
                  <a:innerShdw blurRad="63500" dist="50800" dir="13500000">
                    <a:srgbClr val="000000">
                      <a:alpha val="50000"/>
                    </a:srgbClr>
                  </a:innerShdw>
                </a:effectLst>
                <a:latin typeface="UVN Sang Song" panose="03030602030607090B05" pitchFamily="66" charset="0"/>
              </a:rPr>
              <a:t>Ktuts</a:t>
            </a:r>
            <a:endParaRPr lang="en-US" b="1" spc="50" dirty="0">
              <a:ln w="0"/>
              <a:solidFill>
                <a:schemeClr val="accent6"/>
              </a:solidFill>
              <a:effectLst>
                <a:innerShdw blurRad="63500" dist="50800" dir="13500000">
                  <a:srgbClr val="000000">
                    <a:alpha val="50000"/>
                  </a:srgbClr>
                </a:innerShdw>
              </a:effectLst>
              <a:latin typeface="UVN Sang Song" panose="03030602030607090B05"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nodeType="withEffect">
                                  <p:stCondLst>
                                    <p:cond delay="700"/>
                                  </p:stCondLst>
                                  <p:childTnLst>
                                    <p:animMotion origin="layout" path="M 4.72222E-6 -4.32099E-6 L 0.03072 -0.02654 " pathEditMode="relative" rAng="0" ptsTypes="AA">
                                      <p:cBhvr>
                                        <p:cTn id="6" dur="4000" fill="hold"/>
                                        <p:tgtEl>
                                          <p:spTgt spid="742"/>
                                        </p:tgtEl>
                                        <p:attrNameLst>
                                          <p:attrName>ppt_x</p:attrName>
                                          <p:attrName>ppt_y</p:attrName>
                                        </p:attrNameLst>
                                      </p:cBhvr>
                                      <p:rCtr x="1528" y="-1327"/>
                                    </p:animMotion>
                                  </p:childTnLst>
                                </p:cTn>
                              </p:par>
                              <p:par>
                                <p:cTn id="7" presetID="42" presetClass="path" presetSubtype="0" repeatCount="indefinite" accel="50000" decel="50000" fill="hold" nodeType="withEffect">
                                  <p:stCondLst>
                                    <p:cond delay="300"/>
                                  </p:stCondLst>
                                  <p:childTnLst>
                                    <p:animMotion origin="layout" path="M 2.22222E-6 -4.19753E-6 L 0.00208 0.01945 " pathEditMode="relative" rAng="0" ptsTypes="AA">
                                      <p:cBhvr>
                                        <p:cTn id="8" dur="5000" fill="hold"/>
                                        <p:tgtEl>
                                          <p:spTgt spid="716"/>
                                        </p:tgtEl>
                                        <p:attrNameLst>
                                          <p:attrName>ppt_x</p:attrName>
                                          <p:attrName>ppt_y</p:attrName>
                                        </p:attrNameLst>
                                      </p:cBhvr>
                                      <p:rCtr x="104" y="957"/>
                                    </p:animMotion>
                                  </p:childTnLst>
                                </p:cTn>
                              </p:par>
                              <p:par>
                                <p:cTn id="9" presetID="42" presetClass="path" presetSubtype="0" repeatCount="indefinite" accel="50000" decel="50000" fill="hold" grpId="0" nodeType="withEffect">
                                  <p:stCondLst>
                                    <p:cond delay="800"/>
                                  </p:stCondLst>
                                  <p:childTnLst>
                                    <p:animMotion origin="layout" path="M -1.94444E-6 -4.19753E-6 L 0.00851 -0.00216 " pathEditMode="relative" rAng="0" ptsTypes="AA">
                                      <p:cBhvr>
                                        <p:cTn id="10" dur="2000" fill="hold"/>
                                        <p:tgtEl>
                                          <p:spTgt spid="736"/>
                                        </p:tgtEl>
                                        <p:attrNameLst>
                                          <p:attrName>ppt_x</p:attrName>
                                          <p:attrName>ppt_y</p:attrName>
                                        </p:attrNameLst>
                                      </p:cBhvr>
                                      <p:rCtr x="417" y="-123"/>
                                    </p:animMotion>
                                  </p:childTnLst>
                                </p:cTn>
                              </p:par>
                              <p:par>
                                <p:cTn id="11" presetID="49" presetClass="path" presetSubtype="0" repeatCount="indefinite" accel="50000" decel="50000" fill="hold" grpId="0" nodeType="withEffect">
                                  <p:stCondLst>
                                    <p:cond delay="200"/>
                                  </p:stCondLst>
                                  <p:childTnLst>
                                    <p:animMotion origin="layout" path="M 0.00139 -0.00247 L 0.00191 0.02407 " pathEditMode="relative" rAng="0" ptsTypes="AA">
                                      <p:cBhvr>
                                        <p:cTn id="12" dur="6000" fill="hold"/>
                                        <p:tgtEl>
                                          <p:spTgt spid="732"/>
                                        </p:tgtEl>
                                        <p:attrNameLst>
                                          <p:attrName>ppt_x</p:attrName>
                                          <p:attrName>ppt_y</p:attrName>
                                        </p:attrNameLst>
                                      </p:cBhvr>
                                      <p:rCtr x="17" y="1327"/>
                                    </p:animMotion>
                                  </p:childTnLst>
                                </p:cTn>
                              </p:par>
                              <p:par>
                                <p:cTn id="13" presetID="49" presetClass="path" presetSubtype="0" repeatCount="indefinite" accel="50000" decel="50000" fill="hold" grpId="0" nodeType="withEffect">
                                  <p:stCondLst>
                                    <p:cond delay="0"/>
                                  </p:stCondLst>
                                  <p:childTnLst>
                                    <p:animMotion origin="layout" path="M 2.22222E-6 3.7037E-6 L 0.0066 0.01172 " pathEditMode="relative" rAng="0" ptsTypes="AA">
                                      <p:cBhvr>
                                        <p:cTn id="14" dur="6000" fill="hold"/>
                                        <p:tgtEl>
                                          <p:spTgt spid="733"/>
                                        </p:tgtEl>
                                        <p:attrNameLst>
                                          <p:attrName>ppt_x</p:attrName>
                                          <p:attrName>ppt_y</p:attrName>
                                        </p:attrNameLst>
                                      </p:cBhvr>
                                      <p:rCtr x="330" y="586"/>
                                    </p:animMotion>
                                  </p:childTnLst>
                                </p:cTn>
                              </p:par>
                              <p:par>
                                <p:cTn id="15" presetID="49" presetClass="path" presetSubtype="0" repeatCount="indefinite" accel="50000" decel="50000" fill="hold" grpId="0" nodeType="withEffect">
                                  <p:stCondLst>
                                    <p:cond delay="700"/>
                                  </p:stCondLst>
                                  <p:childTnLst>
                                    <p:animMotion origin="layout" path="M 0.02865 0.04012 L 0.0349 0.01851 " pathEditMode="relative" rAng="0" ptsTypes="AA">
                                      <p:cBhvr>
                                        <p:cTn id="16" dur="6000" fill="hold"/>
                                        <p:tgtEl>
                                          <p:spTgt spid="734"/>
                                        </p:tgtEl>
                                        <p:attrNameLst>
                                          <p:attrName>ppt_x</p:attrName>
                                          <p:attrName>ppt_y</p:attrName>
                                        </p:attrNameLst>
                                      </p:cBhvr>
                                      <p:rCtr x="313" y="-1080"/>
                                    </p:animMotion>
                                  </p:childTnLst>
                                </p:cTn>
                              </p:par>
                              <p:par>
                                <p:cTn id="17" presetID="49" presetClass="path" presetSubtype="0" repeatCount="indefinite" accel="50000" decel="50000" fill="hold" grpId="0" nodeType="withEffect">
                                  <p:stCondLst>
                                    <p:cond delay="1800"/>
                                  </p:stCondLst>
                                  <p:childTnLst>
                                    <p:animMotion origin="layout" path="M 0.01788 0.03765 L 3.88889E-6 -3.7037E-6 " pathEditMode="relative" rAng="0" ptsTypes="AA">
                                      <p:cBhvr>
                                        <p:cTn id="18" dur="6000" fill="hold"/>
                                        <p:tgtEl>
                                          <p:spTgt spid="735"/>
                                        </p:tgtEl>
                                        <p:attrNameLst>
                                          <p:attrName>ppt_x</p:attrName>
                                          <p:attrName>ppt_y</p:attrName>
                                        </p:attrNameLst>
                                      </p:cBhvr>
                                      <p:rCtr x="-1094" y="-67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2" grpId="0" animBg="1"/>
      <p:bldP spid="733" grpId="0" animBg="1"/>
      <p:bldP spid="734" grpId="0" animBg="1"/>
      <p:bldP spid="735" grpId="0" animBg="1"/>
      <p:bldP spid="73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www.facebook.com/teamKTUTS"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600"/>
              <a:buFont typeface="Dela Gothic One"/>
              <a:buNone/>
              <a:defRPr sz="2600">
                <a:solidFill>
                  <a:schemeClr val="dk1"/>
                </a:solidFill>
                <a:latin typeface="Dela Gothic One"/>
                <a:ea typeface="Dela Gothic One"/>
                <a:cs typeface="Dela Gothic One"/>
                <a:sym typeface="Dela Gothic On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230200"/>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pic>
        <p:nvPicPr>
          <p:cNvPr id="4" name="Picture 3" descr="A picture containing diagram&#10;&#10;Description automatically generated">
            <a:extLst>
              <a:ext uri="{FF2B5EF4-FFF2-40B4-BE49-F238E27FC236}">
                <a16:creationId xmlns:a16="http://schemas.microsoft.com/office/drawing/2014/main" id="{DF7D15AA-88C1-4D32-B4D6-D92A2F98D4F9}"/>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6953210" y="17306437"/>
            <a:ext cx="1881378" cy="1625303"/>
          </a:xfrm>
          <a:prstGeom prst="rect">
            <a:avLst/>
          </a:prstGeom>
        </p:spPr>
      </p:pic>
      <p:pic>
        <p:nvPicPr>
          <p:cNvPr id="5" name="Picture 4" descr="A picture containing diagram&#10;&#10;Description automatically generated">
            <a:extLst>
              <a:ext uri="{FF2B5EF4-FFF2-40B4-BE49-F238E27FC236}">
                <a16:creationId xmlns:a16="http://schemas.microsoft.com/office/drawing/2014/main" id="{978FDC18-B825-4AFF-A2AF-30809BC75B55}"/>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6125190" y="16676664"/>
            <a:ext cx="1881378" cy="1625303"/>
          </a:xfrm>
          <a:prstGeom prst="rect">
            <a:avLst/>
          </a:prstGeom>
        </p:spPr>
      </p:pic>
      <p:pic>
        <p:nvPicPr>
          <p:cNvPr id="8" name="Picture 7" descr="A picture containing diagram&#10;&#10;Description automatically generated">
            <a:extLst>
              <a:ext uri="{FF2B5EF4-FFF2-40B4-BE49-F238E27FC236}">
                <a16:creationId xmlns:a16="http://schemas.microsoft.com/office/drawing/2014/main" id="{359C8929-A1B2-4354-9F35-2EC5E02F3612}"/>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6953210" y="-12543645"/>
            <a:ext cx="1881378" cy="1625303"/>
          </a:xfrm>
          <a:prstGeom prst="rect">
            <a:avLst/>
          </a:prstGeom>
        </p:spPr>
      </p:pic>
      <p:pic>
        <p:nvPicPr>
          <p:cNvPr id="9" name="Picture 8" descr="A picture containing diagram&#10;&#10;Description automatically generated">
            <a:extLst>
              <a:ext uri="{FF2B5EF4-FFF2-40B4-BE49-F238E27FC236}">
                <a16:creationId xmlns:a16="http://schemas.microsoft.com/office/drawing/2014/main" id="{55D42B92-7112-436D-8B03-0520F63681AC}"/>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6144621" y="-12360767"/>
            <a:ext cx="1881378" cy="1625303"/>
          </a:xfrm>
          <a:prstGeom prst="rect">
            <a:avLst/>
          </a:prstGeom>
        </p:spPr>
      </p:pic>
      <p:sp>
        <p:nvSpPr>
          <p:cNvPr id="10" name="TextBox 9">
            <a:extLst>
              <a:ext uri="{FF2B5EF4-FFF2-40B4-BE49-F238E27FC236}">
                <a16:creationId xmlns:a16="http://schemas.microsoft.com/office/drawing/2014/main" id="{43BC4419-F577-4F4A-94E0-78ECBC9CAB2E}"/>
              </a:ext>
            </a:extLst>
          </p:cNvPr>
          <p:cNvSpPr txBox="1"/>
          <p:nvPr userDrawn="1"/>
        </p:nvSpPr>
        <p:spPr>
          <a:xfrm>
            <a:off x="1813808" y="7778403"/>
            <a:ext cx="9311220" cy="923330"/>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18"/>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sp>
        <p:nvSpPr>
          <p:cNvPr id="11" name="TextBox 10">
            <a:extLst>
              <a:ext uri="{FF2B5EF4-FFF2-40B4-BE49-F238E27FC236}">
                <a16:creationId xmlns:a16="http://schemas.microsoft.com/office/drawing/2014/main" id="{C3DB6410-84ED-42F8-BA19-3149BC125BDB}"/>
              </a:ext>
            </a:extLst>
          </p:cNvPr>
          <p:cNvSpPr txBox="1"/>
          <p:nvPr userDrawn="1"/>
        </p:nvSpPr>
        <p:spPr>
          <a:xfrm>
            <a:off x="0" y="0"/>
            <a:ext cx="635110" cy="307777"/>
          </a:xfrm>
          <a:prstGeom prst="rect">
            <a:avLst/>
          </a:prstGeom>
          <a:noFill/>
        </p:spPr>
        <p:txBody>
          <a:bodyPr wrap="none" rtlCol="0">
            <a:spAutoFit/>
            <a:scene3d>
              <a:camera prst="perspectiveFront"/>
              <a:lightRig rig="threePt" dir="t"/>
            </a:scene3d>
          </a:bodyPr>
          <a:lstStyle/>
          <a:p>
            <a:r>
              <a:rPr lang="en-US" b="1" spc="50" dirty="0" err="1">
                <a:ln w="0"/>
                <a:solidFill>
                  <a:schemeClr val="accent6"/>
                </a:solidFill>
                <a:effectLst>
                  <a:innerShdw blurRad="63500" dist="50800" dir="13500000">
                    <a:srgbClr val="000000">
                      <a:alpha val="50000"/>
                    </a:srgbClr>
                  </a:innerShdw>
                </a:effectLst>
                <a:latin typeface="UVN Sang Song" panose="03030602030607090B05" pitchFamily="66" charset="0"/>
              </a:rPr>
              <a:t>Ktuts</a:t>
            </a:r>
            <a:endParaRPr lang="en-US" b="1" spc="50" dirty="0">
              <a:ln w="0"/>
              <a:solidFill>
                <a:schemeClr val="accent6"/>
              </a:solidFill>
              <a:effectLst>
                <a:innerShdw blurRad="63500" dist="50800" dir="13500000">
                  <a:srgbClr val="000000">
                    <a:alpha val="50000"/>
                  </a:srgbClr>
                </a:innerShdw>
              </a:effectLst>
              <a:latin typeface="UVN Sang Song" panose="03030602030607090B05" pitchFamily="66" charset="0"/>
            </a:endParaRPr>
          </a:p>
        </p:txBody>
      </p:sp>
      <p:pic>
        <p:nvPicPr>
          <p:cNvPr id="12" name="Picture 11" descr="A picture containing diagram&#10;&#10;Description automatically generated">
            <a:extLst>
              <a:ext uri="{FF2B5EF4-FFF2-40B4-BE49-F238E27FC236}">
                <a16:creationId xmlns:a16="http://schemas.microsoft.com/office/drawing/2014/main" id="{B5F2523F-B2B0-4D92-8D0C-8A83E00258DB}"/>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7329464"/>
            <a:ext cx="1881378" cy="1625303"/>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91" r:id="rId4"/>
    <p:sldLayoutId id="2147483653" r:id="rId5"/>
    <p:sldLayoutId id="2147483654" r:id="rId6"/>
    <p:sldLayoutId id="2147483659" r:id="rId7"/>
    <p:sldLayoutId id="2147483695" r:id="rId8"/>
    <p:sldLayoutId id="2147483660" r:id="rId9"/>
    <p:sldLayoutId id="2147483662" r:id="rId10"/>
    <p:sldLayoutId id="2147483666" r:id="rId11"/>
    <p:sldLayoutId id="2147483667" r:id="rId12"/>
    <p:sldLayoutId id="2147483681" r:id="rId13"/>
    <p:sldLayoutId id="2147483682" r:id="rId14"/>
    <p:sldLayoutId id="214748368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UVN Sang Song Nang" panose="03030802040007090B04" pitchFamily="66" charset="0"/>
          <a:ea typeface="UVN Sang Song Nang" panose="03030802040007090B04" pitchFamily="66"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8" Type="http://schemas.openxmlformats.org/officeDocument/2006/relationships/image" Target="../media/image11.png"/><Relationship Id="rId26" Type="http://schemas.openxmlformats.org/officeDocument/2006/relationships/image" Target="../media/image15.png"/><Relationship Id="rId39" Type="http://schemas.openxmlformats.org/officeDocument/2006/relationships/customXml" Target="../ink/ink13.xml"/><Relationship Id="rId3" Type="http://schemas.openxmlformats.org/officeDocument/2006/relationships/customXml" Target="../ink/ink1.xml"/><Relationship Id="rId21" Type="http://schemas.openxmlformats.org/officeDocument/2006/relationships/customXml" Target="../ink/ink3.xml"/><Relationship Id="rId34" Type="http://schemas.openxmlformats.org/officeDocument/2006/relationships/image" Target="../media/image180.png"/><Relationship Id="rId42" Type="http://schemas.openxmlformats.org/officeDocument/2006/relationships/customXml" Target="../ink/ink16.xml"/><Relationship Id="rId25" Type="http://schemas.openxmlformats.org/officeDocument/2006/relationships/customXml" Target="../ink/ink5.xml"/><Relationship Id="rId33" Type="http://schemas.openxmlformats.org/officeDocument/2006/relationships/customXml" Target="../ink/ink9.xml"/><Relationship Id="rId38" Type="http://schemas.openxmlformats.org/officeDocument/2006/relationships/customXml" Target="../ink/ink12.xml"/><Relationship Id="rId12" Type="http://schemas.openxmlformats.org/officeDocument/2006/relationships/image" Target="../media/image8.png"/><Relationship Id="rId2" Type="http://schemas.openxmlformats.org/officeDocument/2006/relationships/notesSlide" Target="../notesSlides/notesSlide1.xml"/><Relationship Id="rId20" Type="http://schemas.openxmlformats.org/officeDocument/2006/relationships/image" Target="../media/image12.png"/><Relationship Id="rId29" Type="http://schemas.openxmlformats.org/officeDocument/2006/relationships/customXml" Target="../ink/ink7.xml"/><Relationship Id="rId41" Type="http://schemas.openxmlformats.org/officeDocument/2006/relationships/customXml" Target="../ink/ink15.xml"/><Relationship Id="rId16" Type="http://schemas.openxmlformats.org/officeDocument/2006/relationships/image" Target="../media/image10.png"/><Relationship Id="rId1" Type="http://schemas.openxmlformats.org/officeDocument/2006/relationships/slideLayout" Target="../slideLayouts/slideLayout1.xm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customXml" Target="../ink/ink11.xml"/><Relationship Id="rId6" Type="http://schemas.openxmlformats.org/officeDocument/2006/relationships/image" Target="../media/image5.png"/><Relationship Id="rId40" Type="http://schemas.openxmlformats.org/officeDocument/2006/relationships/customXml" Target="../ink/ink14.xml"/><Relationship Id="rId23" Type="http://schemas.openxmlformats.org/officeDocument/2006/relationships/customXml" Target="../ink/ink4.xml"/><Relationship Id="rId28" Type="http://schemas.openxmlformats.org/officeDocument/2006/relationships/image" Target="../media/image16.png"/><Relationship Id="rId36" Type="http://schemas.openxmlformats.org/officeDocument/2006/relationships/image" Target="../media/image19.png"/><Relationship Id="rId19" Type="http://schemas.openxmlformats.org/officeDocument/2006/relationships/customXml" Target="../ink/ink2.xml"/><Relationship Id="rId31" Type="http://schemas.openxmlformats.org/officeDocument/2006/relationships/customXml" Target="../ink/ink8.xml"/><Relationship Id="rId10" Type="http://schemas.openxmlformats.org/officeDocument/2006/relationships/image" Target="../media/image7.png"/><Relationship Id="rId22" Type="http://schemas.openxmlformats.org/officeDocument/2006/relationships/image" Target="../media/image13.png"/><Relationship Id="rId27" Type="http://schemas.openxmlformats.org/officeDocument/2006/relationships/customXml" Target="../ink/ink6.xml"/><Relationship Id="rId30" Type="http://schemas.openxmlformats.org/officeDocument/2006/relationships/image" Target="../media/image17.png"/><Relationship Id="rId35" Type="http://schemas.openxmlformats.org/officeDocument/2006/relationships/customXml" Target="../ink/ink10.xml"/><Relationship Id="rId4" Type="http://schemas.openxmlformats.org/officeDocument/2006/relationships/image" Target="../media/image4.png"/><Relationship Id="rId14" Type="http://schemas.openxmlformats.org/officeDocument/2006/relationships/image" Target="../media/image9.png"/><Relationship Id="rId43" Type="http://schemas.openxmlformats.org/officeDocument/2006/relationships/customXml" Target="../ink/ink17.xml"/><Relationship Id="rId8"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1.jp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28.jpg"/><Relationship Id="rId11" Type="http://schemas.openxmlformats.org/officeDocument/2006/relationships/image" Target="../media/image32.jpg"/><Relationship Id="rId5" Type="http://schemas.openxmlformats.org/officeDocument/2006/relationships/image" Target="../media/image27.jpg"/><Relationship Id="rId10" Type="http://schemas.openxmlformats.org/officeDocument/2006/relationships/image" Target="../media/image31.jpg"/><Relationship Id="rId4" Type="http://schemas.openxmlformats.org/officeDocument/2006/relationships/image" Target="../media/image26.jpg"/><Relationship Id="rId9" Type="http://schemas.openxmlformats.org/officeDocument/2006/relationships/image" Target="../media/image3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79"/>
        <p:cNvGrpSpPr/>
        <p:nvPr/>
      </p:nvGrpSpPr>
      <p:grpSpPr>
        <a:xfrm>
          <a:off x="0" y="0"/>
          <a:ext cx="0" cy="0"/>
          <a:chOff x="0" y="0"/>
          <a:chExt cx="0" cy="0"/>
        </a:xfrm>
      </p:grpSpPr>
      <p:grpSp>
        <p:nvGrpSpPr>
          <p:cNvPr id="2" name="Group 1">
            <a:extLst>
              <a:ext uri="{FF2B5EF4-FFF2-40B4-BE49-F238E27FC236}">
                <a16:creationId xmlns:a16="http://schemas.microsoft.com/office/drawing/2014/main" id="{C41B07F7-B320-4350-81AC-A9D55281274F}"/>
              </a:ext>
            </a:extLst>
          </p:cNvPr>
          <p:cNvGrpSpPr/>
          <p:nvPr/>
        </p:nvGrpSpPr>
        <p:grpSpPr>
          <a:xfrm>
            <a:off x="6247940" y="2121515"/>
            <a:ext cx="659880" cy="592920"/>
            <a:chOff x="6120700" y="2015540"/>
            <a:chExt cx="659880" cy="592920"/>
          </a:xfrm>
        </p:grpSpPr>
        <mc:AlternateContent xmlns:mc="http://schemas.openxmlformats.org/markup-compatibility/2006" xmlns:p14="http://schemas.microsoft.com/office/powerpoint/2010/main">
          <mc:Choice Requires="p14">
            <p:contentPart p14:bwMode="auto" r:id="rId3">
              <p14:nvContentPartPr>
                <p14:cNvPr id="1935" name="Ink 1934">
                  <a:extLst>
                    <a:ext uri="{FF2B5EF4-FFF2-40B4-BE49-F238E27FC236}">
                      <a16:creationId xmlns:a16="http://schemas.microsoft.com/office/drawing/2014/main" id="{15CE10E1-0765-4533-830B-7E855FBFB2CA}"/>
                    </a:ext>
                  </a:extLst>
                </p14:cNvPr>
                <p14:cNvContentPartPr/>
                <p14:nvPr/>
              </p14:nvContentPartPr>
              <p14:xfrm>
                <a:off x="6401140" y="2220020"/>
                <a:ext cx="246960" cy="171000"/>
              </p14:xfrm>
            </p:contentPart>
          </mc:Choice>
          <mc:Fallback xmlns="">
            <p:pic>
              <p:nvPicPr>
                <p:cNvPr id="1935" name="Ink 1934">
                  <a:extLst>
                    <a:ext uri="{FF2B5EF4-FFF2-40B4-BE49-F238E27FC236}">
                      <a16:creationId xmlns:a16="http://schemas.microsoft.com/office/drawing/2014/main" id="{15CE10E1-0765-4533-830B-7E855FBFB2CA}"/>
                    </a:ext>
                  </a:extLst>
                </p:cNvPr>
                <p:cNvPicPr/>
                <p:nvPr/>
              </p:nvPicPr>
              <p:blipFill>
                <a:blip r:embed="rId18"/>
                <a:stretch>
                  <a:fillRect/>
                </a:stretch>
              </p:blipFill>
              <p:spPr>
                <a:xfrm>
                  <a:off x="6392140" y="2211020"/>
                  <a:ext cx="2646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36" name="Ink 1935">
                  <a:extLst>
                    <a:ext uri="{FF2B5EF4-FFF2-40B4-BE49-F238E27FC236}">
                      <a16:creationId xmlns:a16="http://schemas.microsoft.com/office/drawing/2014/main" id="{DC414D83-7BF5-417D-A866-6B1CB3221D00}"/>
                    </a:ext>
                  </a:extLst>
                </p14:cNvPr>
                <p14:cNvContentPartPr/>
                <p14:nvPr/>
              </p14:nvContentPartPr>
              <p14:xfrm>
                <a:off x="6388540" y="2055860"/>
                <a:ext cx="162720" cy="311040"/>
              </p14:xfrm>
            </p:contentPart>
          </mc:Choice>
          <mc:Fallback xmlns="">
            <p:pic>
              <p:nvPicPr>
                <p:cNvPr id="1936" name="Ink 1935">
                  <a:extLst>
                    <a:ext uri="{FF2B5EF4-FFF2-40B4-BE49-F238E27FC236}">
                      <a16:creationId xmlns:a16="http://schemas.microsoft.com/office/drawing/2014/main" id="{DC414D83-7BF5-417D-A866-6B1CB3221D00}"/>
                    </a:ext>
                  </a:extLst>
                </p:cNvPr>
                <p:cNvPicPr/>
                <p:nvPr/>
              </p:nvPicPr>
              <p:blipFill>
                <a:blip r:embed="rId20"/>
                <a:stretch>
                  <a:fillRect/>
                </a:stretch>
              </p:blipFill>
              <p:spPr>
                <a:xfrm>
                  <a:off x="6379540" y="2046860"/>
                  <a:ext cx="18036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37" name="Ink 1936">
                  <a:extLst>
                    <a:ext uri="{FF2B5EF4-FFF2-40B4-BE49-F238E27FC236}">
                      <a16:creationId xmlns:a16="http://schemas.microsoft.com/office/drawing/2014/main" id="{9A722842-263D-4870-945A-92A1589825B1}"/>
                    </a:ext>
                  </a:extLst>
                </p14:cNvPr>
                <p14:cNvContentPartPr/>
                <p14:nvPr/>
              </p14:nvContentPartPr>
              <p14:xfrm>
                <a:off x="6393220" y="2290580"/>
                <a:ext cx="335880" cy="152640"/>
              </p14:xfrm>
            </p:contentPart>
          </mc:Choice>
          <mc:Fallback xmlns="">
            <p:pic>
              <p:nvPicPr>
                <p:cNvPr id="1937" name="Ink 1936">
                  <a:extLst>
                    <a:ext uri="{FF2B5EF4-FFF2-40B4-BE49-F238E27FC236}">
                      <a16:creationId xmlns:a16="http://schemas.microsoft.com/office/drawing/2014/main" id="{9A722842-263D-4870-945A-92A1589825B1}"/>
                    </a:ext>
                  </a:extLst>
                </p:cNvPr>
                <p:cNvPicPr/>
                <p:nvPr/>
              </p:nvPicPr>
              <p:blipFill>
                <a:blip r:embed="rId22"/>
                <a:stretch>
                  <a:fillRect/>
                </a:stretch>
              </p:blipFill>
              <p:spPr>
                <a:xfrm>
                  <a:off x="6384220" y="2281580"/>
                  <a:ext cx="3535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39" name="Ink 1938">
                  <a:extLst>
                    <a:ext uri="{FF2B5EF4-FFF2-40B4-BE49-F238E27FC236}">
                      <a16:creationId xmlns:a16="http://schemas.microsoft.com/office/drawing/2014/main" id="{73AAC4D9-3B1E-4F10-BB35-1D086BB1D8E7}"/>
                    </a:ext>
                  </a:extLst>
                </p14:cNvPr>
                <p14:cNvContentPartPr/>
                <p14:nvPr/>
              </p14:nvContentPartPr>
              <p14:xfrm>
                <a:off x="6326980" y="2015540"/>
                <a:ext cx="146880" cy="347040"/>
              </p14:xfrm>
            </p:contentPart>
          </mc:Choice>
          <mc:Fallback xmlns="">
            <p:pic>
              <p:nvPicPr>
                <p:cNvPr id="1939" name="Ink 1938">
                  <a:extLst>
                    <a:ext uri="{FF2B5EF4-FFF2-40B4-BE49-F238E27FC236}">
                      <a16:creationId xmlns:a16="http://schemas.microsoft.com/office/drawing/2014/main" id="{73AAC4D9-3B1E-4F10-BB35-1D086BB1D8E7}"/>
                    </a:ext>
                  </a:extLst>
                </p:cNvPr>
                <p:cNvPicPr/>
                <p:nvPr/>
              </p:nvPicPr>
              <p:blipFill>
                <a:blip r:embed="rId24"/>
                <a:stretch>
                  <a:fillRect/>
                </a:stretch>
              </p:blipFill>
              <p:spPr>
                <a:xfrm>
                  <a:off x="6317980" y="2006540"/>
                  <a:ext cx="164520" cy="364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40" name="Ink 1939">
                  <a:extLst>
                    <a:ext uri="{FF2B5EF4-FFF2-40B4-BE49-F238E27FC236}">
                      <a16:creationId xmlns:a16="http://schemas.microsoft.com/office/drawing/2014/main" id="{4C797B6C-90BD-4769-9F1F-7522D96AC971}"/>
                    </a:ext>
                  </a:extLst>
                </p14:cNvPr>
                <p14:cNvContentPartPr/>
                <p14:nvPr/>
              </p14:nvContentPartPr>
              <p14:xfrm>
                <a:off x="6434980" y="2375540"/>
                <a:ext cx="345600" cy="139320"/>
              </p14:xfrm>
            </p:contentPart>
          </mc:Choice>
          <mc:Fallback xmlns="">
            <p:pic>
              <p:nvPicPr>
                <p:cNvPr id="1940" name="Ink 1939">
                  <a:extLst>
                    <a:ext uri="{FF2B5EF4-FFF2-40B4-BE49-F238E27FC236}">
                      <a16:creationId xmlns:a16="http://schemas.microsoft.com/office/drawing/2014/main" id="{4C797B6C-90BD-4769-9F1F-7522D96AC971}"/>
                    </a:ext>
                  </a:extLst>
                </p:cNvPr>
                <p:cNvPicPr/>
                <p:nvPr/>
              </p:nvPicPr>
              <p:blipFill>
                <a:blip r:embed="rId26"/>
                <a:stretch>
                  <a:fillRect/>
                </a:stretch>
              </p:blipFill>
              <p:spPr>
                <a:xfrm>
                  <a:off x="6425980" y="2366540"/>
                  <a:ext cx="3632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41" name="Ink 1940">
                  <a:extLst>
                    <a:ext uri="{FF2B5EF4-FFF2-40B4-BE49-F238E27FC236}">
                      <a16:creationId xmlns:a16="http://schemas.microsoft.com/office/drawing/2014/main" id="{2E5355D0-B479-42D3-8673-1B03D3971CFD}"/>
                    </a:ext>
                  </a:extLst>
                </p14:cNvPr>
                <p14:cNvContentPartPr/>
                <p14:nvPr/>
              </p14:nvContentPartPr>
              <p14:xfrm>
                <a:off x="6120700" y="2059820"/>
                <a:ext cx="209160" cy="106920"/>
              </p14:xfrm>
            </p:contentPart>
          </mc:Choice>
          <mc:Fallback xmlns="">
            <p:pic>
              <p:nvPicPr>
                <p:cNvPr id="1941" name="Ink 1940">
                  <a:extLst>
                    <a:ext uri="{FF2B5EF4-FFF2-40B4-BE49-F238E27FC236}">
                      <a16:creationId xmlns:a16="http://schemas.microsoft.com/office/drawing/2014/main" id="{2E5355D0-B479-42D3-8673-1B03D3971CFD}"/>
                    </a:ext>
                  </a:extLst>
                </p:cNvPr>
                <p:cNvPicPr/>
                <p:nvPr/>
              </p:nvPicPr>
              <p:blipFill>
                <a:blip r:embed="rId28"/>
                <a:stretch>
                  <a:fillRect/>
                </a:stretch>
              </p:blipFill>
              <p:spPr>
                <a:xfrm>
                  <a:off x="6111684" y="2050850"/>
                  <a:ext cx="226830" cy="124501"/>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42" name="Ink 1941">
                  <a:extLst>
                    <a:ext uri="{FF2B5EF4-FFF2-40B4-BE49-F238E27FC236}">
                      <a16:creationId xmlns:a16="http://schemas.microsoft.com/office/drawing/2014/main" id="{5E0C653D-695B-483B-96B4-827EA309B746}"/>
                    </a:ext>
                  </a:extLst>
                </p14:cNvPr>
                <p14:cNvContentPartPr/>
                <p14:nvPr/>
              </p14:nvContentPartPr>
              <p14:xfrm>
                <a:off x="6612100" y="2505140"/>
                <a:ext cx="360" cy="720"/>
              </p14:xfrm>
            </p:contentPart>
          </mc:Choice>
          <mc:Fallback xmlns="">
            <p:pic>
              <p:nvPicPr>
                <p:cNvPr id="1942" name="Ink 1941">
                  <a:extLst>
                    <a:ext uri="{FF2B5EF4-FFF2-40B4-BE49-F238E27FC236}">
                      <a16:creationId xmlns:a16="http://schemas.microsoft.com/office/drawing/2014/main" id="{5E0C653D-695B-483B-96B4-827EA309B746}"/>
                    </a:ext>
                  </a:extLst>
                </p:cNvPr>
                <p:cNvPicPr/>
                <p:nvPr/>
              </p:nvPicPr>
              <p:blipFill>
                <a:blip r:embed="rId30"/>
                <a:stretch>
                  <a:fillRect/>
                </a:stretch>
              </p:blipFill>
              <p:spPr>
                <a:xfrm>
                  <a:off x="6603100" y="2499140"/>
                  <a:ext cx="18000" cy="124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43" name="Ink 1942">
                  <a:extLst>
                    <a:ext uri="{FF2B5EF4-FFF2-40B4-BE49-F238E27FC236}">
                      <a16:creationId xmlns:a16="http://schemas.microsoft.com/office/drawing/2014/main" id="{0708834E-30DF-4968-846D-681DFBABE35E}"/>
                    </a:ext>
                  </a:extLst>
                </p14:cNvPr>
                <p14:cNvContentPartPr/>
                <p14:nvPr/>
              </p14:nvContentPartPr>
              <p14:xfrm>
                <a:off x="6481060" y="2503700"/>
                <a:ext cx="230400" cy="104760"/>
              </p14:xfrm>
            </p:contentPart>
          </mc:Choice>
          <mc:Fallback xmlns="">
            <p:pic>
              <p:nvPicPr>
                <p:cNvPr id="1943" name="Ink 1942">
                  <a:extLst>
                    <a:ext uri="{FF2B5EF4-FFF2-40B4-BE49-F238E27FC236}">
                      <a16:creationId xmlns:a16="http://schemas.microsoft.com/office/drawing/2014/main" id="{0708834E-30DF-4968-846D-681DFBABE35E}"/>
                    </a:ext>
                  </a:extLst>
                </p:cNvPr>
                <p:cNvPicPr/>
                <p:nvPr/>
              </p:nvPicPr>
              <p:blipFill>
                <a:blip r:embed="rId32"/>
                <a:stretch>
                  <a:fillRect/>
                </a:stretch>
              </p:blipFill>
              <p:spPr>
                <a:xfrm>
                  <a:off x="6472074" y="2494700"/>
                  <a:ext cx="248012" cy="122400"/>
                </a:xfrm>
                <a:prstGeom prst="rect">
                  <a:avLst/>
                </a:prstGeom>
              </p:spPr>
            </p:pic>
          </mc:Fallback>
        </mc:AlternateContent>
        <p:grpSp>
          <p:nvGrpSpPr>
            <p:cNvPr id="1946" name="Group 1945">
              <a:extLst>
                <a:ext uri="{FF2B5EF4-FFF2-40B4-BE49-F238E27FC236}">
                  <a16:creationId xmlns:a16="http://schemas.microsoft.com/office/drawing/2014/main" id="{2CE98C6A-4D8C-4F1D-B3A1-EA8CDE7E50A8}"/>
                </a:ext>
              </a:extLst>
            </p:cNvPr>
            <p:cNvGrpSpPr/>
            <p:nvPr/>
          </p:nvGrpSpPr>
          <p:grpSpPr>
            <a:xfrm>
              <a:off x="6550540" y="2155580"/>
              <a:ext cx="104760" cy="125640"/>
              <a:chOff x="6493390" y="2117480"/>
              <a:chExt cx="104760" cy="125640"/>
            </a:xfrm>
          </p:grpSpPr>
          <mc:AlternateContent xmlns:mc="http://schemas.openxmlformats.org/markup-compatibility/2006" xmlns:p14="http://schemas.microsoft.com/office/powerpoint/2010/main">
            <mc:Choice Requires="p14">
              <p:contentPart p14:bwMode="auto" r:id="rId33">
                <p14:nvContentPartPr>
                  <p14:cNvPr id="1944" name="Ink 1943">
                    <a:extLst>
                      <a:ext uri="{FF2B5EF4-FFF2-40B4-BE49-F238E27FC236}">
                        <a16:creationId xmlns:a16="http://schemas.microsoft.com/office/drawing/2014/main" id="{696760D5-5E4E-427E-B471-802AA790C284}"/>
                      </a:ext>
                    </a:extLst>
                  </p14:cNvPr>
                  <p14:cNvContentPartPr/>
                  <p14:nvPr/>
                </p14:nvContentPartPr>
                <p14:xfrm>
                  <a:off x="6493390" y="2117480"/>
                  <a:ext cx="55080" cy="74520"/>
                </p14:xfrm>
              </p:contentPart>
            </mc:Choice>
            <mc:Fallback xmlns="">
              <p:pic>
                <p:nvPicPr>
                  <p:cNvPr id="1944" name="Ink 1943">
                    <a:extLst>
                      <a:ext uri="{FF2B5EF4-FFF2-40B4-BE49-F238E27FC236}">
                        <a16:creationId xmlns:a16="http://schemas.microsoft.com/office/drawing/2014/main" id="{696760D5-5E4E-427E-B471-802AA790C284}"/>
                      </a:ext>
                    </a:extLst>
                  </p:cNvPr>
                  <p:cNvPicPr/>
                  <p:nvPr/>
                </p:nvPicPr>
                <p:blipFill>
                  <a:blip r:embed="rId34"/>
                  <a:stretch>
                    <a:fillRect/>
                  </a:stretch>
                </p:blipFill>
                <p:spPr>
                  <a:xfrm>
                    <a:off x="6484750" y="2108840"/>
                    <a:ext cx="727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945" name="Ink 1944">
                    <a:extLst>
                      <a:ext uri="{FF2B5EF4-FFF2-40B4-BE49-F238E27FC236}">
                        <a16:creationId xmlns:a16="http://schemas.microsoft.com/office/drawing/2014/main" id="{E9A47075-CA55-44B8-A98F-1CF0228753CE}"/>
                      </a:ext>
                    </a:extLst>
                  </p14:cNvPr>
                  <p14:cNvContentPartPr/>
                  <p14:nvPr/>
                </p14:nvContentPartPr>
                <p14:xfrm>
                  <a:off x="6569350" y="2214320"/>
                  <a:ext cx="28800" cy="28800"/>
                </p14:xfrm>
              </p:contentPart>
            </mc:Choice>
            <mc:Fallback xmlns="">
              <p:pic>
                <p:nvPicPr>
                  <p:cNvPr id="1945" name="Ink 1944">
                    <a:extLst>
                      <a:ext uri="{FF2B5EF4-FFF2-40B4-BE49-F238E27FC236}">
                        <a16:creationId xmlns:a16="http://schemas.microsoft.com/office/drawing/2014/main" id="{E9A47075-CA55-44B8-A98F-1CF0228753CE}"/>
                      </a:ext>
                    </a:extLst>
                  </p:cNvPr>
                  <p:cNvPicPr/>
                  <p:nvPr/>
                </p:nvPicPr>
                <p:blipFill>
                  <a:blip r:embed="rId36"/>
                  <a:stretch>
                    <a:fillRect/>
                  </a:stretch>
                </p:blipFill>
                <p:spPr>
                  <a:xfrm>
                    <a:off x="6560710" y="2205680"/>
                    <a:ext cx="46440" cy="46440"/>
                  </a:xfrm>
                  <a:prstGeom prst="rect">
                    <a:avLst/>
                  </a:prstGeom>
                </p:spPr>
              </p:pic>
            </mc:Fallback>
          </mc:AlternateContent>
        </p:grpSp>
      </p:grpSp>
      <p:grpSp>
        <p:nvGrpSpPr>
          <p:cNvPr id="3" name="Group 2">
            <a:extLst>
              <a:ext uri="{FF2B5EF4-FFF2-40B4-BE49-F238E27FC236}">
                <a16:creationId xmlns:a16="http://schemas.microsoft.com/office/drawing/2014/main" id="{9AB48973-12F9-4927-A71A-EF4F835DCC44}"/>
              </a:ext>
            </a:extLst>
          </p:cNvPr>
          <p:cNvGrpSpPr/>
          <p:nvPr/>
        </p:nvGrpSpPr>
        <p:grpSpPr>
          <a:xfrm>
            <a:off x="0" y="3286400"/>
            <a:ext cx="624240" cy="405000"/>
            <a:chOff x="82310" y="3286400"/>
            <a:chExt cx="624240" cy="405000"/>
          </a:xfrm>
        </p:grpSpPr>
        <mc:AlternateContent xmlns:mc="http://schemas.openxmlformats.org/markup-compatibility/2006" xmlns:p14="http://schemas.microsoft.com/office/powerpoint/2010/main">
          <mc:Choice Requires="p14">
            <p:contentPart p14:bwMode="auto" r:id="rId37">
              <p14:nvContentPartPr>
                <p14:cNvPr id="1921" name="Ink 1920">
                  <a:extLst>
                    <a:ext uri="{FF2B5EF4-FFF2-40B4-BE49-F238E27FC236}">
                      <a16:creationId xmlns:a16="http://schemas.microsoft.com/office/drawing/2014/main" id="{AF5572E0-5D09-494C-A1E0-31A63580B56A}"/>
                    </a:ext>
                  </a:extLst>
                </p14:cNvPr>
                <p14:cNvContentPartPr/>
                <p14:nvPr/>
              </p14:nvContentPartPr>
              <p14:xfrm>
                <a:off x="376333" y="3327707"/>
                <a:ext cx="111240" cy="349920"/>
              </p14:xfrm>
            </p:contentPart>
          </mc:Choice>
          <mc:Fallback xmlns="">
            <p:pic>
              <p:nvPicPr>
                <p:cNvPr id="1921" name="Ink 1920">
                  <a:extLst>
                    <a:ext uri="{FF2B5EF4-FFF2-40B4-BE49-F238E27FC236}">
                      <a16:creationId xmlns:a16="http://schemas.microsoft.com/office/drawing/2014/main" id="{AF5572E0-5D09-494C-A1E0-31A63580B56A}"/>
                    </a:ext>
                  </a:extLst>
                </p:cNvPr>
                <p:cNvPicPr/>
                <p:nvPr/>
              </p:nvPicPr>
              <p:blipFill>
                <a:blip r:embed="rId4"/>
                <a:stretch>
                  <a:fillRect/>
                </a:stretch>
              </p:blipFill>
              <p:spPr>
                <a:xfrm>
                  <a:off x="367333" y="3318707"/>
                  <a:ext cx="128880" cy="367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928" name="Ink 1927">
                  <a:extLst>
                    <a:ext uri="{FF2B5EF4-FFF2-40B4-BE49-F238E27FC236}">
                      <a16:creationId xmlns:a16="http://schemas.microsoft.com/office/drawing/2014/main" id="{D7BBC4C1-AAFD-40EF-84B6-58BDCAFBE9EE}"/>
                    </a:ext>
                  </a:extLst>
                </p14:cNvPr>
                <p14:cNvContentPartPr/>
                <p14:nvPr/>
              </p14:nvContentPartPr>
              <p14:xfrm>
                <a:off x="400093" y="3303227"/>
                <a:ext cx="139320" cy="382320"/>
              </p14:xfrm>
            </p:contentPart>
          </mc:Choice>
          <mc:Fallback xmlns="">
            <p:pic>
              <p:nvPicPr>
                <p:cNvPr id="1928" name="Ink 1927">
                  <a:extLst>
                    <a:ext uri="{FF2B5EF4-FFF2-40B4-BE49-F238E27FC236}">
                      <a16:creationId xmlns:a16="http://schemas.microsoft.com/office/drawing/2014/main" id="{D7BBC4C1-AAFD-40EF-84B6-58BDCAFBE9EE}"/>
                    </a:ext>
                  </a:extLst>
                </p:cNvPr>
                <p:cNvPicPr/>
                <p:nvPr/>
              </p:nvPicPr>
              <p:blipFill>
                <a:blip r:embed="rId6"/>
                <a:stretch>
                  <a:fillRect/>
                </a:stretch>
              </p:blipFill>
              <p:spPr>
                <a:xfrm>
                  <a:off x="391093" y="3294219"/>
                  <a:ext cx="156960" cy="399977"/>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930" name="Ink 1929">
                  <a:extLst>
                    <a:ext uri="{FF2B5EF4-FFF2-40B4-BE49-F238E27FC236}">
                      <a16:creationId xmlns:a16="http://schemas.microsoft.com/office/drawing/2014/main" id="{11BE63EB-8B89-4014-9E3A-94E6EEEDF8E2}"/>
                    </a:ext>
                  </a:extLst>
                </p14:cNvPr>
                <p14:cNvContentPartPr/>
                <p14:nvPr/>
              </p14:nvContentPartPr>
              <p14:xfrm>
                <a:off x="504230" y="3286400"/>
                <a:ext cx="120240" cy="140760"/>
              </p14:xfrm>
            </p:contentPart>
          </mc:Choice>
          <mc:Fallback xmlns="">
            <p:pic>
              <p:nvPicPr>
                <p:cNvPr id="1930" name="Ink 1929">
                  <a:extLst>
                    <a:ext uri="{FF2B5EF4-FFF2-40B4-BE49-F238E27FC236}">
                      <a16:creationId xmlns:a16="http://schemas.microsoft.com/office/drawing/2014/main" id="{11BE63EB-8B89-4014-9E3A-94E6EEEDF8E2}"/>
                    </a:ext>
                  </a:extLst>
                </p:cNvPr>
                <p:cNvPicPr/>
                <p:nvPr/>
              </p:nvPicPr>
              <p:blipFill>
                <a:blip r:embed="rId8"/>
                <a:stretch>
                  <a:fillRect/>
                </a:stretch>
              </p:blipFill>
              <p:spPr>
                <a:xfrm>
                  <a:off x="495230" y="3277400"/>
                  <a:ext cx="1378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931" name="Ink 1930">
                  <a:extLst>
                    <a:ext uri="{FF2B5EF4-FFF2-40B4-BE49-F238E27FC236}">
                      <a16:creationId xmlns:a16="http://schemas.microsoft.com/office/drawing/2014/main" id="{B516728E-E4B9-4993-B816-73316EC57A87}"/>
                    </a:ext>
                  </a:extLst>
                </p14:cNvPr>
                <p14:cNvContentPartPr/>
                <p14:nvPr/>
              </p14:nvContentPartPr>
              <p14:xfrm>
                <a:off x="209390" y="3392240"/>
                <a:ext cx="255240" cy="285480"/>
              </p14:xfrm>
            </p:contentPart>
          </mc:Choice>
          <mc:Fallback xmlns="">
            <p:pic>
              <p:nvPicPr>
                <p:cNvPr id="1931" name="Ink 1930">
                  <a:extLst>
                    <a:ext uri="{FF2B5EF4-FFF2-40B4-BE49-F238E27FC236}">
                      <a16:creationId xmlns:a16="http://schemas.microsoft.com/office/drawing/2014/main" id="{B516728E-E4B9-4993-B816-73316EC57A87}"/>
                    </a:ext>
                  </a:extLst>
                </p:cNvPr>
                <p:cNvPicPr/>
                <p:nvPr/>
              </p:nvPicPr>
              <p:blipFill>
                <a:blip r:embed="rId10"/>
                <a:stretch>
                  <a:fillRect/>
                </a:stretch>
              </p:blipFill>
              <p:spPr>
                <a:xfrm>
                  <a:off x="200390" y="3383240"/>
                  <a:ext cx="27288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932" name="Ink 1931">
                  <a:extLst>
                    <a:ext uri="{FF2B5EF4-FFF2-40B4-BE49-F238E27FC236}">
                      <a16:creationId xmlns:a16="http://schemas.microsoft.com/office/drawing/2014/main" id="{70BF3D24-2D33-471C-B06C-3ED299540E99}"/>
                    </a:ext>
                  </a:extLst>
                </p14:cNvPr>
                <p14:cNvContentPartPr/>
                <p14:nvPr/>
              </p14:nvContentPartPr>
              <p14:xfrm>
                <a:off x="82310" y="3548840"/>
                <a:ext cx="345600" cy="142560"/>
              </p14:xfrm>
            </p:contentPart>
          </mc:Choice>
          <mc:Fallback xmlns="">
            <p:pic>
              <p:nvPicPr>
                <p:cNvPr id="1932" name="Ink 1931">
                  <a:extLst>
                    <a:ext uri="{FF2B5EF4-FFF2-40B4-BE49-F238E27FC236}">
                      <a16:creationId xmlns:a16="http://schemas.microsoft.com/office/drawing/2014/main" id="{70BF3D24-2D33-471C-B06C-3ED299540E99}"/>
                    </a:ext>
                  </a:extLst>
                </p:cNvPr>
                <p:cNvPicPr/>
                <p:nvPr/>
              </p:nvPicPr>
              <p:blipFill>
                <a:blip r:embed="rId12"/>
                <a:stretch>
                  <a:fillRect/>
                </a:stretch>
              </p:blipFill>
              <p:spPr>
                <a:xfrm>
                  <a:off x="73310" y="3539840"/>
                  <a:ext cx="3632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933" name="Ink 1932">
                  <a:extLst>
                    <a:ext uri="{FF2B5EF4-FFF2-40B4-BE49-F238E27FC236}">
                      <a16:creationId xmlns:a16="http://schemas.microsoft.com/office/drawing/2014/main" id="{8F767C30-6FD5-45B9-B56D-941F042B2AD2}"/>
                    </a:ext>
                  </a:extLst>
                </p14:cNvPr>
                <p14:cNvContentPartPr/>
                <p14:nvPr/>
              </p14:nvContentPartPr>
              <p14:xfrm>
                <a:off x="626630" y="3310520"/>
                <a:ext cx="79920" cy="73440"/>
              </p14:xfrm>
            </p:contentPart>
          </mc:Choice>
          <mc:Fallback xmlns="">
            <p:pic>
              <p:nvPicPr>
                <p:cNvPr id="1933" name="Ink 1932">
                  <a:extLst>
                    <a:ext uri="{FF2B5EF4-FFF2-40B4-BE49-F238E27FC236}">
                      <a16:creationId xmlns:a16="http://schemas.microsoft.com/office/drawing/2014/main" id="{8F767C30-6FD5-45B9-B56D-941F042B2AD2}"/>
                    </a:ext>
                  </a:extLst>
                </p:cNvPr>
                <p:cNvPicPr/>
                <p:nvPr/>
              </p:nvPicPr>
              <p:blipFill>
                <a:blip r:embed="rId14"/>
                <a:stretch>
                  <a:fillRect/>
                </a:stretch>
              </p:blipFill>
              <p:spPr>
                <a:xfrm>
                  <a:off x="617630" y="3301520"/>
                  <a:ext cx="975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934" name="Ink 1933">
                  <a:extLst>
                    <a:ext uri="{FF2B5EF4-FFF2-40B4-BE49-F238E27FC236}">
                      <a16:creationId xmlns:a16="http://schemas.microsoft.com/office/drawing/2014/main" id="{AE7091B3-EF63-4060-9D8F-BE71354728E6}"/>
                    </a:ext>
                  </a:extLst>
                </p14:cNvPr>
                <p14:cNvContentPartPr/>
                <p14:nvPr/>
              </p14:nvContentPartPr>
              <p14:xfrm>
                <a:off x="503510" y="3605720"/>
                <a:ext cx="89280" cy="69480"/>
              </p14:xfrm>
            </p:contentPart>
          </mc:Choice>
          <mc:Fallback xmlns="">
            <p:pic>
              <p:nvPicPr>
                <p:cNvPr id="1934" name="Ink 1933">
                  <a:extLst>
                    <a:ext uri="{FF2B5EF4-FFF2-40B4-BE49-F238E27FC236}">
                      <a16:creationId xmlns:a16="http://schemas.microsoft.com/office/drawing/2014/main" id="{AE7091B3-EF63-4060-9D8F-BE71354728E6}"/>
                    </a:ext>
                  </a:extLst>
                </p:cNvPr>
                <p:cNvPicPr/>
                <p:nvPr/>
              </p:nvPicPr>
              <p:blipFill>
                <a:blip r:embed="rId16"/>
                <a:stretch>
                  <a:fillRect/>
                </a:stretch>
              </p:blipFill>
              <p:spPr>
                <a:xfrm>
                  <a:off x="494474" y="3596720"/>
                  <a:ext cx="106991" cy="87120"/>
                </a:xfrm>
                <a:prstGeom prst="rect">
                  <a:avLst/>
                </a:prstGeom>
              </p:spPr>
            </p:pic>
          </mc:Fallback>
        </mc:AlternateContent>
      </p:grpSp>
      <p:sp>
        <p:nvSpPr>
          <p:cNvPr id="27" name="Google Shape;1880;p40">
            <a:extLst>
              <a:ext uri="{FF2B5EF4-FFF2-40B4-BE49-F238E27FC236}">
                <a16:creationId xmlns:a16="http://schemas.microsoft.com/office/drawing/2014/main" id="{01A5C55B-68FA-4EE5-A471-EAE6B45ED1F6}"/>
              </a:ext>
            </a:extLst>
          </p:cNvPr>
          <p:cNvSpPr txBox="1">
            <a:spLocks/>
          </p:cNvSpPr>
          <p:nvPr/>
        </p:nvSpPr>
        <p:spPr>
          <a:xfrm>
            <a:off x="50428" y="1831961"/>
            <a:ext cx="9590438" cy="24638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1"/>
              </a:buClr>
              <a:buSzPts val="5200"/>
              <a:buFont typeface="Dela Gothic One"/>
              <a:buNone/>
              <a:defRPr sz="6600">
                <a:solidFill>
                  <a:schemeClr val="dk1"/>
                </a:solidFill>
                <a:latin typeface="UVN Sang Song Nang" panose="03030802040007090B04" pitchFamily="66" charset="0"/>
                <a:ea typeface="Dela Gothic One"/>
                <a:cs typeface="Dela Gothic One"/>
                <a:sym typeface="Dela Gothic One"/>
              </a:defRPr>
            </a:lvl1pPr>
            <a:lvl2pPr algn="ctr">
              <a:buClr>
                <a:schemeClr val="dk1"/>
              </a:buClr>
              <a:buSzPts val="5200"/>
              <a:buNone/>
              <a:defRPr sz="5200">
                <a:solidFill>
                  <a:schemeClr val="dk1"/>
                </a:solidFill>
              </a:defRPr>
            </a:lvl2pPr>
            <a:lvl3pPr algn="ctr">
              <a:buClr>
                <a:schemeClr val="dk1"/>
              </a:buClr>
              <a:buSzPts val="5200"/>
              <a:buNone/>
              <a:defRPr sz="5200">
                <a:solidFill>
                  <a:schemeClr val="dk1"/>
                </a:solidFill>
              </a:defRPr>
            </a:lvl3pPr>
            <a:lvl4pPr algn="ctr">
              <a:buClr>
                <a:schemeClr val="dk1"/>
              </a:buClr>
              <a:buSzPts val="5200"/>
              <a:buNone/>
              <a:defRPr sz="5200">
                <a:solidFill>
                  <a:schemeClr val="dk1"/>
                </a:solidFill>
              </a:defRPr>
            </a:lvl4pPr>
            <a:lvl5pPr algn="ctr">
              <a:buClr>
                <a:schemeClr val="dk1"/>
              </a:buClr>
              <a:buSzPts val="5200"/>
              <a:buNone/>
              <a:defRPr sz="5200">
                <a:solidFill>
                  <a:schemeClr val="dk1"/>
                </a:solidFill>
              </a:defRPr>
            </a:lvl5pPr>
            <a:lvl6pPr algn="ctr">
              <a:buClr>
                <a:schemeClr val="dk1"/>
              </a:buClr>
              <a:buSzPts val="5200"/>
              <a:buNone/>
              <a:defRPr sz="5200">
                <a:solidFill>
                  <a:schemeClr val="dk1"/>
                </a:solidFill>
              </a:defRPr>
            </a:lvl6pPr>
            <a:lvl7pPr algn="ctr">
              <a:buClr>
                <a:schemeClr val="dk1"/>
              </a:buClr>
              <a:buSzPts val="5200"/>
              <a:buNone/>
              <a:defRPr sz="5200">
                <a:solidFill>
                  <a:schemeClr val="dk1"/>
                </a:solidFill>
              </a:defRPr>
            </a:lvl7pPr>
            <a:lvl8pPr algn="ctr">
              <a:buClr>
                <a:schemeClr val="dk1"/>
              </a:buClr>
              <a:buSzPts val="5200"/>
              <a:buNone/>
              <a:defRPr sz="5200">
                <a:solidFill>
                  <a:schemeClr val="dk1"/>
                </a:solidFill>
              </a:defRPr>
            </a:lvl8pPr>
            <a:lvl9pPr algn="ctr">
              <a:buClr>
                <a:schemeClr val="dk1"/>
              </a:buClr>
              <a:buSzPts val="5200"/>
              <a:buNone/>
              <a:defRPr sz="5200">
                <a:solidFill>
                  <a:schemeClr val="dk1"/>
                </a:solidFill>
              </a:defRPr>
            </a:lvl9pPr>
          </a:lstStyle>
          <a:p>
            <a:r>
              <a:rPr lang="vi-VN" sz="6400" dirty="0">
                <a:solidFill>
                  <a:schemeClr val="tx1">
                    <a:lumMod val="20000"/>
                    <a:lumOff val="80000"/>
                  </a:schemeClr>
                </a:solidFill>
              </a:rPr>
              <a:t>Luyện tập</a:t>
            </a:r>
            <a:br>
              <a:rPr lang="vi-VN" sz="6400" dirty="0">
                <a:solidFill>
                  <a:schemeClr val="tx1">
                    <a:lumMod val="20000"/>
                    <a:lumOff val="80000"/>
                  </a:schemeClr>
                </a:solidFill>
              </a:rPr>
            </a:br>
            <a:r>
              <a:rPr lang="vi-VN" sz="6400" dirty="0">
                <a:solidFill>
                  <a:schemeClr val="tx1">
                    <a:lumMod val="20000"/>
                    <a:lumOff val="80000"/>
                  </a:schemeClr>
                </a:solidFill>
              </a:rPr>
              <a:t>giới thiệu</a:t>
            </a:r>
            <a:r>
              <a:rPr lang="en-US" sz="6400" dirty="0">
                <a:solidFill>
                  <a:schemeClr val="tx1">
                    <a:lumMod val="20000"/>
                    <a:lumOff val="80000"/>
                  </a:schemeClr>
                </a:solidFill>
              </a:rPr>
              <a:t> </a:t>
            </a:r>
            <a:r>
              <a:rPr lang="en-US" sz="6400" dirty="0" err="1">
                <a:solidFill>
                  <a:schemeClr val="tx1">
                    <a:lumMod val="20000"/>
                    <a:lumOff val="80000"/>
                  </a:schemeClr>
                </a:solidFill>
              </a:rPr>
              <a:t>về</a:t>
            </a:r>
            <a:r>
              <a:rPr lang="vi-VN" sz="6400" dirty="0">
                <a:solidFill>
                  <a:schemeClr val="tx1">
                    <a:lumMod val="20000"/>
                    <a:lumOff val="80000"/>
                  </a:schemeClr>
                </a:solidFill>
              </a:rPr>
              <a:t> địa phương</a:t>
            </a:r>
          </a:p>
        </p:txBody>
      </p:sp>
      <p:sp>
        <p:nvSpPr>
          <p:cNvPr id="26" name="Google Shape;1881;p40">
            <a:extLst>
              <a:ext uri="{FF2B5EF4-FFF2-40B4-BE49-F238E27FC236}">
                <a16:creationId xmlns:a16="http://schemas.microsoft.com/office/drawing/2014/main" id="{E39790B9-1C3B-42F7-88BB-E430AF9A1828}"/>
              </a:ext>
            </a:extLst>
          </p:cNvPr>
          <p:cNvSpPr txBox="1">
            <a:spLocks/>
          </p:cNvSpPr>
          <p:nvPr/>
        </p:nvSpPr>
        <p:spPr>
          <a:xfrm>
            <a:off x="3368674" y="1040959"/>
            <a:ext cx="2577895" cy="10005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800"/>
              <a:buFont typeface="Roboto"/>
              <a:buNone/>
              <a:defRPr sz="2000" b="0" i="0" u="none" strike="noStrike" cap="none">
                <a:solidFill>
                  <a:schemeClr val="dk1"/>
                </a:solidFill>
                <a:latin typeface="Tahoma" panose="020B0604030504040204" pitchFamily="34" charset="0"/>
                <a:ea typeface="Tahoma" panose="020B0604030504040204" pitchFamily="34" charset="0"/>
                <a:cs typeface="Tahoma" panose="020B0604030504040204" pitchFamily="34" charset="0"/>
                <a:sym typeface="Roboto"/>
              </a:defRPr>
            </a:lvl1pPr>
            <a:lvl2pPr marL="914400" marR="0" lvl="1" indent="-317500" algn="ctr" rtl="0">
              <a:lnSpc>
                <a:spcPct val="100000"/>
              </a:lnSpc>
              <a:spcBef>
                <a:spcPts val="0"/>
              </a:spcBef>
              <a:spcAft>
                <a:spcPts val="0"/>
              </a:spcAft>
              <a:buClr>
                <a:schemeClr val="dk1"/>
              </a:buClr>
              <a:buSzPts val="2800"/>
              <a:buFont typeface="Roboto"/>
              <a:buNone/>
              <a:defRPr sz="2800" b="0" i="0" u="none" strike="noStrike" cap="none">
                <a:solidFill>
                  <a:schemeClr val="dk1"/>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1"/>
              </a:buClr>
              <a:buSzPts val="2800"/>
              <a:buFont typeface="Roboto"/>
              <a:buNone/>
              <a:defRPr sz="2800" b="0" i="0" u="none" strike="noStrike" cap="none">
                <a:solidFill>
                  <a:schemeClr val="dk1"/>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1"/>
              </a:buClr>
              <a:buSzPts val="2800"/>
              <a:buFont typeface="Roboto"/>
              <a:buNone/>
              <a:defRPr sz="2800" b="0" i="0" u="none" strike="noStrike" cap="none">
                <a:solidFill>
                  <a:schemeClr val="dk1"/>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1"/>
              </a:buClr>
              <a:buSzPts val="2800"/>
              <a:buFont typeface="Roboto"/>
              <a:buNone/>
              <a:defRPr sz="2800" b="0" i="0" u="none" strike="noStrike" cap="none">
                <a:solidFill>
                  <a:schemeClr val="dk1"/>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1"/>
              </a:buClr>
              <a:buSzPts val="2800"/>
              <a:buFont typeface="Roboto"/>
              <a:buNone/>
              <a:defRPr sz="2800" b="0" i="0" u="none" strike="noStrike" cap="none">
                <a:solidFill>
                  <a:schemeClr val="dk1"/>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1"/>
              </a:buClr>
              <a:buSzPts val="2800"/>
              <a:buFont typeface="Roboto"/>
              <a:buNone/>
              <a:defRPr sz="2800" b="0" i="0" u="none" strike="noStrike" cap="none">
                <a:solidFill>
                  <a:schemeClr val="dk1"/>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1"/>
              </a:buClr>
              <a:buSzPts val="2800"/>
              <a:buFont typeface="Roboto"/>
              <a:buNone/>
              <a:defRPr sz="2800" b="0" i="0" u="none" strike="noStrike" cap="none">
                <a:solidFill>
                  <a:schemeClr val="dk1"/>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1"/>
              </a:buClr>
              <a:buSzPts val="2800"/>
              <a:buFont typeface="Roboto"/>
              <a:buNone/>
              <a:defRPr sz="2800" b="0" i="0" u="none" strike="noStrike" cap="none">
                <a:solidFill>
                  <a:schemeClr val="dk1"/>
                </a:solidFill>
                <a:latin typeface="Roboto"/>
                <a:ea typeface="Roboto"/>
                <a:cs typeface="Roboto"/>
                <a:sym typeface="Roboto"/>
              </a:defRPr>
            </a:lvl9pPr>
          </a:lstStyle>
          <a:p>
            <a:pPr marL="0" indent="0"/>
            <a:r>
              <a:rPr lang="en-US" sz="5000">
                <a:solidFill>
                  <a:srgbClr val="BCD56D"/>
                </a:solidFill>
                <a:latin typeface="#9Slide07 IcielPr Fetridge" panose="02000000000000000000" pitchFamily="2" charset="0"/>
              </a:rPr>
              <a:t>Tập làm văn</a:t>
            </a:r>
            <a:endParaRPr lang="en-US" sz="5000" dirty="0">
              <a:solidFill>
                <a:srgbClr val="BCD56D"/>
              </a:solidFill>
              <a:latin typeface="#9Slide07 IcielPr Fetridge" panose="02000000000000000000" pitchFamily="2" charset="0"/>
            </a:endParaRPr>
          </a:p>
        </p:txBody>
      </p:sp>
      <p:sp>
        <p:nvSpPr>
          <p:cNvPr id="4" name="Google Shape;1880;p40">
            <a:extLst>
              <a:ext uri="{FF2B5EF4-FFF2-40B4-BE49-F238E27FC236}">
                <a16:creationId xmlns:a16="http://schemas.microsoft.com/office/drawing/2014/main" id="{01FE5878-82CC-480F-9C6A-88942516EBCC}"/>
              </a:ext>
            </a:extLst>
          </p:cNvPr>
          <p:cNvSpPr txBox="1">
            <a:spLocks/>
          </p:cNvSpPr>
          <p:nvPr/>
        </p:nvSpPr>
        <p:spPr>
          <a:xfrm>
            <a:off x="50428" y="1831960"/>
            <a:ext cx="9590438" cy="24638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1"/>
              </a:buClr>
              <a:buSzPts val="5200"/>
              <a:buFont typeface="Dela Gothic One"/>
              <a:buNone/>
              <a:defRPr sz="6600">
                <a:solidFill>
                  <a:schemeClr val="dk1"/>
                </a:solidFill>
                <a:latin typeface="UVN Sang Song Nang" panose="03030802040007090B04" pitchFamily="66" charset="0"/>
                <a:ea typeface="Dela Gothic One"/>
                <a:cs typeface="Dela Gothic One"/>
                <a:sym typeface="Dela Gothic One"/>
              </a:defRPr>
            </a:lvl1pPr>
            <a:lvl2pPr algn="ctr">
              <a:buClr>
                <a:schemeClr val="dk1"/>
              </a:buClr>
              <a:buSzPts val="5200"/>
              <a:buNone/>
              <a:defRPr sz="5200">
                <a:solidFill>
                  <a:schemeClr val="dk1"/>
                </a:solidFill>
              </a:defRPr>
            </a:lvl2pPr>
            <a:lvl3pPr algn="ctr">
              <a:buClr>
                <a:schemeClr val="dk1"/>
              </a:buClr>
              <a:buSzPts val="5200"/>
              <a:buNone/>
              <a:defRPr sz="5200">
                <a:solidFill>
                  <a:schemeClr val="dk1"/>
                </a:solidFill>
              </a:defRPr>
            </a:lvl3pPr>
            <a:lvl4pPr algn="ctr">
              <a:buClr>
                <a:schemeClr val="dk1"/>
              </a:buClr>
              <a:buSzPts val="5200"/>
              <a:buNone/>
              <a:defRPr sz="5200">
                <a:solidFill>
                  <a:schemeClr val="dk1"/>
                </a:solidFill>
              </a:defRPr>
            </a:lvl4pPr>
            <a:lvl5pPr algn="ctr">
              <a:buClr>
                <a:schemeClr val="dk1"/>
              </a:buClr>
              <a:buSzPts val="5200"/>
              <a:buNone/>
              <a:defRPr sz="5200">
                <a:solidFill>
                  <a:schemeClr val="dk1"/>
                </a:solidFill>
              </a:defRPr>
            </a:lvl5pPr>
            <a:lvl6pPr algn="ctr">
              <a:buClr>
                <a:schemeClr val="dk1"/>
              </a:buClr>
              <a:buSzPts val="5200"/>
              <a:buNone/>
              <a:defRPr sz="5200">
                <a:solidFill>
                  <a:schemeClr val="dk1"/>
                </a:solidFill>
              </a:defRPr>
            </a:lvl6pPr>
            <a:lvl7pPr algn="ctr">
              <a:buClr>
                <a:schemeClr val="dk1"/>
              </a:buClr>
              <a:buSzPts val="5200"/>
              <a:buNone/>
              <a:defRPr sz="5200">
                <a:solidFill>
                  <a:schemeClr val="dk1"/>
                </a:solidFill>
              </a:defRPr>
            </a:lvl7pPr>
            <a:lvl8pPr algn="ctr">
              <a:buClr>
                <a:schemeClr val="dk1"/>
              </a:buClr>
              <a:buSzPts val="5200"/>
              <a:buNone/>
              <a:defRPr sz="5200">
                <a:solidFill>
                  <a:schemeClr val="dk1"/>
                </a:solidFill>
              </a:defRPr>
            </a:lvl8pPr>
            <a:lvl9pPr algn="ctr">
              <a:buClr>
                <a:schemeClr val="dk1"/>
              </a:buClr>
              <a:buSzPts val="5200"/>
              <a:buNone/>
              <a:defRPr sz="5200">
                <a:solidFill>
                  <a:schemeClr val="dk1"/>
                </a:solidFill>
              </a:defRPr>
            </a:lvl9pPr>
          </a:lstStyle>
          <a:p>
            <a:r>
              <a:rPr lang="vi-VN" sz="6400" dirty="0">
                <a:solidFill>
                  <a:schemeClr val="tx2"/>
                </a:solidFill>
              </a:rPr>
              <a:t>Luyện tập</a:t>
            </a:r>
            <a:br>
              <a:rPr lang="vi-VN" sz="6400" dirty="0">
                <a:solidFill>
                  <a:schemeClr val="tx2"/>
                </a:solidFill>
              </a:rPr>
            </a:br>
            <a:r>
              <a:rPr lang="vi-VN" sz="6400" dirty="0">
                <a:solidFill>
                  <a:schemeClr val="tx2"/>
                </a:solidFill>
              </a:rPr>
              <a:t>giới thiệu</a:t>
            </a:r>
            <a:r>
              <a:rPr lang="en-US" sz="6400" dirty="0">
                <a:solidFill>
                  <a:schemeClr val="tx2"/>
                </a:solidFill>
              </a:rPr>
              <a:t> </a:t>
            </a:r>
            <a:r>
              <a:rPr lang="en-US" sz="6400" dirty="0" err="1">
                <a:solidFill>
                  <a:schemeClr val="tx2"/>
                </a:solidFill>
              </a:rPr>
              <a:t>về</a:t>
            </a:r>
            <a:r>
              <a:rPr lang="vi-VN" sz="6400" dirty="0">
                <a:solidFill>
                  <a:schemeClr val="tx2"/>
                </a:solidFill>
              </a:rPr>
              <a:t> địa phương</a:t>
            </a:r>
          </a:p>
        </p:txBody>
      </p:sp>
      <p:sp>
        <p:nvSpPr>
          <p:cNvPr id="5" name="Google Shape;1881;p40">
            <a:extLst>
              <a:ext uri="{FF2B5EF4-FFF2-40B4-BE49-F238E27FC236}">
                <a16:creationId xmlns:a16="http://schemas.microsoft.com/office/drawing/2014/main" id="{CC3C977D-9825-4B76-A0B7-3113F716275C}"/>
              </a:ext>
            </a:extLst>
          </p:cNvPr>
          <p:cNvSpPr txBox="1">
            <a:spLocks/>
          </p:cNvSpPr>
          <p:nvPr/>
        </p:nvSpPr>
        <p:spPr>
          <a:xfrm>
            <a:off x="3327400" y="1042722"/>
            <a:ext cx="2593416" cy="9765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800"/>
              <a:buFont typeface="Roboto"/>
              <a:buNone/>
              <a:defRPr sz="2000" b="0" i="0" u="none" strike="noStrike" cap="none">
                <a:solidFill>
                  <a:schemeClr val="dk1"/>
                </a:solidFill>
                <a:latin typeface="Roboto"/>
                <a:ea typeface="Roboto"/>
                <a:cs typeface="Roboto"/>
                <a:sym typeface="Roboto"/>
              </a:defRPr>
            </a:lvl1pPr>
            <a:lvl2pPr marL="914400" marR="0" lvl="1" indent="-317500" algn="ctr" rtl="0">
              <a:lnSpc>
                <a:spcPct val="100000"/>
              </a:lnSpc>
              <a:spcBef>
                <a:spcPts val="0"/>
              </a:spcBef>
              <a:spcAft>
                <a:spcPts val="0"/>
              </a:spcAft>
              <a:buClr>
                <a:schemeClr val="dk1"/>
              </a:buClr>
              <a:buSzPts val="2800"/>
              <a:buFont typeface="Roboto"/>
              <a:buNone/>
              <a:defRPr sz="2800" b="0" i="0" u="none" strike="noStrike" cap="none">
                <a:solidFill>
                  <a:schemeClr val="dk1"/>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1"/>
              </a:buClr>
              <a:buSzPts val="2800"/>
              <a:buFont typeface="Roboto"/>
              <a:buNone/>
              <a:defRPr sz="2800" b="0" i="0" u="none" strike="noStrike" cap="none">
                <a:solidFill>
                  <a:schemeClr val="dk1"/>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1"/>
              </a:buClr>
              <a:buSzPts val="2800"/>
              <a:buFont typeface="Roboto"/>
              <a:buNone/>
              <a:defRPr sz="2800" b="0" i="0" u="none" strike="noStrike" cap="none">
                <a:solidFill>
                  <a:schemeClr val="dk1"/>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1"/>
              </a:buClr>
              <a:buSzPts val="2800"/>
              <a:buFont typeface="Roboto"/>
              <a:buNone/>
              <a:defRPr sz="2800" b="0" i="0" u="none" strike="noStrike" cap="none">
                <a:solidFill>
                  <a:schemeClr val="dk1"/>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1"/>
              </a:buClr>
              <a:buSzPts val="2800"/>
              <a:buFont typeface="Roboto"/>
              <a:buNone/>
              <a:defRPr sz="2800" b="0" i="0" u="none" strike="noStrike" cap="none">
                <a:solidFill>
                  <a:schemeClr val="dk1"/>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1"/>
              </a:buClr>
              <a:buSzPts val="2800"/>
              <a:buFont typeface="Roboto"/>
              <a:buNone/>
              <a:defRPr sz="2800" b="0" i="0" u="none" strike="noStrike" cap="none">
                <a:solidFill>
                  <a:schemeClr val="dk1"/>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1"/>
              </a:buClr>
              <a:buSzPts val="2800"/>
              <a:buFont typeface="Roboto"/>
              <a:buNone/>
              <a:defRPr sz="2800" b="0" i="0" u="none" strike="noStrike" cap="none">
                <a:solidFill>
                  <a:schemeClr val="dk1"/>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1"/>
              </a:buClr>
              <a:buSzPts val="2800"/>
              <a:buFont typeface="Roboto"/>
              <a:buNone/>
              <a:defRPr sz="2800" b="0" i="0" u="none" strike="noStrike" cap="none">
                <a:solidFill>
                  <a:schemeClr val="dk1"/>
                </a:solidFill>
                <a:latin typeface="Roboto"/>
                <a:ea typeface="Roboto"/>
                <a:cs typeface="Roboto"/>
                <a:sym typeface="Roboto"/>
              </a:defRPr>
            </a:lvl9pPr>
          </a:lstStyle>
          <a:p>
            <a:pPr marL="0" indent="0"/>
            <a:r>
              <a:rPr lang="en-US" sz="5000" dirty="0" err="1">
                <a:solidFill>
                  <a:srgbClr val="9CBC36"/>
                </a:solidFill>
                <a:latin typeface="#9Slide07 IcielPr Fetridge" panose="02000000000000000000" pitchFamily="2" charset="0"/>
                <a:ea typeface="Tahoma" panose="020B0604030504040204" pitchFamily="34" charset="0"/>
                <a:cs typeface="Tahoma" panose="020B0604030504040204" pitchFamily="34" charset="0"/>
              </a:rPr>
              <a:t>Tập</a:t>
            </a:r>
            <a:r>
              <a:rPr lang="en-US" sz="5000" dirty="0">
                <a:solidFill>
                  <a:srgbClr val="9CBC36"/>
                </a:solidFill>
                <a:latin typeface="#9Slide07 IcielPr Fetridge" panose="02000000000000000000" pitchFamily="2" charset="0"/>
                <a:ea typeface="Tahoma" panose="020B0604030504040204" pitchFamily="34" charset="0"/>
                <a:cs typeface="Tahoma" panose="020B0604030504040204" pitchFamily="34" charset="0"/>
              </a:rPr>
              <a:t> </a:t>
            </a:r>
            <a:r>
              <a:rPr lang="en-US" sz="5000" dirty="0" err="1">
                <a:solidFill>
                  <a:srgbClr val="9CBC36"/>
                </a:solidFill>
                <a:latin typeface="#9Slide07 IcielPr Fetridge" panose="02000000000000000000" pitchFamily="2" charset="0"/>
                <a:ea typeface="Tahoma" panose="020B0604030504040204" pitchFamily="34" charset="0"/>
                <a:cs typeface="Tahoma" panose="020B0604030504040204" pitchFamily="34" charset="0"/>
              </a:rPr>
              <a:t>làm</a:t>
            </a:r>
            <a:r>
              <a:rPr lang="en-US" sz="5000" dirty="0">
                <a:solidFill>
                  <a:srgbClr val="9CBC36"/>
                </a:solidFill>
                <a:latin typeface="#9Slide07 IcielPr Fetridge" panose="02000000000000000000" pitchFamily="2" charset="0"/>
                <a:ea typeface="Tahoma" panose="020B0604030504040204" pitchFamily="34" charset="0"/>
                <a:cs typeface="Tahoma" panose="020B0604030504040204" pitchFamily="34" charset="0"/>
              </a:rPr>
              <a:t> </a:t>
            </a:r>
            <a:r>
              <a:rPr lang="en-US" sz="5000" dirty="0" err="1">
                <a:solidFill>
                  <a:srgbClr val="9CBC36"/>
                </a:solidFill>
                <a:latin typeface="#9Slide07 IcielPr Fetridge" panose="02000000000000000000" pitchFamily="2" charset="0"/>
                <a:ea typeface="Tahoma" panose="020B0604030504040204" pitchFamily="34" charset="0"/>
                <a:cs typeface="Tahoma" panose="020B0604030504040204" pitchFamily="34" charset="0"/>
              </a:rPr>
              <a:t>văn</a:t>
            </a:r>
            <a:endParaRPr lang="en-US" sz="5000" dirty="0">
              <a:solidFill>
                <a:srgbClr val="9CBC36"/>
              </a:solidFill>
              <a:latin typeface="#9Slide07 IcielPr Fetridge" panose="02000000000000000000" pitchFamily="2" charset="0"/>
              <a:ea typeface="Tahoma" panose="020B0604030504040204" pitchFamily="34" charset="0"/>
              <a:cs typeface="Tahoma" panose="020B0604030504040204" pitchFamily="34" charset="0"/>
            </a:endParaRPr>
          </a:p>
        </p:txBody>
      </p:sp>
      <p:sp>
        <p:nvSpPr>
          <p:cNvPr id="1880" name="Google Shape;1880;p40"/>
          <p:cNvSpPr txBox="1">
            <a:spLocks noGrp="1"/>
          </p:cNvSpPr>
          <p:nvPr>
            <p:ph type="ctrTitle"/>
          </p:nvPr>
        </p:nvSpPr>
        <p:spPr>
          <a:xfrm>
            <a:off x="147794" y="1831959"/>
            <a:ext cx="9395705" cy="2384726"/>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6400" dirty="0">
                <a:solidFill>
                  <a:schemeClr val="tx1">
                    <a:lumMod val="60000"/>
                    <a:lumOff val="40000"/>
                  </a:schemeClr>
                </a:solidFill>
                <a:latin typeface="UVN Sang Song Nang" panose="03030802040007090B04" pitchFamily="66" charset="0"/>
              </a:rPr>
              <a:t>Luyện tập</a:t>
            </a:r>
            <a:br>
              <a:rPr lang="en" sz="6400" dirty="0">
                <a:solidFill>
                  <a:schemeClr val="tx1">
                    <a:lumMod val="60000"/>
                    <a:lumOff val="40000"/>
                  </a:schemeClr>
                </a:solidFill>
                <a:latin typeface="UVN Sang Song Nang" panose="03030802040007090B04" pitchFamily="66" charset="0"/>
              </a:rPr>
            </a:br>
            <a:r>
              <a:rPr lang="en" sz="6400" dirty="0">
                <a:solidFill>
                  <a:schemeClr val="tx1">
                    <a:lumMod val="60000"/>
                    <a:lumOff val="40000"/>
                  </a:schemeClr>
                </a:solidFill>
                <a:latin typeface="UVN Sang Song Nang" panose="03030802040007090B04" pitchFamily="66" charset="0"/>
              </a:rPr>
              <a:t>giới thiệu về địa phương</a:t>
            </a:r>
            <a:endParaRPr sz="6400" dirty="0">
              <a:solidFill>
                <a:schemeClr val="tx1">
                  <a:lumMod val="60000"/>
                  <a:lumOff val="40000"/>
                </a:schemeClr>
              </a:solidFill>
              <a:latin typeface="UVN Sang Song Nang" panose="03030802040007090B04" pitchFamily="66" charset="0"/>
            </a:endParaRPr>
          </a:p>
        </p:txBody>
      </p:sp>
      <p:sp>
        <p:nvSpPr>
          <p:cNvPr id="1881" name="Google Shape;1881;p40"/>
          <p:cNvSpPr txBox="1">
            <a:spLocks noGrp="1"/>
          </p:cNvSpPr>
          <p:nvPr>
            <p:ph type="subTitle" idx="1"/>
          </p:nvPr>
        </p:nvSpPr>
        <p:spPr>
          <a:xfrm>
            <a:off x="3301999" y="1044134"/>
            <a:ext cx="2593976" cy="100056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5000" dirty="0">
                <a:solidFill>
                  <a:schemeClr val="accent4">
                    <a:lumMod val="50000"/>
                  </a:schemeClr>
                </a:solidFill>
                <a:latin typeface="#9Slide07 IcielPr Fetridge" panose="02000000000000000000" pitchFamily="2" charset="0"/>
              </a:rPr>
              <a:t>T</a:t>
            </a:r>
            <a:r>
              <a:rPr lang="en" sz="5000" dirty="0">
                <a:solidFill>
                  <a:schemeClr val="accent4">
                    <a:lumMod val="50000"/>
                  </a:schemeClr>
                </a:solidFill>
                <a:latin typeface="#9Slide07 IcielPr Fetridge" panose="02000000000000000000" pitchFamily="2" charset="0"/>
              </a:rPr>
              <a:t>ập làm văn</a:t>
            </a:r>
            <a:endParaRPr sz="5000" dirty="0">
              <a:solidFill>
                <a:schemeClr val="accent4">
                  <a:lumMod val="50000"/>
                </a:schemeClr>
              </a:solidFill>
              <a:latin typeface="#9Slide07 IcielPr Fetridge" panose="02000000000000000000" pitchFamily="2"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81">
                                            <p:txEl>
                                              <p:pRg st="0" end="0"/>
                                            </p:txEl>
                                          </p:spTgt>
                                        </p:tgtEl>
                                        <p:attrNameLst>
                                          <p:attrName>style.visibility</p:attrName>
                                        </p:attrNameLst>
                                      </p:cBhvr>
                                      <p:to>
                                        <p:strVal val="visible"/>
                                      </p:to>
                                    </p:set>
                                    <p:animEffect transition="in" filter="fade">
                                      <p:cBhvr>
                                        <p:cTn id="7" dur="1000"/>
                                        <p:tgtEl>
                                          <p:spTgt spid="1881">
                                            <p:txEl>
                                              <p:pRg st="0" end="0"/>
                                            </p:txEl>
                                          </p:spTgt>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26">
                                            <p:txEl>
                                              <p:pRg st="0" end="0"/>
                                            </p:txEl>
                                          </p:spTgt>
                                        </p:tgtEl>
                                        <p:attrNameLst>
                                          <p:attrName>style.visibility</p:attrName>
                                        </p:attrNameLst>
                                      </p:cBhvr>
                                      <p:to>
                                        <p:strVal val="visible"/>
                                      </p:to>
                                    </p:set>
                                    <p:animEffect transition="in" filter="fade">
                                      <p:cBhvr>
                                        <p:cTn id="13" dur="1000"/>
                                        <p:tgtEl>
                                          <p:spTgt spid="26">
                                            <p:txEl>
                                              <p:pRg st="0" end="0"/>
                                            </p:txEl>
                                          </p:spTgt>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par>
                                <p:cTn id="18" presetID="10" presetClass="entr" presetSubtype="0" fill="hold" grpId="0" nodeType="withEffect">
                                  <p:stCondLst>
                                    <p:cond delay="250"/>
                                  </p:stCondLst>
                                  <p:childTnLst>
                                    <p:set>
                                      <p:cBhvr>
                                        <p:cTn id="19" dur="1" fill="hold">
                                          <p:stCondLst>
                                            <p:cond delay="0"/>
                                          </p:stCondLst>
                                        </p:cTn>
                                        <p:tgtEl>
                                          <p:spTgt spid="1880"/>
                                        </p:tgtEl>
                                        <p:attrNameLst>
                                          <p:attrName>style.visibility</p:attrName>
                                        </p:attrNameLst>
                                      </p:cBhvr>
                                      <p:to>
                                        <p:strVal val="visible"/>
                                      </p:to>
                                    </p:set>
                                    <p:animEffect transition="in" filter="fade">
                                      <p:cBhvr>
                                        <p:cTn id="20" dur="1000"/>
                                        <p:tgtEl>
                                          <p:spTgt spid="1880"/>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childTnLst>
                                </p:cTn>
                              </p:par>
                              <p:par>
                                <p:cTn id="24" presetID="10"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childTnLst>
                                </p:cTn>
                              </p:par>
                              <p:par>
                                <p:cTn id="27" presetID="10"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6" grpId="0" build="p"/>
      <p:bldP spid="4" grpId="0"/>
      <p:bldP spid="5" grpId="0"/>
      <p:bldP spid="1880" grpId="0"/>
      <p:bldP spid="188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12"/>
        <p:cNvGrpSpPr/>
        <p:nvPr/>
      </p:nvGrpSpPr>
      <p:grpSpPr>
        <a:xfrm>
          <a:off x="0" y="0"/>
          <a:ext cx="0" cy="0"/>
          <a:chOff x="0" y="0"/>
          <a:chExt cx="0" cy="0"/>
        </a:xfrm>
      </p:grpSpPr>
      <p:sp>
        <p:nvSpPr>
          <p:cNvPr id="2813" name="Google Shape;2813;p67"/>
          <p:cNvSpPr txBox="1">
            <a:spLocks noGrp="1"/>
          </p:cNvSpPr>
          <p:nvPr>
            <p:ph type="title"/>
          </p:nvPr>
        </p:nvSpPr>
        <p:spPr>
          <a:xfrm>
            <a:off x="716850" y="-57150"/>
            <a:ext cx="7710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a:t>Nét mới ở Vĩnh Sơn</a:t>
            </a:r>
            <a:endParaRPr sz="4000"/>
          </a:p>
        </p:txBody>
      </p:sp>
      <p:graphicFrame>
        <p:nvGraphicFramePr>
          <p:cNvPr id="2" name="Table 2">
            <a:extLst>
              <a:ext uri="{FF2B5EF4-FFF2-40B4-BE49-F238E27FC236}">
                <a16:creationId xmlns:a16="http://schemas.microsoft.com/office/drawing/2014/main" id="{7D89B4C0-D6DF-419B-8FD9-A6A9F1A2C1B7}"/>
              </a:ext>
            </a:extLst>
          </p:cNvPr>
          <p:cNvGraphicFramePr>
            <a:graphicFrameLocks noGrp="1"/>
          </p:cNvGraphicFramePr>
          <p:nvPr>
            <p:extLst>
              <p:ext uri="{D42A27DB-BD31-4B8C-83A1-F6EECF244321}">
                <p14:modId xmlns:p14="http://schemas.microsoft.com/office/powerpoint/2010/main" val="3225108365"/>
              </p:ext>
            </p:extLst>
          </p:nvPr>
        </p:nvGraphicFramePr>
        <p:xfrm>
          <a:off x="219775" y="666151"/>
          <a:ext cx="8657526" cy="4477349"/>
        </p:xfrm>
        <a:graphic>
          <a:graphicData uri="http://schemas.openxmlformats.org/drawingml/2006/table">
            <a:tbl>
              <a:tblPr firstRow="1" bandRow="1">
                <a:tableStyleId>{22838BEF-8BB2-4498-84A7-C5851F593DF1}</a:tableStyleId>
              </a:tblPr>
              <a:tblGrid>
                <a:gridCol w="1418525">
                  <a:extLst>
                    <a:ext uri="{9D8B030D-6E8A-4147-A177-3AD203B41FA5}">
                      <a16:colId xmlns:a16="http://schemas.microsoft.com/office/drawing/2014/main" val="998025785"/>
                    </a:ext>
                  </a:extLst>
                </a:gridCol>
                <a:gridCol w="7239001">
                  <a:extLst>
                    <a:ext uri="{9D8B030D-6E8A-4147-A177-3AD203B41FA5}">
                      <a16:colId xmlns:a16="http://schemas.microsoft.com/office/drawing/2014/main" val="268845355"/>
                    </a:ext>
                  </a:extLst>
                </a:gridCol>
              </a:tblGrid>
              <a:tr h="390419">
                <a:tc>
                  <a:txBody>
                    <a:bodyPr/>
                    <a:lstStyle/>
                    <a:p>
                      <a:endParaRPr lang="en-US"/>
                    </a:p>
                  </a:txBody>
                  <a:tcPr/>
                </a:tc>
                <a:tc>
                  <a:txBody>
                    <a:bodyPr/>
                    <a:lstStyle/>
                    <a:p>
                      <a:endParaRPr lang="en-US"/>
                    </a:p>
                  </a:txBody>
                  <a:tcPr/>
                </a:tc>
                <a:extLst>
                  <a:ext uri="{0D108BD9-81ED-4DB2-BD59-A6C34878D82A}">
                    <a16:rowId xmlns:a16="http://schemas.microsoft.com/office/drawing/2014/main" val="1611471535"/>
                  </a:ext>
                </a:extLst>
              </a:tr>
              <a:tr h="949285">
                <a:tc>
                  <a:txBody>
                    <a:bodyPr/>
                    <a:lstStyle/>
                    <a:p>
                      <a:endParaRPr lang="en-US"/>
                    </a:p>
                  </a:txBody>
                  <a:tcPr/>
                </a:tc>
                <a:tc>
                  <a:txBody>
                    <a:bodyPr/>
                    <a:lstStyle/>
                    <a:p>
                      <a:endParaRPr lang="en-US"/>
                    </a:p>
                  </a:txBody>
                  <a:tcPr/>
                </a:tc>
                <a:extLst>
                  <a:ext uri="{0D108BD9-81ED-4DB2-BD59-A6C34878D82A}">
                    <a16:rowId xmlns:a16="http://schemas.microsoft.com/office/drawing/2014/main" val="504464664"/>
                  </a:ext>
                </a:extLst>
              </a:tr>
              <a:tr h="2028783">
                <a:tc>
                  <a:txBody>
                    <a:bodyPr/>
                    <a:lstStyle/>
                    <a:p>
                      <a:endParaRPr lang="en-US"/>
                    </a:p>
                  </a:txBody>
                  <a:tcPr/>
                </a:tc>
                <a:tc>
                  <a:txBody>
                    <a:bodyPr/>
                    <a:lstStyle/>
                    <a:p>
                      <a:endParaRPr lang="en-US"/>
                    </a:p>
                  </a:txBody>
                  <a:tcPr/>
                </a:tc>
                <a:extLst>
                  <a:ext uri="{0D108BD9-81ED-4DB2-BD59-A6C34878D82A}">
                    <a16:rowId xmlns:a16="http://schemas.microsoft.com/office/drawing/2014/main" val="1870929615"/>
                  </a:ext>
                </a:extLst>
              </a:tr>
              <a:tr h="1108862">
                <a:tc>
                  <a:txBody>
                    <a:bodyPr/>
                    <a:lstStyle/>
                    <a:p>
                      <a:endParaRPr lang="en-US"/>
                    </a:p>
                  </a:txBody>
                  <a:tcPr/>
                </a:tc>
                <a:tc>
                  <a:txBody>
                    <a:bodyPr/>
                    <a:lstStyle/>
                    <a:p>
                      <a:endParaRPr lang="en-US"/>
                    </a:p>
                  </a:txBody>
                  <a:tcPr/>
                </a:tc>
                <a:extLst>
                  <a:ext uri="{0D108BD9-81ED-4DB2-BD59-A6C34878D82A}">
                    <a16:rowId xmlns:a16="http://schemas.microsoft.com/office/drawing/2014/main" val="1366058832"/>
                  </a:ext>
                </a:extLst>
              </a:tr>
            </a:tbl>
          </a:graphicData>
        </a:graphic>
      </p:graphicFrame>
      <p:sp>
        <p:nvSpPr>
          <p:cNvPr id="3" name="TextBox 2">
            <a:extLst>
              <a:ext uri="{FF2B5EF4-FFF2-40B4-BE49-F238E27FC236}">
                <a16:creationId xmlns:a16="http://schemas.microsoft.com/office/drawing/2014/main" id="{9D24C5F5-7B55-4205-8450-E60F4F4B6E90}"/>
              </a:ext>
            </a:extLst>
          </p:cNvPr>
          <p:cNvSpPr txBox="1"/>
          <p:nvPr/>
        </p:nvSpPr>
        <p:spPr>
          <a:xfrm>
            <a:off x="276924" y="637512"/>
            <a:ext cx="1437575" cy="461665"/>
          </a:xfrm>
          <a:prstGeom prst="rect">
            <a:avLst/>
          </a:prstGeom>
          <a:noFill/>
          <a:ln>
            <a:noFill/>
          </a:ln>
        </p:spPr>
        <p:txBody>
          <a:bodyPr wrap="square" rtlCol="0">
            <a:spAutoFit/>
          </a:bodyPr>
          <a:lstStyle/>
          <a:p>
            <a:r>
              <a:rPr lang="en-US" sz="2400" b="1">
                <a:latin typeface="Tahoma" panose="020B0604030504040204" pitchFamily="34" charset="0"/>
                <a:ea typeface="Tahoma" panose="020B0604030504040204" pitchFamily="34" charset="0"/>
                <a:cs typeface="Tahoma" panose="020B0604030504040204" pitchFamily="34" charset="0"/>
              </a:rPr>
              <a:t>Cấu tạo</a:t>
            </a:r>
          </a:p>
        </p:txBody>
      </p:sp>
      <p:sp>
        <p:nvSpPr>
          <p:cNvPr id="31" name="TextBox 30">
            <a:extLst>
              <a:ext uri="{FF2B5EF4-FFF2-40B4-BE49-F238E27FC236}">
                <a16:creationId xmlns:a16="http://schemas.microsoft.com/office/drawing/2014/main" id="{CCE561EF-4C95-43F1-9890-C0CF87F48662}"/>
              </a:ext>
            </a:extLst>
          </p:cNvPr>
          <p:cNvSpPr txBox="1"/>
          <p:nvPr/>
        </p:nvSpPr>
        <p:spPr>
          <a:xfrm>
            <a:off x="4201225" y="614065"/>
            <a:ext cx="2180525" cy="461665"/>
          </a:xfrm>
          <a:prstGeom prst="rect">
            <a:avLst/>
          </a:prstGeom>
          <a:noFill/>
          <a:ln>
            <a:noFill/>
          </a:ln>
        </p:spPr>
        <p:txBody>
          <a:bodyPr wrap="square" rtlCol="0">
            <a:spAutoFit/>
          </a:bodyPr>
          <a:lstStyle/>
          <a:p>
            <a:pPr algn="ctr"/>
            <a:r>
              <a:rPr lang="en-US" sz="2400" b="1">
                <a:latin typeface="Tahoma" panose="020B0604030504040204" pitchFamily="34" charset="0"/>
                <a:ea typeface="Tahoma" panose="020B0604030504040204" pitchFamily="34" charset="0"/>
                <a:cs typeface="Tahoma" panose="020B0604030504040204" pitchFamily="34" charset="0"/>
              </a:rPr>
              <a:t>Nội dung</a:t>
            </a:r>
          </a:p>
        </p:txBody>
      </p:sp>
      <p:sp>
        <p:nvSpPr>
          <p:cNvPr id="32" name="TextBox 31">
            <a:extLst>
              <a:ext uri="{FF2B5EF4-FFF2-40B4-BE49-F238E27FC236}">
                <a16:creationId xmlns:a16="http://schemas.microsoft.com/office/drawing/2014/main" id="{4EB0E568-2BD6-40D8-96E8-05C2E457797C}"/>
              </a:ext>
            </a:extLst>
          </p:cNvPr>
          <p:cNvSpPr txBox="1"/>
          <p:nvPr/>
        </p:nvSpPr>
        <p:spPr>
          <a:xfrm>
            <a:off x="397951" y="1385224"/>
            <a:ext cx="1437575" cy="461665"/>
          </a:xfrm>
          <a:prstGeom prst="rect">
            <a:avLst/>
          </a:prstGeom>
          <a:noFill/>
          <a:ln>
            <a:noFill/>
          </a:ln>
        </p:spPr>
        <p:txBody>
          <a:bodyPr wrap="square" rtlCol="0">
            <a:spAutoFit/>
          </a:bodyPr>
          <a:lstStyle/>
          <a:p>
            <a:r>
              <a:rPr lang="en-US" sz="2300" b="1">
                <a:latin typeface="Tahoma" panose="020B0604030504040204" pitchFamily="34" charset="0"/>
                <a:ea typeface="Tahoma" panose="020B0604030504040204" pitchFamily="34" charset="0"/>
                <a:cs typeface="Tahoma" panose="020B0604030504040204" pitchFamily="34" charset="0"/>
              </a:rPr>
              <a:t>Mở bài</a:t>
            </a:r>
          </a:p>
        </p:txBody>
      </p:sp>
      <p:sp>
        <p:nvSpPr>
          <p:cNvPr id="33" name="TextBox 32">
            <a:extLst>
              <a:ext uri="{FF2B5EF4-FFF2-40B4-BE49-F238E27FC236}">
                <a16:creationId xmlns:a16="http://schemas.microsoft.com/office/drawing/2014/main" id="{E86D0D74-33A7-414C-84D9-05EDD4912BC1}"/>
              </a:ext>
            </a:extLst>
          </p:cNvPr>
          <p:cNvSpPr txBox="1"/>
          <p:nvPr/>
        </p:nvSpPr>
        <p:spPr>
          <a:xfrm>
            <a:off x="219774" y="2824397"/>
            <a:ext cx="1780475" cy="461665"/>
          </a:xfrm>
          <a:prstGeom prst="rect">
            <a:avLst/>
          </a:prstGeom>
          <a:noFill/>
          <a:ln>
            <a:noFill/>
          </a:ln>
        </p:spPr>
        <p:txBody>
          <a:bodyPr wrap="square" rtlCol="0">
            <a:spAutoFit/>
          </a:bodyPr>
          <a:lstStyle/>
          <a:p>
            <a:r>
              <a:rPr lang="en-US" sz="2300" b="1">
                <a:latin typeface="Tahoma" panose="020B0604030504040204" pitchFamily="34" charset="0"/>
                <a:ea typeface="Tahoma" panose="020B0604030504040204" pitchFamily="34" charset="0"/>
                <a:cs typeface="Tahoma" panose="020B0604030504040204" pitchFamily="34" charset="0"/>
              </a:rPr>
              <a:t>Thân bài</a:t>
            </a:r>
          </a:p>
        </p:txBody>
      </p:sp>
      <p:sp>
        <p:nvSpPr>
          <p:cNvPr id="34" name="TextBox 33">
            <a:extLst>
              <a:ext uri="{FF2B5EF4-FFF2-40B4-BE49-F238E27FC236}">
                <a16:creationId xmlns:a16="http://schemas.microsoft.com/office/drawing/2014/main" id="{221A70BD-316A-4F6C-AF41-99A5B61B034C}"/>
              </a:ext>
            </a:extLst>
          </p:cNvPr>
          <p:cNvSpPr txBox="1"/>
          <p:nvPr/>
        </p:nvSpPr>
        <p:spPr>
          <a:xfrm>
            <a:off x="397951" y="4358653"/>
            <a:ext cx="1780475" cy="461665"/>
          </a:xfrm>
          <a:prstGeom prst="rect">
            <a:avLst/>
          </a:prstGeom>
          <a:noFill/>
          <a:ln>
            <a:noFill/>
          </a:ln>
        </p:spPr>
        <p:txBody>
          <a:bodyPr wrap="square" rtlCol="0">
            <a:spAutoFit/>
          </a:bodyPr>
          <a:lstStyle/>
          <a:p>
            <a:r>
              <a:rPr lang="en-US" sz="2300" b="1">
                <a:latin typeface="Tahoma" panose="020B0604030504040204" pitchFamily="34" charset="0"/>
                <a:ea typeface="Tahoma" panose="020B0604030504040204" pitchFamily="34" charset="0"/>
                <a:cs typeface="Tahoma" panose="020B0604030504040204" pitchFamily="34" charset="0"/>
              </a:rPr>
              <a:t>Kết bài</a:t>
            </a:r>
          </a:p>
        </p:txBody>
      </p:sp>
      <p:sp>
        <p:nvSpPr>
          <p:cNvPr id="35" name="TextBox 34">
            <a:extLst>
              <a:ext uri="{FF2B5EF4-FFF2-40B4-BE49-F238E27FC236}">
                <a16:creationId xmlns:a16="http://schemas.microsoft.com/office/drawing/2014/main" id="{08B607E7-308E-482B-9753-D874D082527A}"/>
              </a:ext>
            </a:extLst>
          </p:cNvPr>
          <p:cNvSpPr txBox="1"/>
          <p:nvPr/>
        </p:nvSpPr>
        <p:spPr>
          <a:xfrm>
            <a:off x="1695449" y="994465"/>
            <a:ext cx="7104252" cy="1077218"/>
          </a:xfrm>
          <a:prstGeom prst="rect">
            <a:avLst/>
          </a:prstGeom>
          <a:noFill/>
          <a:ln>
            <a:noFill/>
          </a:ln>
        </p:spPr>
        <p:txBody>
          <a:bodyPr wrap="square" rtlCol="0">
            <a:spAutoFit/>
          </a:bodyPr>
          <a:lstStyle/>
          <a:p>
            <a:pPr lvl="0" algn="just" fontAlgn="base">
              <a:spcBef>
                <a:spcPct val="0"/>
              </a:spcBef>
              <a:spcAft>
                <a:spcPct val="0"/>
              </a:spcAft>
              <a:buClrTx/>
              <a:defRPr/>
            </a:pPr>
            <a:r>
              <a:rPr lang="en-US" sz="1600" kern="1200">
                <a:latin typeface="Tahoma" panose="020B0604030504040204" pitchFamily="34" charset="0"/>
                <a:ea typeface="Tahoma" panose="020B0604030504040204" pitchFamily="34" charset="0"/>
                <a:cs typeface="Tahoma" panose="020B0604030504040204" pitchFamily="34" charset="0"/>
              </a:rPr>
              <a:t>    </a:t>
            </a:r>
            <a:r>
              <a:rPr lang="vi-VN" sz="1600" kern="1200">
                <a:latin typeface="Tahoma" panose="020B0604030504040204" pitchFamily="34" charset="0"/>
                <a:ea typeface="Tahoma" panose="020B0604030504040204" pitchFamily="34" charset="0"/>
                <a:cs typeface="Tahoma" panose="020B0604030504040204" pitchFamily="34" charset="0"/>
              </a:rPr>
              <a:t>Vĩnh Sơn là một xã miền núi thuộc huyện Vĩnh Thạnh, tỉnh Bình Định; đồng bào phần lớn là người dân tộc Ba-na. Vốn là xã có nhiều khó khăn nhất huyện, đói nghèo đeo đẳng quanh năm, cuộc sống ở xã vùng cao này giờ đây đã có nhiều đổi khác.</a:t>
            </a:r>
          </a:p>
        </p:txBody>
      </p:sp>
      <p:sp>
        <p:nvSpPr>
          <p:cNvPr id="36" name="TextBox 35">
            <a:extLst>
              <a:ext uri="{FF2B5EF4-FFF2-40B4-BE49-F238E27FC236}">
                <a16:creationId xmlns:a16="http://schemas.microsoft.com/office/drawing/2014/main" id="{AD26FF51-8795-40EE-97F2-EC988D903649}"/>
              </a:ext>
            </a:extLst>
          </p:cNvPr>
          <p:cNvSpPr txBox="1"/>
          <p:nvPr/>
        </p:nvSpPr>
        <p:spPr>
          <a:xfrm>
            <a:off x="1695449" y="2025015"/>
            <a:ext cx="7113076" cy="2062103"/>
          </a:xfrm>
          <a:prstGeom prst="rect">
            <a:avLst/>
          </a:prstGeom>
          <a:noFill/>
          <a:ln>
            <a:noFill/>
          </a:ln>
        </p:spPr>
        <p:txBody>
          <a:bodyPr wrap="square" rtlCol="0">
            <a:spAutoFit/>
          </a:bodyPr>
          <a:lstStyle/>
          <a:p>
            <a:pPr lvl="0" algn="just" fontAlgn="base">
              <a:spcBef>
                <a:spcPct val="0"/>
              </a:spcBef>
              <a:spcAft>
                <a:spcPct val="0"/>
              </a:spcAft>
              <a:buClrTx/>
              <a:defRPr/>
            </a:pPr>
            <a:r>
              <a:rPr lang="en-US" sz="1600" kern="1200">
                <a:latin typeface="Tahoma" panose="020B0604030504040204" pitchFamily="34" charset="0"/>
                <a:ea typeface="Tahoma" panose="020B0604030504040204" pitchFamily="34" charset="0"/>
                <a:cs typeface="Tahoma" panose="020B0604030504040204" pitchFamily="34" charset="0"/>
              </a:rPr>
              <a:t>    </a:t>
            </a:r>
            <a:r>
              <a:rPr lang="vi-VN" sz="1600" kern="1200">
                <a:latin typeface="Tahoma" panose="020B0604030504040204" pitchFamily="34" charset="0"/>
                <a:ea typeface="Tahoma" panose="020B0604030504040204" pitchFamily="34" charset="0"/>
                <a:cs typeface="Tahoma" panose="020B0604030504040204" pitchFamily="34" charset="0"/>
              </a:rPr>
              <a:t>Nét nổi bật nhất ở Vĩnh Sơn hôm nay là người dân đã biết trồng lúa nước. Ngày trước chỉ quen phát rẫy làm nương nay đây mai đó, giờ đây toàn xã đã trồng lúa nước hai vụ một năm với năng suất khá cao. Bà con trong xã không những không lo thiếu ăn, mà còn có lương thực để chăn nuôi.</a:t>
            </a:r>
          </a:p>
          <a:p>
            <a:pPr lvl="0" algn="just" fontAlgn="base">
              <a:spcBef>
                <a:spcPct val="0"/>
              </a:spcBef>
              <a:spcAft>
                <a:spcPct val="0"/>
              </a:spcAft>
              <a:buClrTx/>
              <a:defRPr/>
            </a:pPr>
            <a:r>
              <a:rPr lang="vi-VN" sz="1600" kern="1200">
                <a:latin typeface="Tahoma" panose="020B0604030504040204" pitchFamily="34" charset="0"/>
                <a:ea typeface="Tahoma" panose="020B0604030504040204" pitchFamily="34" charset="0"/>
                <a:cs typeface="Tahoma" panose="020B0604030504040204" pitchFamily="34" charset="0"/>
              </a:rPr>
              <a:t>   </a:t>
            </a:r>
            <a:r>
              <a:rPr lang="en-US" sz="1600" kern="1200">
                <a:latin typeface="Tahoma" panose="020B0604030504040204" pitchFamily="34" charset="0"/>
                <a:ea typeface="Tahoma" panose="020B0604030504040204" pitchFamily="34" charset="0"/>
                <a:cs typeface="Tahoma" panose="020B0604030504040204" pitchFamily="34" charset="0"/>
              </a:rPr>
              <a:t> </a:t>
            </a:r>
            <a:r>
              <a:rPr lang="vi-VN" sz="1600" kern="1200">
                <a:latin typeface="Tahoma" panose="020B0604030504040204" pitchFamily="34" charset="0"/>
                <a:ea typeface="Tahoma" panose="020B0604030504040204" pitchFamily="34" charset="0"/>
                <a:cs typeface="Tahoma" panose="020B0604030504040204" pitchFamily="34" charset="0"/>
              </a:rPr>
              <a:t>Một điều nổi bật nữa ở Vĩnh Sơn là phát triển nghề nuôi cá. Nhiều ao hồ được người dân dùng nuôi cá với sản lượng hằng năm tới hai tấn rưỡi trên một héc-ta. Ước muốn của người dân vùng cao chở cá ngược về xuôi bán đã trở thành hiện thực.</a:t>
            </a:r>
          </a:p>
        </p:txBody>
      </p:sp>
      <p:sp>
        <p:nvSpPr>
          <p:cNvPr id="37" name="TextBox 36">
            <a:extLst>
              <a:ext uri="{FF2B5EF4-FFF2-40B4-BE49-F238E27FC236}">
                <a16:creationId xmlns:a16="http://schemas.microsoft.com/office/drawing/2014/main" id="{69A92442-763E-4E72-B76D-A05239771CCC}"/>
              </a:ext>
            </a:extLst>
          </p:cNvPr>
          <p:cNvSpPr txBox="1"/>
          <p:nvPr/>
        </p:nvSpPr>
        <p:spPr>
          <a:xfrm>
            <a:off x="1695449" y="4098712"/>
            <a:ext cx="6974750" cy="1077218"/>
          </a:xfrm>
          <a:prstGeom prst="rect">
            <a:avLst/>
          </a:prstGeom>
          <a:noFill/>
          <a:ln>
            <a:noFill/>
          </a:ln>
        </p:spPr>
        <p:txBody>
          <a:bodyPr wrap="square" rtlCol="0">
            <a:spAutoFit/>
          </a:bodyPr>
          <a:lstStyle/>
          <a:p>
            <a:pPr lvl="0" algn="just" fontAlgn="base">
              <a:spcBef>
                <a:spcPct val="0"/>
              </a:spcBef>
              <a:spcAft>
                <a:spcPct val="0"/>
              </a:spcAft>
              <a:buClrTx/>
              <a:defRPr/>
            </a:pPr>
            <a:r>
              <a:rPr lang="en-US" sz="1600" kern="1200">
                <a:latin typeface="Tahoma" panose="020B0604030504040204" pitchFamily="34" charset="0"/>
                <a:ea typeface="Tahoma" panose="020B0604030504040204" pitchFamily="34" charset="0"/>
                <a:cs typeface="Tahoma" panose="020B0604030504040204" pitchFamily="34" charset="0"/>
              </a:rPr>
              <a:t>     </a:t>
            </a:r>
            <a:r>
              <a:rPr lang="vi-VN" sz="1600" kern="1200">
                <a:latin typeface="Tahoma" panose="020B0604030504040204" pitchFamily="34" charset="0"/>
                <a:ea typeface="Tahoma" panose="020B0604030504040204" pitchFamily="34" charset="0"/>
                <a:cs typeface="Tahoma" panose="020B0604030504040204" pitchFamily="34" charset="0"/>
              </a:rPr>
              <a:t>Nhờ phát triển kinh tế, đời sống người dân được cải thiện rõ </a:t>
            </a:r>
            <a:r>
              <a:rPr lang="en-US" sz="1600" kern="1200">
                <a:latin typeface="Tahoma" panose="020B0604030504040204" pitchFamily="34" charset="0"/>
                <a:ea typeface="Tahoma" panose="020B0604030504040204" pitchFamily="34" charset="0"/>
                <a:cs typeface="Tahoma" panose="020B0604030504040204" pitchFamily="34" charset="0"/>
              </a:rPr>
              <a:t>rệt</a:t>
            </a:r>
            <a:r>
              <a:rPr lang="vi-VN" sz="1600" kern="1200">
                <a:latin typeface="Tahoma" panose="020B0604030504040204" pitchFamily="34" charset="0"/>
                <a:ea typeface="Tahoma" panose="020B0604030504040204" pitchFamily="34" charset="0"/>
                <a:cs typeface="Tahoma" panose="020B0604030504040204" pitchFamily="34" charset="0"/>
              </a:rPr>
              <a:t>. Trong xã, cứ 10 hộ thì 9 hộ có điện dùng, 8 hộ có phương tiện nghe </a:t>
            </a:r>
            <a:r>
              <a:rPr lang="en-US" sz="1600" kern="1200">
                <a:latin typeface="Tahoma" panose="020B0604030504040204" pitchFamily="34" charset="0"/>
                <a:ea typeface="Tahoma" panose="020B0604030504040204" pitchFamily="34" charset="0"/>
                <a:cs typeface="Tahoma" panose="020B0604030504040204" pitchFamily="34" charset="0"/>
              </a:rPr>
              <a:t>-</a:t>
            </a:r>
            <a:r>
              <a:rPr lang="vi-VN" sz="1600" kern="1200">
                <a:latin typeface="Tahoma" panose="020B0604030504040204" pitchFamily="34" charset="0"/>
                <a:ea typeface="Tahoma" panose="020B0604030504040204" pitchFamily="34" charset="0"/>
                <a:cs typeface="Tahoma" panose="020B0604030504040204" pitchFamily="34" charset="0"/>
              </a:rPr>
              <a:t> nhìn, 3 hộ có xe máy. Đầ</a:t>
            </a:r>
            <a:r>
              <a:rPr lang="en-US" sz="1600" kern="1200">
                <a:latin typeface="Tahoma" panose="020B0604030504040204" pitchFamily="34" charset="0"/>
                <a:ea typeface="Tahoma" panose="020B0604030504040204" pitchFamily="34" charset="0"/>
                <a:cs typeface="Tahoma" panose="020B0604030504040204" pitchFamily="34" charset="0"/>
              </a:rPr>
              <a:t>u</a:t>
            </a:r>
            <a:r>
              <a:rPr lang="vi-VN" sz="1600" kern="1200">
                <a:latin typeface="Tahoma" panose="020B0604030504040204" pitchFamily="34" charset="0"/>
                <a:ea typeface="Tahoma" panose="020B0604030504040204" pitchFamily="34" charset="0"/>
                <a:cs typeface="Tahoma" panose="020B0604030504040204" pitchFamily="34" charset="0"/>
              </a:rPr>
              <a:t> năm học 2000 </a:t>
            </a:r>
            <a:r>
              <a:rPr lang="en-US" sz="1600" kern="1200">
                <a:latin typeface="Tahoma" panose="020B0604030504040204" pitchFamily="34" charset="0"/>
                <a:ea typeface="Tahoma" panose="020B0604030504040204" pitchFamily="34" charset="0"/>
                <a:cs typeface="Tahoma" panose="020B0604030504040204" pitchFamily="34" charset="0"/>
              </a:rPr>
              <a:t>-</a:t>
            </a:r>
            <a:r>
              <a:rPr lang="vi-VN" sz="1600" kern="1200">
                <a:latin typeface="Tahoma" panose="020B0604030504040204" pitchFamily="34" charset="0"/>
                <a:ea typeface="Tahoma" panose="020B0604030504040204" pitchFamily="34" charset="0"/>
                <a:cs typeface="Tahoma" panose="020B0604030504040204" pitchFamily="34" charset="0"/>
              </a:rPr>
              <a:t> 2001, số học sinh đến trường tăng gấp rưỡi so với năm học trước.</a:t>
            </a:r>
          </a:p>
        </p:txBody>
      </p:sp>
      <p:sp>
        <p:nvSpPr>
          <p:cNvPr id="38" name="TextBox 37">
            <a:extLst>
              <a:ext uri="{FF2B5EF4-FFF2-40B4-BE49-F238E27FC236}">
                <a16:creationId xmlns:a16="http://schemas.microsoft.com/office/drawing/2014/main" id="{F3463A6E-A239-412E-BF1D-B9DA42A1A5EE}"/>
              </a:ext>
            </a:extLst>
          </p:cNvPr>
          <p:cNvSpPr txBox="1"/>
          <p:nvPr/>
        </p:nvSpPr>
        <p:spPr>
          <a:xfrm>
            <a:off x="1714499" y="961674"/>
            <a:ext cx="7368503" cy="1138773"/>
          </a:xfrm>
          <a:prstGeom prst="rect">
            <a:avLst/>
          </a:prstGeom>
          <a:noFill/>
          <a:ln>
            <a:noFill/>
          </a:ln>
        </p:spPr>
        <p:txBody>
          <a:bodyPr wrap="square" rtlCol="0">
            <a:spAutoFit/>
          </a:bodyPr>
          <a:lstStyle/>
          <a:p>
            <a:pPr lvl="0" indent="228600" fontAlgn="base">
              <a:spcBef>
                <a:spcPct val="0"/>
              </a:spcBef>
              <a:spcAft>
                <a:spcPct val="0"/>
              </a:spcAft>
              <a:buClrTx/>
              <a:defRPr/>
            </a:pPr>
            <a:r>
              <a:rPr lang="vi-VN" sz="1700" b="1" kern="1200">
                <a:latin typeface="Tahoma" panose="020B0604030504040204" pitchFamily="34" charset="0"/>
                <a:ea typeface="Tahoma" panose="020B0604030504040204" pitchFamily="34" charset="0"/>
                <a:cs typeface="Tahoma" panose="020B0604030504040204" pitchFamily="34" charset="0"/>
              </a:rPr>
              <a:t>Giới thiệu chung về địa phương em sinh sống (tên,</a:t>
            </a:r>
            <a:r>
              <a:rPr lang="en-US" sz="1700" b="1" kern="1200">
                <a:latin typeface="Tahoma" panose="020B0604030504040204" pitchFamily="34" charset="0"/>
                <a:ea typeface="Tahoma" panose="020B0604030504040204" pitchFamily="34" charset="0"/>
                <a:cs typeface="Tahoma" panose="020B0604030504040204" pitchFamily="34" charset="0"/>
              </a:rPr>
              <a:t> </a:t>
            </a:r>
            <a:r>
              <a:rPr lang="vi-VN" sz="1700" b="1" kern="1200">
                <a:latin typeface="Tahoma" panose="020B0604030504040204" pitchFamily="34" charset="0"/>
                <a:ea typeface="Tahoma" panose="020B0604030504040204" pitchFamily="34" charset="0"/>
                <a:cs typeface="Tahoma" panose="020B0604030504040204" pitchFamily="34" charset="0"/>
              </a:rPr>
              <a:t>đặc điểm chung)</a:t>
            </a:r>
            <a:endParaRPr lang="en-US" sz="1700" b="1" kern="1200">
              <a:latin typeface="Tahoma" panose="020B0604030504040204" pitchFamily="34" charset="0"/>
              <a:ea typeface="Tahoma" panose="020B0604030504040204" pitchFamily="34" charset="0"/>
              <a:cs typeface="Tahoma" panose="020B0604030504040204" pitchFamily="34" charset="0"/>
            </a:endParaRPr>
          </a:p>
          <a:p>
            <a:pPr lvl="0" indent="228600" fontAlgn="base">
              <a:spcBef>
                <a:spcPct val="0"/>
              </a:spcBef>
              <a:spcAft>
                <a:spcPct val="0"/>
              </a:spcAft>
              <a:buClrTx/>
              <a:defRPr/>
            </a:pPr>
            <a:r>
              <a:rPr lang="en-US" sz="1700" kern="1200">
                <a:latin typeface="Tahoma" panose="020B0604030504040204" pitchFamily="34" charset="0"/>
                <a:ea typeface="Tahoma" panose="020B0604030504040204" pitchFamily="34" charset="0"/>
                <a:cs typeface="Tahoma" panose="020B0604030504040204" pitchFamily="34" charset="0"/>
              </a:rPr>
              <a:t>- Tên: xã </a:t>
            </a:r>
            <a:r>
              <a:rPr lang="vi-VN" sz="1700" kern="1200">
                <a:latin typeface="Tahoma" panose="020B0604030504040204" pitchFamily="34" charset="0"/>
                <a:ea typeface="Tahoma" panose="020B0604030504040204" pitchFamily="34" charset="0"/>
                <a:cs typeface="Tahoma" panose="020B0604030504040204" pitchFamily="34" charset="0"/>
              </a:rPr>
              <a:t>Vĩnh Sơn</a:t>
            </a:r>
            <a:r>
              <a:rPr lang="en-US" sz="1700" kern="1200">
                <a:latin typeface="Tahoma" panose="020B0604030504040204" pitchFamily="34" charset="0"/>
                <a:ea typeface="Tahoma" panose="020B0604030504040204" pitchFamily="34" charset="0"/>
                <a:cs typeface="Tahoma" panose="020B0604030504040204" pitchFamily="34" charset="0"/>
              </a:rPr>
              <a:t>, </a:t>
            </a:r>
            <a:r>
              <a:rPr lang="vi-VN" sz="1700" kern="1200">
                <a:latin typeface="Tahoma" panose="020B0604030504040204" pitchFamily="34" charset="0"/>
                <a:ea typeface="Tahoma" panose="020B0604030504040204" pitchFamily="34" charset="0"/>
                <a:cs typeface="Tahoma" panose="020B0604030504040204" pitchFamily="34" charset="0"/>
              </a:rPr>
              <a:t>huyện Vĩnh Thạnh, tỉnh Bình Định</a:t>
            </a:r>
            <a:r>
              <a:rPr lang="en-US" sz="1700" kern="1200">
                <a:latin typeface="Tahoma" panose="020B0604030504040204" pitchFamily="34" charset="0"/>
                <a:ea typeface="Tahoma" panose="020B0604030504040204" pitchFamily="34" charset="0"/>
                <a:cs typeface="Tahoma" panose="020B0604030504040204" pitchFamily="34" charset="0"/>
              </a:rPr>
              <a:t> …</a:t>
            </a:r>
          </a:p>
          <a:p>
            <a:pPr lvl="0" indent="228600" fontAlgn="base">
              <a:spcBef>
                <a:spcPct val="0"/>
              </a:spcBef>
              <a:spcAft>
                <a:spcPct val="0"/>
              </a:spcAft>
              <a:buClrTx/>
              <a:defRPr/>
            </a:pPr>
            <a:r>
              <a:rPr lang="en-US" sz="1700" kern="1200">
                <a:latin typeface="Tahoma" panose="020B0604030504040204" pitchFamily="34" charset="0"/>
                <a:ea typeface="Tahoma" panose="020B0604030504040204" pitchFamily="34" charset="0"/>
                <a:cs typeface="Tahoma" panose="020B0604030504040204" pitchFamily="34" charset="0"/>
              </a:rPr>
              <a:t>- Đặc điểm chung: </a:t>
            </a:r>
            <a:r>
              <a:rPr lang="vi-VN" sz="1700" kern="1200">
                <a:latin typeface="Tahoma" panose="020B0604030504040204" pitchFamily="34" charset="0"/>
                <a:ea typeface="Tahoma" panose="020B0604030504040204" pitchFamily="34" charset="0"/>
                <a:cs typeface="Tahoma" panose="020B0604030504040204" pitchFamily="34" charset="0"/>
              </a:rPr>
              <a:t>khó khăn nhất huyện, đói nghèo đeo đẳng </a:t>
            </a:r>
            <a:r>
              <a:rPr lang="en-US" sz="1700" kern="1200">
                <a:latin typeface="Tahoma" panose="020B0604030504040204" pitchFamily="34" charset="0"/>
                <a:ea typeface="Tahoma" panose="020B0604030504040204" pitchFamily="34" charset="0"/>
                <a:cs typeface="Tahoma" panose="020B0604030504040204" pitchFamily="34" charset="0"/>
              </a:rPr>
              <a:t>…</a:t>
            </a:r>
            <a:endParaRPr lang="vi-VN" sz="1700" kern="1200">
              <a:latin typeface="Tahoma" panose="020B0604030504040204" pitchFamily="34" charset="0"/>
              <a:ea typeface="Tahoma" panose="020B0604030504040204" pitchFamily="34" charset="0"/>
              <a:cs typeface="Tahoma" panose="020B0604030504040204" pitchFamily="34" charset="0"/>
            </a:endParaRPr>
          </a:p>
        </p:txBody>
      </p:sp>
      <p:sp>
        <p:nvSpPr>
          <p:cNvPr id="39" name="TextBox 38">
            <a:extLst>
              <a:ext uri="{FF2B5EF4-FFF2-40B4-BE49-F238E27FC236}">
                <a16:creationId xmlns:a16="http://schemas.microsoft.com/office/drawing/2014/main" id="{F266776A-CC7A-4186-B018-87F77E386D06}"/>
              </a:ext>
            </a:extLst>
          </p:cNvPr>
          <p:cNvSpPr txBox="1"/>
          <p:nvPr/>
        </p:nvSpPr>
        <p:spPr>
          <a:xfrm>
            <a:off x="1555722" y="2198139"/>
            <a:ext cx="7368503" cy="1608646"/>
          </a:xfrm>
          <a:prstGeom prst="rect">
            <a:avLst/>
          </a:prstGeom>
          <a:noFill/>
          <a:ln>
            <a:noFill/>
          </a:ln>
        </p:spPr>
        <p:txBody>
          <a:bodyPr wrap="square" rtlCol="0">
            <a:spAutoFit/>
          </a:bodyPr>
          <a:lstStyle/>
          <a:p>
            <a:pPr lvl="0" indent="228600" fontAlgn="base">
              <a:lnSpc>
                <a:spcPct val="150000"/>
              </a:lnSpc>
              <a:spcBef>
                <a:spcPct val="0"/>
              </a:spcBef>
              <a:spcAft>
                <a:spcPct val="0"/>
              </a:spcAft>
              <a:buClrTx/>
              <a:defRPr/>
            </a:pPr>
            <a:r>
              <a:rPr lang="vi-VN" sz="1700" b="1" kern="1200">
                <a:latin typeface="Tahoma" panose="020B0604030504040204" pitchFamily="34" charset="0"/>
                <a:ea typeface="Tahoma" panose="020B0604030504040204" pitchFamily="34" charset="0"/>
                <a:cs typeface="Tahoma" panose="020B0604030504040204" pitchFamily="34" charset="0"/>
              </a:rPr>
              <a:t>- Kể những nét đổi mới ở địa phương:</a:t>
            </a:r>
          </a:p>
          <a:p>
            <a:pPr lvl="0" indent="228600" fontAlgn="base">
              <a:lnSpc>
                <a:spcPct val="150000"/>
              </a:lnSpc>
              <a:spcBef>
                <a:spcPct val="0"/>
              </a:spcBef>
              <a:spcAft>
                <a:spcPct val="0"/>
              </a:spcAft>
              <a:buClrTx/>
              <a:defRPr/>
            </a:pPr>
            <a:r>
              <a:rPr lang="vi-VN" sz="1700" b="1" kern="1200">
                <a:latin typeface="Tahoma" panose="020B0604030504040204" pitchFamily="34" charset="0"/>
                <a:ea typeface="Tahoma" panose="020B0604030504040204" pitchFamily="34" charset="0"/>
                <a:cs typeface="Tahoma" panose="020B0604030504040204" pitchFamily="34" charset="0"/>
              </a:rPr>
              <a:t>+ Nét đổi mới thứ nhất</a:t>
            </a:r>
            <a:r>
              <a:rPr lang="en-US" sz="1700" b="1" kern="1200">
                <a:latin typeface="Tahoma" panose="020B0604030504040204" pitchFamily="34" charset="0"/>
                <a:ea typeface="Tahoma" panose="020B0604030504040204" pitchFamily="34" charset="0"/>
                <a:cs typeface="Tahoma" panose="020B0604030504040204" pitchFamily="34" charset="0"/>
              </a:rPr>
              <a:t>: </a:t>
            </a:r>
            <a:r>
              <a:rPr lang="vi-VN" sz="1700" kern="1200">
                <a:latin typeface="Tahoma" panose="020B0604030504040204" pitchFamily="34" charset="0"/>
                <a:ea typeface="Tahoma" panose="020B0604030504040204" pitchFamily="34" charset="0"/>
                <a:cs typeface="Tahoma" panose="020B0604030504040204" pitchFamily="34" charset="0"/>
              </a:rPr>
              <a:t>biết trồng lúa nước</a:t>
            </a:r>
            <a:endParaRPr lang="vi-VN" sz="1700" b="1" kern="1200">
              <a:latin typeface="Tahoma" panose="020B0604030504040204" pitchFamily="34" charset="0"/>
              <a:ea typeface="Tahoma" panose="020B0604030504040204" pitchFamily="34" charset="0"/>
              <a:cs typeface="Tahoma" panose="020B0604030504040204" pitchFamily="34" charset="0"/>
            </a:endParaRPr>
          </a:p>
          <a:p>
            <a:pPr lvl="0" indent="228600" fontAlgn="base">
              <a:lnSpc>
                <a:spcPct val="150000"/>
              </a:lnSpc>
              <a:spcBef>
                <a:spcPct val="0"/>
              </a:spcBef>
              <a:spcAft>
                <a:spcPct val="0"/>
              </a:spcAft>
              <a:buClrTx/>
              <a:defRPr/>
            </a:pPr>
            <a:r>
              <a:rPr lang="vi-VN" sz="1700" b="1" kern="1200">
                <a:latin typeface="Tahoma" panose="020B0604030504040204" pitchFamily="34" charset="0"/>
                <a:ea typeface="Tahoma" panose="020B0604030504040204" pitchFamily="34" charset="0"/>
                <a:cs typeface="Tahoma" panose="020B0604030504040204" pitchFamily="34" charset="0"/>
              </a:rPr>
              <a:t>+ Nét đổi mới thứ hai</a:t>
            </a:r>
            <a:r>
              <a:rPr lang="en-US" sz="1700" b="1" kern="1200">
                <a:latin typeface="Tahoma" panose="020B0604030504040204" pitchFamily="34" charset="0"/>
                <a:ea typeface="Tahoma" panose="020B0604030504040204" pitchFamily="34" charset="0"/>
                <a:cs typeface="Tahoma" panose="020B0604030504040204" pitchFamily="34" charset="0"/>
              </a:rPr>
              <a:t>: </a:t>
            </a:r>
            <a:r>
              <a:rPr lang="vi-VN" sz="1700" kern="1200">
                <a:latin typeface="Tahoma" panose="020B0604030504040204" pitchFamily="34" charset="0"/>
                <a:ea typeface="Tahoma" panose="020B0604030504040204" pitchFamily="34" charset="0"/>
                <a:cs typeface="Tahoma" panose="020B0604030504040204" pitchFamily="34" charset="0"/>
              </a:rPr>
              <a:t>phát triển nghề nuôi cá</a:t>
            </a:r>
            <a:endParaRPr lang="vi-VN" sz="1700" b="1" kern="1200">
              <a:latin typeface="Tahoma" panose="020B0604030504040204" pitchFamily="34" charset="0"/>
              <a:ea typeface="Tahoma" panose="020B0604030504040204" pitchFamily="34" charset="0"/>
              <a:cs typeface="Tahoma" panose="020B0604030504040204" pitchFamily="34" charset="0"/>
            </a:endParaRPr>
          </a:p>
          <a:p>
            <a:pPr lvl="0" indent="228600" fontAlgn="base">
              <a:lnSpc>
                <a:spcPct val="150000"/>
              </a:lnSpc>
              <a:spcBef>
                <a:spcPct val="0"/>
              </a:spcBef>
              <a:spcAft>
                <a:spcPct val="0"/>
              </a:spcAft>
              <a:buClrTx/>
              <a:defRPr/>
            </a:pPr>
            <a:r>
              <a:rPr lang="vi-VN" sz="1700" b="1" kern="1200">
                <a:latin typeface="Tahoma" panose="020B0604030504040204" pitchFamily="34" charset="0"/>
                <a:ea typeface="Tahoma" panose="020B0604030504040204" pitchFamily="34" charset="0"/>
                <a:cs typeface="Tahoma" panose="020B0604030504040204" pitchFamily="34" charset="0"/>
              </a:rPr>
              <a:t>+ Nét đổi mới thứ ba,…</a:t>
            </a:r>
          </a:p>
        </p:txBody>
      </p:sp>
      <p:sp>
        <p:nvSpPr>
          <p:cNvPr id="40" name="TextBox 39">
            <a:extLst>
              <a:ext uri="{FF2B5EF4-FFF2-40B4-BE49-F238E27FC236}">
                <a16:creationId xmlns:a16="http://schemas.microsoft.com/office/drawing/2014/main" id="{D9E2B1F0-33AF-40EF-B491-14614D4CA0BF}"/>
              </a:ext>
            </a:extLst>
          </p:cNvPr>
          <p:cNvSpPr txBox="1"/>
          <p:nvPr/>
        </p:nvSpPr>
        <p:spPr>
          <a:xfrm>
            <a:off x="1835351" y="4150903"/>
            <a:ext cx="6694946" cy="877163"/>
          </a:xfrm>
          <a:prstGeom prst="rect">
            <a:avLst/>
          </a:prstGeom>
          <a:noFill/>
          <a:ln>
            <a:noFill/>
          </a:ln>
        </p:spPr>
        <p:txBody>
          <a:bodyPr wrap="square" rtlCol="0">
            <a:spAutoFit/>
          </a:bodyPr>
          <a:lstStyle/>
          <a:p>
            <a:pPr lvl="0" indent="171450" algn="just" fontAlgn="base">
              <a:spcBef>
                <a:spcPct val="0"/>
              </a:spcBef>
              <a:spcAft>
                <a:spcPct val="0"/>
              </a:spcAft>
              <a:buClrTx/>
              <a:defRPr/>
            </a:pPr>
            <a:r>
              <a:rPr lang="vi-VN" sz="1700" b="1" kern="1200">
                <a:latin typeface="Tahoma" panose="020B0604030504040204" pitchFamily="34" charset="0"/>
                <a:ea typeface="Tahoma" panose="020B0604030504040204" pitchFamily="34" charset="0"/>
                <a:cs typeface="Tahoma" panose="020B0604030504040204" pitchFamily="34" charset="0"/>
              </a:rPr>
              <a:t>Nêu kết quả đổi mới ở địa phương, cảm nghĩ về sự đổi mới đó.</a:t>
            </a:r>
            <a:endParaRPr lang="en-US" sz="1700" b="1" kern="1200">
              <a:latin typeface="Tahoma" panose="020B0604030504040204" pitchFamily="34" charset="0"/>
              <a:ea typeface="Tahoma" panose="020B0604030504040204" pitchFamily="34" charset="0"/>
              <a:cs typeface="Tahoma" panose="020B0604030504040204" pitchFamily="34" charset="0"/>
            </a:endParaRPr>
          </a:p>
          <a:p>
            <a:pPr lvl="0" indent="171450" algn="just" fontAlgn="base">
              <a:spcBef>
                <a:spcPct val="0"/>
              </a:spcBef>
              <a:spcAft>
                <a:spcPct val="0"/>
              </a:spcAft>
              <a:buClrTx/>
              <a:defRPr/>
            </a:pPr>
            <a:r>
              <a:rPr lang="en-US" sz="1700" kern="1200">
                <a:latin typeface="Tahoma" panose="020B0604030504040204" pitchFamily="34" charset="0"/>
                <a:ea typeface="Tahoma" panose="020B0604030504040204" pitchFamily="34" charset="0"/>
                <a:cs typeface="Tahoma" panose="020B0604030504040204" pitchFamily="34" charset="0"/>
              </a:rPr>
              <a:t>- Đ</a:t>
            </a:r>
            <a:r>
              <a:rPr lang="vi-VN" sz="1700" kern="1200">
                <a:latin typeface="Tahoma" panose="020B0604030504040204" pitchFamily="34" charset="0"/>
                <a:ea typeface="Tahoma" panose="020B0604030504040204" pitchFamily="34" charset="0"/>
                <a:cs typeface="Tahoma" panose="020B0604030504040204" pitchFamily="34" charset="0"/>
              </a:rPr>
              <a:t>ời sống người dân được cải thiện rõ </a:t>
            </a:r>
            <a:r>
              <a:rPr lang="en-US" sz="1700" kern="1200">
                <a:latin typeface="Tahoma" panose="020B0604030504040204" pitchFamily="34" charset="0"/>
                <a:ea typeface="Tahoma" panose="020B0604030504040204" pitchFamily="34" charset="0"/>
                <a:cs typeface="Tahoma" panose="020B0604030504040204" pitchFamily="34" charset="0"/>
              </a:rPr>
              <a:t>rệt</a:t>
            </a:r>
            <a:endParaRPr lang="en-US" sz="1700" b="1" kern="120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13"/>
                                        </p:tgtEl>
                                        <p:attrNameLst>
                                          <p:attrName>style.visibility</p:attrName>
                                        </p:attrNameLst>
                                      </p:cBhvr>
                                      <p:to>
                                        <p:strVal val="visible"/>
                                      </p:to>
                                    </p:set>
                                    <p:animEffect transition="in" filter="fade">
                                      <p:cBhvr>
                                        <p:cTn id="7" dur="500"/>
                                        <p:tgtEl>
                                          <p:spTgt spid="2813"/>
                                        </p:tgtEl>
                                      </p:cBhvr>
                                    </p:animEffect>
                                    <p:anim calcmode="lin" valueType="num">
                                      <p:cBhvr>
                                        <p:cTn id="8" dur="500" fill="hold"/>
                                        <p:tgtEl>
                                          <p:spTgt spid="2813"/>
                                        </p:tgtEl>
                                        <p:attrNameLst>
                                          <p:attrName>ppt_x</p:attrName>
                                        </p:attrNameLst>
                                      </p:cBhvr>
                                      <p:tavLst>
                                        <p:tav tm="0">
                                          <p:val>
                                            <p:strVal val="#ppt_x"/>
                                          </p:val>
                                        </p:tav>
                                        <p:tav tm="100000">
                                          <p:val>
                                            <p:strVal val="#ppt_x"/>
                                          </p:val>
                                        </p:tav>
                                      </p:tavLst>
                                    </p:anim>
                                    <p:anim calcmode="lin" valueType="num">
                                      <p:cBhvr>
                                        <p:cTn id="9" dur="500" fill="hold"/>
                                        <p:tgtEl>
                                          <p:spTgt spid="281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anim calcmode="lin" valueType="num">
                                      <p:cBhvr>
                                        <p:cTn id="20" dur="500" fill="hold"/>
                                        <p:tgtEl>
                                          <p:spTgt spid="3"/>
                                        </p:tgtEl>
                                        <p:attrNameLst>
                                          <p:attrName>ppt_x</p:attrName>
                                        </p:attrNameLst>
                                      </p:cBhvr>
                                      <p:tavLst>
                                        <p:tav tm="0">
                                          <p:val>
                                            <p:strVal val="#ppt_x"/>
                                          </p:val>
                                        </p:tav>
                                        <p:tav tm="100000">
                                          <p:val>
                                            <p:strVal val="#ppt_x"/>
                                          </p:val>
                                        </p:tav>
                                      </p:tavLst>
                                    </p:anim>
                                    <p:anim calcmode="lin" valueType="num">
                                      <p:cBhvr>
                                        <p:cTn id="21" dur="5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anim calcmode="lin" valueType="num">
                                      <p:cBhvr>
                                        <p:cTn id="26" dur="500" fill="hold"/>
                                        <p:tgtEl>
                                          <p:spTgt spid="31"/>
                                        </p:tgtEl>
                                        <p:attrNameLst>
                                          <p:attrName>ppt_x</p:attrName>
                                        </p:attrNameLst>
                                      </p:cBhvr>
                                      <p:tavLst>
                                        <p:tav tm="0">
                                          <p:val>
                                            <p:strVal val="#ppt_x"/>
                                          </p:val>
                                        </p:tav>
                                        <p:tav tm="100000">
                                          <p:val>
                                            <p:strVal val="#ppt_x"/>
                                          </p:val>
                                        </p:tav>
                                      </p:tavLst>
                                    </p:anim>
                                    <p:anim calcmode="lin" valueType="num">
                                      <p:cBhvr>
                                        <p:cTn id="27" dur="5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anim calcmode="lin" valueType="num">
                                      <p:cBhvr>
                                        <p:cTn id="33" dur="500" fill="hold"/>
                                        <p:tgtEl>
                                          <p:spTgt spid="32"/>
                                        </p:tgtEl>
                                        <p:attrNameLst>
                                          <p:attrName>ppt_x</p:attrName>
                                        </p:attrNameLst>
                                      </p:cBhvr>
                                      <p:tavLst>
                                        <p:tav tm="0">
                                          <p:val>
                                            <p:strVal val="#ppt_x"/>
                                          </p:val>
                                        </p:tav>
                                        <p:tav tm="100000">
                                          <p:val>
                                            <p:strVal val="#ppt_x"/>
                                          </p:val>
                                        </p:tav>
                                      </p:tavLst>
                                    </p:anim>
                                    <p:anim calcmode="lin" valueType="num">
                                      <p:cBhvr>
                                        <p:cTn id="34" dur="5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500"/>
                            </p:stCondLst>
                            <p:childTnLst>
                              <p:par>
                                <p:cTn id="36" presetID="42" presetClass="entr" presetSubtype="0" fill="hold" grpId="0" nodeType="after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anim calcmode="lin" valueType="num">
                                      <p:cBhvr>
                                        <p:cTn id="39" dur="500" fill="hold"/>
                                        <p:tgtEl>
                                          <p:spTgt spid="33"/>
                                        </p:tgtEl>
                                        <p:attrNameLst>
                                          <p:attrName>ppt_x</p:attrName>
                                        </p:attrNameLst>
                                      </p:cBhvr>
                                      <p:tavLst>
                                        <p:tav tm="0">
                                          <p:val>
                                            <p:strVal val="#ppt_x"/>
                                          </p:val>
                                        </p:tav>
                                        <p:tav tm="100000">
                                          <p:val>
                                            <p:strVal val="#ppt_x"/>
                                          </p:val>
                                        </p:tav>
                                      </p:tavLst>
                                    </p:anim>
                                    <p:anim calcmode="lin" valueType="num">
                                      <p:cBhvr>
                                        <p:cTn id="40" dur="500" fill="hold"/>
                                        <p:tgtEl>
                                          <p:spTgt spid="33"/>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42" presetClass="entr" presetSubtype="0"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anim calcmode="lin" valueType="num">
                                      <p:cBhvr>
                                        <p:cTn id="45" dur="500" fill="hold"/>
                                        <p:tgtEl>
                                          <p:spTgt spid="34"/>
                                        </p:tgtEl>
                                        <p:attrNameLst>
                                          <p:attrName>ppt_x</p:attrName>
                                        </p:attrNameLst>
                                      </p:cBhvr>
                                      <p:tavLst>
                                        <p:tav tm="0">
                                          <p:val>
                                            <p:strVal val="#ppt_x"/>
                                          </p:val>
                                        </p:tav>
                                        <p:tav tm="100000">
                                          <p:val>
                                            <p:strVal val="#ppt_x"/>
                                          </p:val>
                                        </p:tav>
                                      </p:tavLst>
                                    </p:anim>
                                    <p:anim calcmode="lin" valueType="num">
                                      <p:cBhvr>
                                        <p:cTn id="46" dur="5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anim calcmode="lin" valueType="num">
                                      <p:cBhvr>
                                        <p:cTn id="52" dur="500" fill="hold"/>
                                        <p:tgtEl>
                                          <p:spTgt spid="35"/>
                                        </p:tgtEl>
                                        <p:attrNameLst>
                                          <p:attrName>ppt_x</p:attrName>
                                        </p:attrNameLst>
                                      </p:cBhvr>
                                      <p:tavLst>
                                        <p:tav tm="0">
                                          <p:val>
                                            <p:strVal val="#ppt_x"/>
                                          </p:val>
                                        </p:tav>
                                        <p:tav tm="100000">
                                          <p:val>
                                            <p:strVal val="#ppt_x"/>
                                          </p:val>
                                        </p:tav>
                                      </p:tavLst>
                                    </p:anim>
                                    <p:anim calcmode="lin" valueType="num">
                                      <p:cBhvr>
                                        <p:cTn id="53" dur="5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anim calcmode="lin" valueType="num">
                                      <p:cBhvr>
                                        <p:cTn id="59" dur="500" fill="hold"/>
                                        <p:tgtEl>
                                          <p:spTgt spid="36"/>
                                        </p:tgtEl>
                                        <p:attrNameLst>
                                          <p:attrName>ppt_x</p:attrName>
                                        </p:attrNameLst>
                                      </p:cBhvr>
                                      <p:tavLst>
                                        <p:tav tm="0">
                                          <p:val>
                                            <p:strVal val="#ppt_x"/>
                                          </p:val>
                                        </p:tav>
                                        <p:tav tm="100000">
                                          <p:val>
                                            <p:strVal val="#ppt_x"/>
                                          </p:val>
                                        </p:tav>
                                      </p:tavLst>
                                    </p:anim>
                                    <p:anim calcmode="lin" valueType="num">
                                      <p:cBhvr>
                                        <p:cTn id="60" dur="5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500"/>
                                        <p:tgtEl>
                                          <p:spTgt spid="37"/>
                                        </p:tgtEl>
                                      </p:cBhvr>
                                    </p:animEffect>
                                    <p:anim calcmode="lin" valueType="num">
                                      <p:cBhvr>
                                        <p:cTn id="66" dur="500" fill="hold"/>
                                        <p:tgtEl>
                                          <p:spTgt spid="37"/>
                                        </p:tgtEl>
                                        <p:attrNameLst>
                                          <p:attrName>ppt_x</p:attrName>
                                        </p:attrNameLst>
                                      </p:cBhvr>
                                      <p:tavLst>
                                        <p:tav tm="0">
                                          <p:val>
                                            <p:strVal val="#ppt_x"/>
                                          </p:val>
                                        </p:tav>
                                        <p:tav tm="100000">
                                          <p:val>
                                            <p:strVal val="#ppt_x"/>
                                          </p:val>
                                        </p:tav>
                                      </p:tavLst>
                                    </p:anim>
                                    <p:anim calcmode="lin" valueType="num">
                                      <p:cBhvr>
                                        <p:cTn id="67" dur="5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35"/>
                                        </p:tgtEl>
                                      </p:cBhvr>
                                    </p:animEffect>
                                    <p:set>
                                      <p:cBhvr>
                                        <p:cTn id="72" dur="1" fill="hold">
                                          <p:stCondLst>
                                            <p:cond delay="499"/>
                                          </p:stCondLst>
                                        </p:cTn>
                                        <p:tgtEl>
                                          <p:spTgt spid="35"/>
                                        </p:tgtEl>
                                        <p:attrNameLst>
                                          <p:attrName>style.visibility</p:attrName>
                                        </p:attrNameLst>
                                      </p:cBhvr>
                                      <p:to>
                                        <p:strVal val="hidden"/>
                                      </p:to>
                                    </p:set>
                                  </p:childTnLst>
                                </p:cTn>
                              </p:par>
                            </p:childTnLst>
                          </p:cTn>
                        </p:par>
                        <p:par>
                          <p:cTn id="73" fill="hold">
                            <p:stCondLst>
                              <p:cond delay="500"/>
                            </p:stCondLst>
                            <p:childTnLst>
                              <p:par>
                                <p:cTn id="74" presetID="42" presetClass="entr" presetSubtype="0"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strVal val="#ppt_x"/>
                                          </p:val>
                                        </p:tav>
                                        <p:tav tm="100000">
                                          <p:val>
                                            <p:strVal val="#ppt_x"/>
                                          </p:val>
                                        </p:tav>
                                      </p:tavLst>
                                    </p:anim>
                                    <p:anim calcmode="lin" valueType="num">
                                      <p:cBhvr>
                                        <p:cTn id="78" dur="5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1" nodeType="clickEffect">
                                  <p:stCondLst>
                                    <p:cond delay="0"/>
                                  </p:stCondLst>
                                  <p:childTnLst>
                                    <p:animEffect transition="out" filter="fade">
                                      <p:cBhvr>
                                        <p:cTn id="82" dur="500"/>
                                        <p:tgtEl>
                                          <p:spTgt spid="36"/>
                                        </p:tgtEl>
                                      </p:cBhvr>
                                    </p:animEffect>
                                    <p:set>
                                      <p:cBhvr>
                                        <p:cTn id="83" dur="1" fill="hold">
                                          <p:stCondLst>
                                            <p:cond delay="499"/>
                                          </p:stCondLst>
                                        </p:cTn>
                                        <p:tgtEl>
                                          <p:spTgt spid="36"/>
                                        </p:tgtEl>
                                        <p:attrNameLst>
                                          <p:attrName>style.visibility</p:attrName>
                                        </p:attrNameLst>
                                      </p:cBhvr>
                                      <p:to>
                                        <p:strVal val="hidden"/>
                                      </p:to>
                                    </p:set>
                                  </p:childTnLst>
                                </p:cTn>
                              </p:par>
                            </p:childTnLst>
                          </p:cTn>
                        </p:par>
                        <p:par>
                          <p:cTn id="84" fill="hold">
                            <p:stCondLst>
                              <p:cond delay="500"/>
                            </p:stCondLst>
                            <p:childTnLst>
                              <p:par>
                                <p:cTn id="85" presetID="42" presetClass="entr" presetSubtype="0"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500"/>
                                        <p:tgtEl>
                                          <p:spTgt spid="39"/>
                                        </p:tgtEl>
                                      </p:cBhvr>
                                    </p:animEffect>
                                    <p:anim calcmode="lin" valueType="num">
                                      <p:cBhvr>
                                        <p:cTn id="88" dur="500" fill="hold"/>
                                        <p:tgtEl>
                                          <p:spTgt spid="39"/>
                                        </p:tgtEl>
                                        <p:attrNameLst>
                                          <p:attrName>ppt_x</p:attrName>
                                        </p:attrNameLst>
                                      </p:cBhvr>
                                      <p:tavLst>
                                        <p:tav tm="0">
                                          <p:val>
                                            <p:strVal val="#ppt_x"/>
                                          </p:val>
                                        </p:tav>
                                        <p:tav tm="100000">
                                          <p:val>
                                            <p:strVal val="#ppt_x"/>
                                          </p:val>
                                        </p:tav>
                                      </p:tavLst>
                                    </p:anim>
                                    <p:anim calcmode="lin" valueType="num">
                                      <p:cBhvr>
                                        <p:cTn id="89" dur="5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grpId="1" nodeType="clickEffect">
                                  <p:stCondLst>
                                    <p:cond delay="0"/>
                                  </p:stCondLst>
                                  <p:childTnLst>
                                    <p:animEffect transition="out" filter="fade">
                                      <p:cBhvr>
                                        <p:cTn id="93" dur="500"/>
                                        <p:tgtEl>
                                          <p:spTgt spid="37"/>
                                        </p:tgtEl>
                                      </p:cBhvr>
                                    </p:animEffect>
                                    <p:set>
                                      <p:cBhvr>
                                        <p:cTn id="94" dur="1" fill="hold">
                                          <p:stCondLst>
                                            <p:cond delay="499"/>
                                          </p:stCondLst>
                                        </p:cTn>
                                        <p:tgtEl>
                                          <p:spTgt spid="37"/>
                                        </p:tgtEl>
                                        <p:attrNameLst>
                                          <p:attrName>style.visibility</p:attrName>
                                        </p:attrNameLst>
                                      </p:cBhvr>
                                      <p:to>
                                        <p:strVal val="hidden"/>
                                      </p:to>
                                    </p:set>
                                  </p:childTnLst>
                                </p:cTn>
                              </p:par>
                            </p:childTnLst>
                          </p:cTn>
                        </p:par>
                        <p:par>
                          <p:cTn id="95" fill="hold">
                            <p:stCondLst>
                              <p:cond delay="500"/>
                            </p:stCondLst>
                            <p:childTnLst>
                              <p:par>
                                <p:cTn id="96" presetID="42" presetClass="entr" presetSubtype="0" fill="hold" grpId="0" nodeType="afterEffect">
                                  <p:stCondLst>
                                    <p:cond delay="0"/>
                                  </p:stCondLst>
                                  <p:childTnLst>
                                    <p:set>
                                      <p:cBhvr>
                                        <p:cTn id="97" dur="1" fill="hold">
                                          <p:stCondLst>
                                            <p:cond delay="0"/>
                                          </p:stCondLst>
                                        </p:cTn>
                                        <p:tgtEl>
                                          <p:spTgt spid="40"/>
                                        </p:tgtEl>
                                        <p:attrNameLst>
                                          <p:attrName>style.visibility</p:attrName>
                                        </p:attrNameLst>
                                      </p:cBhvr>
                                      <p:to>
                                        <p:strVal val="visible"/>
                                      </p:to>
                                    </p:set>
                                    <p:animEffect transition="in" filter="fade">
                                      <p:cBhvr>
                                        <p:cTn id="98" dur="500"/>
                                        <p:tgtEl>
                                          <p:spTgt spid="40"/>
                                        </p:tgtEl>
                                      </p:cBhvr>
                                    </p:animEffect>
                                    <p:anim calcmode="lin" valueType="num">
                                      <p:cBhvr>
                                        <p:cTn id="99" dur="500" fill="hold"/>
                                        <p:tgtEl>
                                          <p:spTgt spid="40"/>
                                        </p:tgtEl>
                                        <p:attrNameLst>
                                          <p:attrName>ppt_x</p:attrName>
                                        </p:attrNameLst>
                                      </p:cBhvr>
                                      <p:tavLst>
                                        <p:tav tm="0">
                                          <p:val>
                                            <p:strVal val="#ppt_x"/>
                                          </p:val>
                                        </p:tav>
                                        <p:tav tm="100000">
                                          <p:val>
                                            <p:strVal val="#ppt_x"/>
                                          </p:val>
                                        </p:tav>
                                      </p:tavLst>
                                    </p:anim>
                                    <p:anim calcmode="lin" valueType="num">
                                      <p:cBhvr>
                                        <p:cTn id="100" dur="5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3" grpId="0"/>
      <p:bldP spid="3" grpId="0"/>
      <p:bldP spid="31" grpId="0"/>
      <p:bldP spid="32" grpId="0"/>
      <p:bldP spid="33" grpId="0"/>
      <p:bldP spid="34" grpId="0"/>
      <p:bldP spid="35" grpId="0"/>
      <p:bldP spid="35" grpId="1"/>
      <p:bldP spid="36" grpId="0"/>
      <p:bldP spid="36" grpId="1"/>
      <p:bldP spid="37" grpId="0"/>
      <p:bldP spid="37" grpId="1"/>
      <p:bldP spid="38"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05"/>
        <p:cNvGrpSpPr/>
        <p:nvPr/>
      </p:nvGrpSpPr>
      <p:grpSpPr>
        <a:xfrm>
          <a:off x="0" y="0"/>
          <a:ext cx="0" cy="0"/>
          <a:chOff x="0" y="0"/>
          <a:chExt cx="0" cy="0"/>
        </a:xfrm>
      </p:grpSpPr>
      <p:sp>
        <p:nvSpPr>
          <p:cNvPr id="2706" name="Google Shape;2706;p65"/>
          <p:cNvSpPr/>
          <p:nvPr/>
        </p:nvSpPr>
        <p:spPr>
          <a:xfrm>
            <a:off x="5107074" y="2104776"/>
            <a:ext cx="2038537" cy="581274"/>
          </a:xfrm>
          <a:custGeom>
            <a:avLst/>
            <a:gdLst/>
            <a:ahLst/>
            <a:cxnLst/>
            <a:rect l="l" t="t" r="r" b="b"/>
            <a:pathLst>
              <a:path w="36194" h="10320" extrusionOk="0">
                <a:moveTo>
                  <a:pt x="21941" y="1"/>
                </a:moveTo>
                <a:cubicBezTo>
                  <a:pt x="21903" y="1"/>
                  <a:pt x="21865" y="1"/>
                  <a:pt x="21827" y="2"/>
                </a:cubicBezTo>
                <a:cubicBezTo>
                  <a:pt x="18125" y="95"/>
                  <a:pt x="14628" y="2738"/>
                  <a:pt x="13529" y="6266"/>
                </a:cubicBezTo>
                <a:cubicBezTo>
                  <a:pt x="12982" y="4958"/>
                  <a:pt x="11559" y="4250"/>
                  <a:pt x="10134" y="4250"/>
                </a:cubicBezTo>
                <a:cubicBezTo>
                  <a:pt x="9558" y="4250"/>
                  <a:pt x="8981" y="4366"/>
                  <a:pt x="8462" y="4604"/>
                </a:cubicBezTo>
                <a:cubicBezTo>
                  <a:pt x="7179" y="5192"/>
                  <a:pt x="6187" y="6409"/>
                  <a:pt x="5875" y="7789"/>
                </a:cubicBezTo>
                <a:cubicBezTo>
                  <a:pt x="5299" y="7327"/>
                  <a:pt x="4561" y="7089"/>
                  <a:pt x="3827" y="7089"/>
                </a:cubicBezTo>
                <a:cubicBezTo>
                  <a:pt x="3349" y="7089"/>
                  <a:pt x="2873" y="7190"/>
                  <a:pt x="2444" y="7395"/>
                </a:cubicBezTo>
                <a:cubicBezTo>
                  <a:pt x="1350" y="7922"/>
                  <a:pt x="0" y="9103"/>
                  <a:pt x="0" y="10320"/>
                </a:cubicBezTo>
                <a:lnTo>
                  <a:pt x="35912" y="10320"/>
                </a:lnTo>
                <a:cubicBezTo>
                  <a:pt x="36193" y="8357"/>
                  <a:pt x="34941" y="6460"/>
                  <a:pt x="33059" y="5836"/>
                </a:cubicBezTo>
                <a:cubicBezTo>
                  <a:pt x="32660" y="5705"/>
                  <a:pt x="32244" y="5642"/>
                  <a:pt x="31826" y="5642"/>
                </a:cubicBezTo>
                <a:cubicBezTo>
                  <a:pt x="30280" y="5642"/>
                  <a:pt x="28719" y="6498"/>
                  <a:pt x="27982" y="7871"/>
                </a:cubicBezTo>
                <a:cubicBezTo>
                  <a:pt x="28657" y="3699"/>
                  <a:pt x="26070" y="1567"/>
                  <a:pt x="25099" y="1005"/>
                </a:cubicBezTo>
                <a:cubicBezTo>
                  <a:pt x="24119" y="436"/>
                  <a:pt x="23068" y="1"/>
                  <a:pt x="21941" y="1"/>
                </a:cubicBezTo>
                <a:close/>
              </a:path>
            </a:pathLst>
          </a:custGeom>
          <a:solidFill>
            <a:schemeClr val="lt2"/>
          </a:solidFill>
          <a:ln>
            <a:noFill/>
          </a:ln>
          <a:effectLst>
            <a:outerShdw blurRad="57150" dist="19050" dir="54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7" name="Google Shape;2707;p65"/>
          <p:cNvGrpSpPr/>
          <p:nvPr/>
        </p:nvGrpSpPr>
        <p:grpSpPr>
          <a:xfrm>
            <a:off x="3303886" y="492433"/>
            <a:ext cx="2536221" cy="2536260"/>
            <a:chOff x="4039897" y="239125"/>
            <a:chExt cx="1064208" cy="1064180"/>
          </a:xfrm>
        </p:grpSpPr>
        <p:sp>
          <p:nvSpPr>
            <p:cNvPr id="2708" name="Google Shape;2708;p65"/>
            <p:cNvSpPr/>
            <p:nvPr/>
          </p:nvSpPr>
          <p:spPr>
            <a:xfrm>
              <a:off x="4039897" y="239125"/>
              <a:ext cx="1064208" cy="1064180"/>
            </a:xfrm>
            <a:custGeom>
              <a:avLst/>
              <a:gdLst/>
              <a:ahLst/>
              <a:cxnLst/>
              <a:rect l="l" t="t" r="r" b="b"/>
              <a:pathLst>
                <a:path w="38055" h="38054" extrusionOk="0">
                  <a:moveTo>
                    <a:pt x="19030" y="0"/>
                  </a:moveTo>
                  <a:cubicBezTo>
                    <a:pt x="8518" y="0"/>
                    <a:pt x="1" y="8518"/>
                    <a:pt x="1" y="19024"/>
                  </a:cubicBezTo>
                  <a:cubicBezTo>
                    <a:pt x="1" y="29531"/>
                    <a:pt x="8518" y="38054"/>
                    <a:pt x="19030" y="38054"/>
                  </a:cubicBezTo>
                  <a:cubicBezTo>
                    <a:pt x="29537" y="38054"/>
                    <a:pt x="38055" y="29531"/>
                    <a:pt x="38055" y="19024"/>
                  </a:cubicBezTo>
                  <a:cubicBezTo>
                    <a:pt x="38055" y="8518"/>
                    <a:pt x="29537" y="0"/>
                    <a:pt x="19030" y="0"/>
                  </a:cubicBezTo>
                  <a:close/>
                </a:path>
              </a:pathLst>
            </a:custGeom>
            <a:solidFill>
              <a:schemeClr val="accent6"/>
            </a:solidFill>
            <a:ln>
              <a:noFill/>
            </a:ln>
            <a:effectLst>
              <a:outerShdw blurRad="128588"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65"/>
            <p:cNvSpPr/>
            <p:nvPr/>
          </p:nvSpPr>
          <p:spPr>
            <a:xfrm>
              <a:off x="4370472" y="569533"/>
              <a:ext cx="403227" cy="403227"/>
            </a:xfrm>
            <a:custGeom>
              <a:avLst/>
              <a:gdLst/>
              <a:ahLst/>
              <a:cxnLst/>
              <a:rect l="l" t="t" r="r" b="b"/>
              <a:pathLst>
                <a:path w="14419" h="14419" extrusionOk="0">
                  <a:moveTo>
                    <a:pt x="7209" y="0"/>
                  </a:moveTo>
                  <a:cubicBezTo>
                    <a:pt x="3226" y="0"/>
                    <a:pt x="0" y="3232"/>
                    <a:pt x="0" y="7209"/>
                  </a:cubicBezTo>
                  <a:cubicBezTo>
                    <a:pt x="0" y="11192"/>
                    <a:pt x="3226" y="14418"/>
                    <a:pt x="7209" y="14418"/>
                  </a:cubicBezTo>
                  <a:cubicBezTo>
                    <a:pt x="11187" y="14418"/>
                    <a:pt x="14418" y="11192"/>
                    <a:pt x="14418" y="7209"/>
                  </a:cubicBezTo>
                  <a:cubicBezTo>
                    <a:pt x="14418" y="3232"/>
                    <a:pt x="11187" y="0"/>
                    <a:pt x="7209" y="0"/>
                  </a:cubicBezTo>
                  <a:close/>
                </a:path>
              </a:pathLst>
            </a:custGeom>
            <a:solidFill>
              <a:schemeClr val="accent6"/>
            </a:solidFill>
            <a:ln>
              <a:noFill/>
            </a:ln>
            <a:effectLst>
              <a:outerShdw blurRad="128588"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65"/>
            <p:cNvSpPr/>
            <p:nvPr/>
          </p:nvSpPr>
          <p:spPr>
            <a:xfrm>
              <a:off x="4191607" y="424674"/>
              <a:ext cx="760816" cy="693140"/>
            </a:xfrm>
            <a:custGeom>
              <a:avLst/>
              <a:gdLst/>
              <a:ahLst/>
              <a:cxnLst/>
              <a:rect l="l" t="t" r="r" b="b"/>
              <a:pathLst>
                <a:path w="27206" h="24786" extrusionOk="0">
                  <a:moveTo>
                    <a:pt x="13602" y="0"/>
                  </a:moveTo>
                  <a:cubicBezTo>
                    <a:pt x="10430" y="0"/>
                    <a:pt x="7258" y="1210"/>
                    <a:pt x="4837" y="3631"/>
                  </a:cubicBezTo>
                  <a:cubicBezTo>
                    <a:pt x="0" y="8468"/>
                    <a:pt x="0" y="16316"/>
                    <a:pt x="4837" y="21158"/>
                  </a:cubicBezTo>
                  <a:cubicBezTo>
                    <a:pt x="7258" y="23576"/>
                    <a:pt x="10430" y="24785"/>
                    <a:pt x="13602" y="24785"/>
                  </a:cubicBezTo>
                  <a:cubicBezTo>
                    <a:pt x="16774" y="24785"/>
                    <a:pt x="19945" y="23576"/>
                    <a:pt x="22363" y="21158"/>
                  </a:cubicBezTo>
                  <a:cubicBezTo>
                    <a:pt x="27205" y="16316"/>
                    <a:pt x="27205" y="8468"/>
                    <a:pt x="22363" y="3631"/>
                  </a:cubicBezTo>
                  <a:cubicBezTo>
                    <a:pt x="19945" y="1210"/>
                    <a:pt x="16774" y="0"/>
                    <a:pt x="13602" y="0"/>
                  </a:cubicBezTo>
                  <a:close/>
                </a:path>
              </a:pathLst>
            </a:custGeom>
            <a:solidFill>
              <a:schemeClr val="accent6"/>
            </a:solidFill>
            <a:ln>
              <a:noFill/>
            </a:ln>
            <a:effectLst>
              <a:outerShdw blurRad="128588"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1" name="Google Shape;2711;p65"/>
          <p:cNvSpPr/>
          <p:nvPr/>
        </p:nvSpPr>
        <p:spPr>
          <a:xfrm>
            <a:off x="1973549" y="538001"/>
            <a:ext cx="2038537" cy="581274"/>
          </a:xfrm>
          <a:custGeom>
            <a:avLst/>
            <a:gdLst/>
            <a:ahLst/>
            <a:cxnLst/>
            <a:rect l="l" t="t" r="r" b="b"/>
            <a:pathLst>
              <a:path w="36194" h="10320" extrusionOk="0">
                <a:moveTo>
                  <a:pt x="21941" y="1"/>
                </a:moveTo>
                <a:cubicBezTo>
                  <a:pt x="21903" y="1"/>
                  <a:pt x="21865" y="1"/>
                  <a:pt x="21827" y="2"/>
                </a:cubicBezTo>
                <a:cubicBezTo>
                  <a:pt x="18125" y="95"/>
                  <a:pt x="14628" y="2738"/>
                  <a:pt x="13529" y="6266"/>
                </a:cubicBezTo>
                <a:cubicBezTo>
                  <a:pt x="12982" y="4958"/>
                  <a:pt x="11559" y="4250"/>
                  <a:pt x="10134" y="4250"/>
                </a:cubicBezTo>
                <a:cubicBezTo>
                  <a:pt x="9558" y="4250"/>
                  <a:pt x="8981" y="4366"/>
                  <a:pt x="8462" y="4604"/>
                </a:cubicBezTo>
                <a:cubicBezTo>
                  <a:pt x="7179" y="5192"/>
                  <a:pt x="6187" y="6409"/>
                  <a:pt x="5875" y="7789"/>
                </a:cubicBezTo>
                <a:cubicBezTo>
                  <a:pt x="5299" y="7327"/>
                  <a:pt x="4561" y="7089"/>
                  <a:pt x="3827" y="7089"/>
                </a:cubicBezTo>
                <a:cubicBezTo>
                  <a:pt x="3349" y="7089"/>
                  <a:pt x="2873" y="7190"/>
                  <a:pt x="2444" y="7395"/>
                </a:cubicBezTo>
                <a:cubicBezTo>
                  <a:pt x="1350" y="7922"/>
                  <a:pt x="0" y="9103"/>
                  <a:pt x="0" y="10320"/>
                </a:cubicBezTo>
                <a:lnTo>
                  <a:pt x="35912" y="10320"/>
                </a:lnTo>
                <a:cubicBezTo>
                  <a:pt x="36193" y="8357"/>
                  <a:pt x="34941" y="6460"/>
                  <a:pt x="33059" y="5836"/>
                </a:cubicBezTo>
                <a:cubicBezTo>
                  <a:pt x="32660" y="5705"/>
                  <a:pt x="32244" y="5642"/>
                  <a:pt x="31826" y="5642"/>
                </a:cubicBezTo>
                <a:cubicBezTo>
                  <a:pt x="30280" y="5642"/>
                  <a:pt x="28719" y="6498"/>
                  <a:pt x="27982" y="7871"/>
                </a:cubicBezTo>
                <a:cubicBezTo>
                  <a:pt x="28657" y="3699"/>
                  <a:pt x="26070" y="1567"/>
                  <a:pt x="25099" y="1005"/>
                </a:cubicBezTo>
                <a:cubicBezTo>
                  <a:pt x="24119" y="436"/>
                  <a:pt x="23068" y="1"/>
                  <a:pt x="21941" y="1"/>
                </a:cubicBezTo>
                <a:close/>
              </a:path>
            </a:pathLst>
          </a:custGeom>
          <a:solidFill>
            <a:schemeClr val="lt2"/>
          </a:solidFill>
          <a:ln>
            <a:noFill/>
          </a:ln>
          <a:effectLst>
            <a:outerShdw blurRad="57150" dist="19050" dir="54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65"/>
          <p:cNvSpPr txBox="1">
            <a:spLocks noGrp="1"/>
          </p:cNvSpPr>
          <p:nvPr>
            <p:ph type="title" idx="2"/>
          </p:nvPr>
        </p:nvSpPr>
        <p:spPr>
          <a:xfrm>
            <a:off x="3827100" y="1126663"/>
            <a:ext cx="1839600" cy="115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03</a:t>
            </a:r>
            <a:endParaRPr dirty="0"/>
          </a:p>
        </p:txBody>
      </p:sp>
      <p:sp>
        <p:nvSpPr>
          <p:cNvPr id="2713" name="Google Shape;2713;p65"/>
          <p:cNvSpPr txBox="1">
            <a:spLocks noGrp="1"/>
          </p:cNvSpPr>
          <p:nvPr>
            <p:ph type="title"/>
          </p:nvPr>
        </p:nvSpPr>
        <p:spPr>
          <a:xfrm>
            <a:off x="2206350" y="3119875"/>
            <a:ext cx="4731300" cy="69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dirty="0">
                <a:effectLst>
                  <a:outerShdw blurRad="38100" dist="38100" dir="2700000" algn="tl">
                    <a:srgbClr val="000000">
                      <a:alpha val="43137"/>
                    </a:srgbClr>
                  </a:outerShdw>
                </a:effectLst>
              </a:rPr>
              <a:t>Luyện tập</a:t>
            </a:r>
            <a:endParaRPr sz="60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2"/>
        <p:cNvGrpSpPr/>
        <p:nvPr/>
      </p:nvGrpSpPr>
      <p:grpSpPr>
        <a:xfrm>
          <a:off x="0" y="0"/>
          <a:ext cx="0" cy="0"/>
          <a:chOff x="0" y="0"/>
          <a:chExt cx="0" cy="0"/>
        </a:xfrm>
      </p:grpSpPr>
      <p:grpSp>
        <p:nvGrpSpPr>
          <p:cNvPr id="2063" name="Google Shape;2063;p53"/>
          <p:cNvGrpSpPr/>
          <p:nvPr/>
        </p:nvGrpSpPr>
        <p:grpSpPr>
          <a:xfrm>
            <a:off x="4580588" y="2342913"/>
            <a:ext cx="1318144" cy="1314000"/>
            <a:chOff x="4580588" y="1771413"/>
            <a:chExt cx="1318144" cy="1314000"/>
          </a:xfrm>
        </p:grpSpPr>
        <p:sp>
          <p:nvSpPr>
            <p:cNvPr id="2064" name="Google Shape;2064;p53"/>
            <p:cNvSpPr/>
            <p:nvPr/>
          </p:nvSpPr>
          <p:spPr>
            <a:xfrm>
              <a:off x="4580588" y="1771413"/>
              <a:ext cx="1314000" cy="1314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5" name="Google Shape;2065;p53"/>
            <p:cNvGrpSpPr/>
            <p:nvPr/>
          </p:nvGrpSpPr>
          <p:grpSpPr>
            <a:xfrm>
              <a:off x="4584753" y="1771443"/>
              <a:ext cx="1313978" cy="1313943"/>
              <a:chOff x="4039897" y="239125"/>
              <a:chExt cx="1064208" cy="1064180"/>
            </a:xfrm>
          </p:grpSpPr>
          <p:sp>
            <p:nvSpPr>
              <p:cNvPr id="2066" name="Google Shape;2066;p53"/>
              <p:cNvSpPr/>
              <p:nvPr/>
            </p:nvSpPr>
            <p:spPr>
              <a:xfrm>
                <a:off x="4039897" y="239125"/>
                <a:ext cx="1064208" cy="1064180"/>
              </a:xfrm>
              <a:custGeom>
                <a:avLst/>
                <a:gdLst/>
                <a:ahLst/>
                <a:cxnLst/>
                <a:rect l="l" t="t" r="r" b="b"/>
                <a:pathLst>
                  <a:path w="38055" h="38054" extrusionOk="0">
                    <a:moveTo>
                      <a:pt x="19030" y="0"/>
                    </a:moveTo>
                    <a:cubicBezTo>
                      <a:pt x="8518" y="0"/>
                      <a:pt x="1" y="8518"/>
                      <a:pt x="1" y="19024"/>
                    </a:cubicBezTo>
                    <a:cubicBezTo>
                      <a:pt x="1" y="29531"/>
                      <a:pt x="8518" y="38054"/>
                      <a:pt x="19030" y="38054"/>
                    </a:cubicBezTo>
                    <a:cubicBezTo>
                      <a:pt x="29537" y="38054"/>
                      <a:pt x="38055" y="29531"/>
                      <a:pt x="38055" y="19024"/>
                    </a:cubicBezTo>
                    <a:cubicBezTo>
                      <a:pt x="38055" y="8518"/>
                      <a:pt x="29537" y="0"/>
                      <a:pt x="19030" y="0"/>
                    </a:cubicBezTo>
                    <a:close/>
                  </a:path>
                </a:pathLst>
              </a:custGeom>
              <a:solidFill>
                <a:schemeClr val="accent4"/>
              </a:solidFill>
              <a:ln>
                <a:noFill/>
              </a:ln>
              <a:effectLst>
                <a:outerShdw blurRad="128588"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53"/>
              <p:cNvSpPr/>
              <p:nvPr/>
            </p:nvSpPr>
            <p:spPr>
              <a:xfrm>
                <a:off x="4102054" y="343064"/>
                <a:ext cx="939899" cy="856294"/>
              </a:xfrm>
              <a:custGeom>
                <a:avLst/>
                <a:gdLst/>
                <a:ahLst/>
                <a:cxnLst/>
                <a:rect l="l" t="t" r="r" b="b"/>
                <a:pathLst>
                  <a:path w="27206" h="24786" extrusionOk="0">
                    <a:moveTo>
                      <a:pt x="13602" y="0"/>
                    </a:moveTo>
                    <a:cubicBezTo>
                      <a:pt x="10430" y="0"/>
                      <a:pt x="7258" y="1210"/>
                      <a:pt x="4837" y="3631"/>
                    </a:cubicBezTo>
                    <a:cubicBezTo>
                      <a:pt x="0" y="8468"/>
                      <a:pt x="0" y="16316"/>
                      <a:pt x="4837" y="21158"/>
                    </a:cubicBezTo>
                    <a:cubicBezTo>
                      <a:pt x="7258" y="23576"/>
                      <a:pt x="10430" y="24785"/>
                      <a:pt x="13602" y="24785"/>
                    </a:cubicBezTo>
                    <a:cubicBezTo>
                      <a:pt x="16774" y="24785"/>
                      <a:pt x="19945" y="23576"/>
                      <a:pt x="22363" y="21158"/>
                    </a:cubicBezTo>
                    <a:cubicBezTo>
                      <a:pt x="27205" y="16316"/>
                      <a:pt x="27205" y="8468"/>
                      <a:pt x="22363" y="3631"/>
                    </a:cubicBezTo>
                    <a:cubicBezTo>
                      <a:pt x="19945" y="1210"/>
                      <a:pt x="16774" y="0"/>
                      <a:pt x="13602" y="0"/>
                    </a:cubicBezTo>
                    <a:close/>
                  </a:path>
                </a:pathLst>
              </a:custGeom>
              <a:blipFill dpi="0" rotWithShape="1">
                <a:blip r:embed="rId3"/>
                <a:srcRect/>
                <a:stretch>
                  <a:fillRect l="-115000" t="-5000" b="-145000"/>
                </a:stretch>
              </a:blipFill>
              <a:ln>
                <a:noFill/>
              </a:ln>
              <a:effectLst>
                <a:outerShdw blurRad="128588"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68" name="Google Shape;2068;p53"/>
          <p:cNvGrpSpPr/>
          <p:nvPr/>
        </p:nvGrpSpPr>
        <p:grpSpPr>
          <a:xfrm>
            <a:off x="4584753" y="3743142"/>
            <a:ext cx="1319534" cy="1314008"/>
            <a:chOff x="4584753" y="3171642"/>
            <a:chExt cx="1319534" cy="1314008"/>
          </a:xfrm>
        </p:grpSpPr>
        <p:sp>
          <p:nvSpPr>
            <p:cNvPr id="2069" name="Google Shape;2069;p53"/>
            <p:cNvSpPr/>
            <p:nvPr/>
          </p:nvSpPr>
          <p:spPr>
            <a:xfrm>
              <a:off x="4590288" y="3171650"/>
              <a:ext cx="1314000" cy="1314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0" name="Google Shape;2070;p53"/>
            <p:cNvGrpSpPr/>
            <p:nvPr/>
          </p:nvGrpSpPr>
          <p:grpSpPr>
            <a:xfrm>
              <a:off x="4584753" y="3171642"/>
              <a:ext cx="1313978" cy="1313943"/>
              <a:chOff x="4039897" y="239125"/>
              <a:chExt cx="1064208" cy="1064180"/>
            </a:xfrm>
          </p:grpSpPr>
          <p:sp>
            <p:nvSpPr>
              <p:cNvPr id="2071" name="Google Shape;2071;p53"/>
              <p:cNvSpPr/>
              <p:nvPr/>
            </p:nvSpPr>
            <p:spPr>
              <a:xfrm>
                <a:off x="4039897" y="239125"/>
                <a:ext cx="1064208" cy="1064180"/>
              </a:xfrm>
              <a:custGeom>
                <a:avLst/>
                <a:gdLst/>
                <a:ahLst/>
                <a:cxnLst/>
                <a:rect l="l" t="t" r="r" b="b"/>
                <a:pathLst>
                  <a:path w="38055" h="38054" extrusionOk="0">
                    <a:moveTo>
                      <a:pt x="19030" y="0"/>
                    </a:moveTo>
                    <a:cubicBezTo>
                      <a:pt x="8518" y="0"/>
                      <a:pt x="1" y="8518"/>
                      <a:pt x="1" y="19024"/>
                    </a:cubicBezTo>
                    <a:cubicBezTo>
                      <a:pt x="1" y="29531"/>
                      <a:pt x="8518" y="38054"/>
                      <a:pt x="19030" y="38054"/>
                    </a:cubicBezTo>
                    <a:cubicBezTo>
                      <a:pt x="29537" y="38054"/>
                      <a:pt x="38055" y="29531"/>
                      <a:pt x="38055" y="19024"/>
                    </a:cubicBezTo>
                    <a:cubicBezTo>
                      <a:pt x="38055" y="8518"/>
                      <a:pt x="29537" y="0"/>
                      <a:pt x="19030" y="0"/>
                    </a:cubicBezTo>
                    <a:close/>
                  </a:path>
                </a:pathLst>
              </a:custGeom>
              <a:solidFill>
                <a:schemeClr val="accent5"/>
              </a:solidFill>
              <a:ln>
                <a:noFill/>
              </a:ln>
              <a:effectLst>
                <a:outerShdw blurRad="128588"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53"/>
              <p:cNvSpPr/>
              <p:nvPr/>
            </p:nvSpPr>
            <p:spPr>
              <a:xfrm>
                <a:off x="4102054" y="343064"/>
                <a:ext cx="939899" cy="856294"/>
              </a:xfrm>
              <a:custGeom>
                <a:avLst/>
                <a:gdLst/>
                <a:ahLst/>
                <a:cxnLst/>
                <a:rect l="l" t="t" r="r" b="b"/>
                <a:pathLst>
                  <a:path w="27206" h="24786" extrusionOk="0">
                    <a:moveTo>
                      <a:pt x="13602" y="0"/>
                    </a:moveTo>
                    <a:cubicBezTo>
                      <a:pt x="10430" y="0"/>
                      <a:pt x="7258" y="1210"/>
                      <a:pt x="4837" y="3631"/>
                    </a:cubicBezTo>
                    <a:cubicBezTo>
                      <a:pt x="0" y="8468"/>
                      <a:pt x="0" y="16316"/>
                      <a:pt x="4837" y="21158"/>
                    </a:cubicBezTo>
                    <a:cubicBezTo>
                      <a:pt x="7258" y="23576"/>
                      <a:pt x="10430" y="24785"/>
                      <a:pt x="13602" y="24785"/>
                    </a:cubicBezTo>
                    <a:cubicBezTo>
                      <a:pt x="16774" y="24785"/>
                      <a:pt x="19945" y="23576"/>
                      <a:pt x="22363" y="21158"/>
                    </a:cubicBezTo>
                    <a:cubicBezTo>
                      <a:pt x="27205" y="16316"/>
                      <a:pt x="27205" y="8468"/>
                      <a:pt x="22363" y="3631"/>
                    </a:cubicBezTo>
                    <a:cubicBezTo>
                      <a:pt x="19945" y="1210"/>
                      <a:pt x="16774" y="0"/>
                      <a:pt x="13602" y="0"/>
                    </a:cubicBezTo>
                    <a:close/>
                  </a:path>
                </a:pathLst>
              </a:custGeom>
              <a:blipFill>
                <a:blip r:embed="rId4"/>
                <a:stretch>
                  <a:fillRect/>
                </a:stretch>
              </a:blipFill>
              <a:ln>
                <a:noFill/>
              </a:ln>
              <a:effectLst>
                <a:outerShdw blurRad="128588"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73" name="Google Shape;2073;p53"/>
          <p:cNvGrpSpPr/>
          <p:nvPr/>
        </p:nvGrpSpPr>
        <p:grpSpPr>
          <a:xfrm>
            <a:off x="3222329" y="1843725"/>
            <a:ext cx="1318471" cy="1317220"/>
            <a:chOff x="3222329" y="1272225"/>
            <a:chExt cx="1318471" cy="1317220"/>
          </a:xfrm>
        </p:grpSpPr>
        <p:sp>
          <p:nvSpPr>
            <p:cNvPr id="2074" name="Google Shape;2074;p53"/>
            <p:cNvSpPr/>
            <p:nvPr/>
          </p:nvSpPr>
          <p:spPr>
            <a:xfrm>
              <a:off x="3226800" y="1272225"/>
              <a:ext cx="1314000" cy="1314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5" name="Google Shape;2075;p53"/>
            <p:cNvGrpSpPr/>
            <p:nvPr/>
          </p:nvGrpSpPr>
          <p:grpSpPr>
            <a:xfrm>
              <a:off x="3222329" y="1275502"/>
              <a:ext cx="1313978" cy="1313943"/>
              <a:chOff x="4039897" y="239125"/>
              <a:chExt cx="1064208" cy="1064180"/>
            </a:xfrm>
          </p:grpSpPr>
          <p:sp>
            <p:nvSpPr>
              <p:cNvPr id="2076" name="Google Shape;2076;p53"/>
              <p:cNvSpPr/>
              <p:nvPr/>
            </p:nvSpPr>
            <p:spPr>
              <a:xfrm>
                <a:off x="4039897" y="239125"/>
                <a:ext cx="1064208" cy="1064180"/>
              </a:xfrm>
              <a:custGeom>
                <a:avLst/>
                <a:gdLst/>
                <a:ahLst/>
                <a:cxnLst/>
                <a:rect l="l" t="t" r="r" b="b"/>
                <a:pathLst>
                  <a:path w="38055" h="38054" extrusionOk="0">
                    <a:moveTo>
                      <a:pt x="19030" y="0"/>
                    </a:moveTo>
                    <a:cubicBezTo>
                      <a:pt x="8518" y="0"/>
                      <a:pt x="1" y="8518"/>
                      <a:pt x="1" y="19024"/>
                    </a:cubicBezTo>
                    <a:cubicBezTo>
                      <a:pt x="1" y="29531"/>
                      <a:pt x="8518" y="38054"/>
                      <a:pt x="19030" y="38054"/>
                    </a:cubicBezTo>
                    <a:cubicBezTo>
                      <a:pt x="29537" y="38054"/>
                      <a:pt x="38055" y="29531"/>
                      <a:pt x="38055" y="19024"/>
                    </a:cubicBezTo>
                    <a:cubicBezTo>
                      <a:pt x="38055" y="8518"/>
                      <a:pt x="29537" y="0"/>
                      <a:pt x="19030" y="0"/>
                    </a:cubicBezTo>
                    <a:close/>
                  </a:path>
                </a:pathLst>
              </a:custGeom>
              <a:solidFill>
                <a:schemeClr val="accent6"/>
              </a:solidFill>
              <a:ln>
                <a:noFill/>
              </a:ln>
              <a:effectLst>
                <a:outerShdw blurRad="128588"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53"/>
              <p:cNvSpPr/>
              <p:nvPr/>
            </p:nvSpPr>
            <p:spPr>
              <a:xfrm>
                <a:off x="4102054" y="343064"/>
                <a:ext cx="939899" cy="856294"/>
              </a:xfrm>
              <a:custGeom>
                <a:avLst/>
                <a:gdLst/>
                <a:ahLst/>
                <a:cxnLst/>
                <a:rect l="l" t="t" r="r" b="b"/>
                <a:pathLst>
                  <a:path w="27206" h="24786" extrusionOk="0">
                    <a:moveTo>
                      <a:pt x="13602" y="0"/>
                    </a:moveTo>
                    <a:cubicBezTo>
                      <a:pt x="10430" y="0"/>
                      <a:pt x="7258" y="1210"/>
                      <a:pt x="4837" y="3631"/>
                    </a:cubicBezTo>
                    <a:cubicBezTo>
                      <a:pt x="0" y="8468"/>
                      <a:pt x="0" y="16316"/>
                      <a:pt x="4837" y="21158"/>
                    </a:cubicBezTo>
                    <a:cubicBezTo>
                      <a:pt x="7258" y="23576"/>
                      <a:pt x="10430" y="24785"/>
                      <a:pt x="13602" y="24785"/>
                    </a:cubicBezTo>
                    <a:cubicBezTo>
                      <a:pt x="16774" y="24785"/>
                      <a:pt x="19945" y="23576"/>
                      <a:pt x="22363" y="21158"/>
                    </a:cubicBezTo>
                    <a:cubicBezTo>
                      <a:pt x="27205" y="16316"/>
                      <a:pt x="27205" y="8468"/>
                      <a:pt x="22363" y="3631"/>
                    </a:cubicBezTo>
                    <a:cubicBezTo>
                      <a:pt x="19945" y="1210"/>
                      <a:pt x="16774" y="0"/>
                      <a:pt x="13602" y="0"/>
                    </a:cubicBezTo>
                    <a:close/>
                  </a:path>
                </a:pathLst>
              </a:custGeom>
              <a:blipFill dpi="0" rotWithShape="1">
                <a:blip r:embed="rId5"/>
                <a:srcRect/>
                <a:stretch>
                  <a:fillRect l="-6000" t="-3000" r="-2000" b="-2000"/>
                </a:stretch>
              </a:blipFill>
              <a:ln>
                <a:noFill/>
              </a:ln>
              <a:effectLst>
                <a:outerShdw blurRad="128588"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78" name="Google Shape;2078;p53"/>
          <p:cNvSpPr txBox="1">
            <a:spLocks noGrp="1"/>
          </p:cNvSpPr>
          <p:nvPr>
            <p:ph type="title"/>
          </p:nvPr>
        </p:nvSpPr>
        <p:spPr>
          <a:xfrm>
            <a:off x="692389" y="-64498"/>
            <a:ext cx="8316589" cy="151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dirty="0"/>
              <a:t>Hãy kể về những đổi mới ở xóm làng hoặc</a:t>
            </a:r>
            <a:r>
              <a:rPr lang="en-US" dirty="0"/>
              <a:t/>
            </a:r>
            <a:br>
              <a:rPr lang="en-US" dirty="0"/>
            </a:br>
            <a:r>
              <a:rPr lang="vi-VN" dirty="0"/>
              <a:t> phố phường của em.</a:t>
            </a:r>
            <a:r>
              <a:rPr lang="en-US" dirty="0"/>
              <a:t/>
            </a:r>
            <a:br>
              <a:rPr lang="en-US" dirty="0"/>
            </a:br>
            <a:r>
              <a:rPr lang="vi-VN" sz="1800" dirty="0">
                <a:latin typeface="Tahoma" panose="020B0604030504040204" pitchFamily="34" charset="0"/>
                <a:ea typeface="Tahoma" panose="020B0604030504040204" pitchFamily="34" charset="0"/>
                <a:cs typeface="Tahoma" panose="020B0604030504040204" pitchFamily="34" charset="0"/>
              </a:rPr>
              <a:t>(M: Phát triển phong trào trồng cây gây rừng, phát triển chăn nuôi, phát triển nghề phụ, giữ gìn xóm làng hay phố phường sạch đẹp,…)</a:t>
            </a:r>
            <a:endParaRPr lang="vi-VN" dirty="0">
              <a:latin typeface="Tahoma" panose="020B0604030504040204" pitchFamily="34" charset="0"/>
              <a:ea typeface="Tahoma" panose="020B0604030504040204" pitchFamily="34" charset="0"/>
              <a:cs typeface="Tahoma" panose="020B0604030504040204" pitchFamily="34" charset="0"/>
            </a:endParaRPr>
          </a:p>
        </p:txBody>
      </p:sp>
      <p:sp>
        <p:nvSpPr>
          <p:cNvPr id="2080" name="Google Shape;2080;p53"/>
          <p:cNvSpPr txBox="1"/>
          <p:nvPr/>
        </p:nvSpPr>
        <p:spPr>
          <a:xfrm>
            <a:off x="720250" y="1902763"/>
            <a:ext cx="2073000" cy="374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800">
                <a:solidFill>
                  <a:schemeClr val="dk1"/>
                </a:solidFill>
                <a:latin typeface="Tahoma" panose="020B0604030504040204" pitchFamily="34" charset="0"/>
                <a:ea typeface="Tahoma" panose="020B0604030504040204" pitchFamily="34" charset="0"/>
                <a:cs typeface="Tahoma" panose="020B0604030504040204" pitchFamily="34" charset="0"/>
                <a:sym typeface="Dela Gothic One"/>
              </a:rPr>
              <a:t>Phong trào trồng cây gây rừng</a:t>
            </a:r>
          </a:p>
        </p:txBody>
      </p:sp>
      <p:grpSp>
        <p:nvGrpSpPr>
          <p:cNvPr id="2142" name="Google Shape;2142;p53"/>
          <p:cNvGrpSpPr/>
          <p:nvPr/>
        </p:nvGrpSpPr>
        <p:grpSpPr>
          <a:xfrm>
            <a:off x="3222329" y="3228963"/>
            <a:ext cx="1317821" cy="1314000"/>
            <a:chOff x="3222329" y="2657463"/>
            <a:chExt cx="1317821" cy="1314000"/>
          </a:xfrm>
        </p:grpSpPr>
        <p:sp>
          <p:nvSpPr>
            <p:cNvPr id="2143" name="Google Shape;2143;p53"/>
            <p:cNvSpPr/>
            <p:nvPr/>
          </p:nvSpPr>
          <p:spPr>
            <a:xfrm>
              <a:off x="3226150" y="2657463"/>
              <a:ext cx="1314000" cy="1314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44" name="Google Shape;2144;p53"/>
            <p:cNvGrpSpPr/>
            <p:nvPr/>
          </p:nvGrpSpPr>
          <p:grpSpPr>
            <a:xfrm>
              <a:off x="3222329" y="2657510"/>
              <a:ext cx="1313978" cy="1313943"/>
              <a:chOff x="4039897" y="239125"/>
              <a:chExt cx="1064208" cy="1064180"/>
            </a:xfrm>
          </p:grpSpPr>
          <p:sp>
            <p:nvSpPr>
              <p:cNvPr id="2145" name="Google Shape;2145;p53"/>
              <p:cNvSpPr/>
              <p:nvPr/>
            </p:nvSpPr>
            <p:spPr>
              <a:xfrm>
                <a:off x="4039897" y="239125"/>
                <a:ext cx="1064208" cy="1064180"/>
              </a:xfrm>
              <a:custGeom>
                <a:avLst/>
                <a:gdLst/>
                <a:ahLst/>
                <a:cxnLst/>
                <a:rect l="l" t="t" r="r" b="b"/>
                <a:pathLst>
                  <a:path w="38055" h="38054" extrusionOk="0">
                    <a:moveTo>
                      <a:pt x="19030" y="0"/>
                    </a:moveTo>
                    <a:cubicBezTo>
                      <a:pt x="8518" y="0"/>
                      <a:pt x="1" y="8518"/>
                      <a:pt x="1" y="19024"/>
                    </a:cubicBezTo>
                    <a:cubicBezTo>
                      <a:pt x="1" y="29531"/>
                      <a:pt x="8518" y="38054"/>
                      <a:pt x="19030" y="38054"/>
                    </a:cubicBezTo>
                    <a:cubicBezTo>
                      <a:pt x="29537" y="38054"/>
                      <a:pt x="38055" y="29531"/>
                      <a:pt x="38055" y="19024"/>
                    </a:cubicBezTo>
                    <a:cubicBezTo>
                      <a:pt x="38055" y="8518"/>
                      <a:pt x="29537" y="0"/>
                      <a:pt x="19030" y="0"/>
                    </a:cubicBezTo>
                    <a:close/>
                  </a:path>
                </a:pathLst>
              </a:custGeom>
              <a:solidFill>
                <a:schemeClr val="accent2"/>
              </a:solidFill>
              <a:ln>
                <a:noFill/>
              </a:ln>
              <a:effectLst>
                <a:outerShdw blurRad="128588"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53"/>
              <p:cNvSpPr/>
              <p:nvPr/>
            </p:nvSpPr>
            <p:spPr>
              <a:xfrm>
                <a:off x="4102054" y="343064"/>
                <a:ext cx="939899" cy="856294"/>
              </a:xfrm>
              <a:custGeom>
                <a:avLst/>
                <a:gdLst/>
                <a:ahLst/>
                <a:cxnLst/>
                <a:rect l="l" t="t" r="r" b="b"/>
                <a:pathLst>
                  <a:path w="27206" h="24786" extrusionOk="0">
                    <a:moveTo>
                      <a:pt x="13602" y="0"/>
                    </a:moveTo>
                    <a:cubicBezTo>
                      <a:pt x="10430" y="0"/>
                      <a:pt x="7258" y="1210"/>
                      <a:pt x="4837" y="3631"/>
                    </a:cubicBezTo>
                    <a:cubicBezTo>
                      <a:pt x="0" y="8468"/>
                      <a:pt x="0" y="16316"/>
                      <a:pt x="4837" y="21158"/>
                    </a:cubicBezTo>
                    <a:cubicBezTo>
                      <a:pt x="7258" y="23576"/>
                      <a:pt x="10430" y="24785"/>
                      <a:pt x="13602" y="24785"/>
                    </a:cubicBezTo>
                    <a:cubicBezTo>
                      <a:pt x="16774" y="24785"/>
                      <a:pt x="19945" y="23576"/>
                      <a:pt x="22363" y="21158"/>
                    </a:cubicBezTo>
                    <a:cubicBezTo>
                      <a:pt x="27205" y="16316"/>
                      <a:pt x="27205" y="8468"/>
                      <a:pt x="22363" y="3631"/>
                    </a:cubicBezTo>
                    <a:cubicBezTo>
                      <a:pt x="19945" y="1210"/>
                      <a:pt x="16774" y="0"/>
                      <a:pt x="13602" y="0"/>
                    </a:cubicBezTo>
                    <a:close/>
                  </a:path>
                </a:pathLst>
              </a:custGeom>
              <a:blipFill dpi="0" rotWithShape="1">
                <a:blip r:embed="rId6"/>
                <a:srcRect/>
                <a:stretch>
                  <a:fillRect/>
                </a:stretch>
              </a:blipFill>
              <a:ln>
                <a:noFill/>
              </a:ln>
              <a:effectLst>
                <a:outerShdw blurRad="128588"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2179" name="Google Shape;2179;p53"/>
          <p:cNvCxnSpPr>
            <a:stCxn id="2080" idx="3"/>
            <a:endCxn id="2074" idx="2"/>
          </p:cNvCxnSpPr>
          <p:nvPr/>
        </p:nvCxnSpPr>
        <p:spPr>
          <a:xfrm>
            <a:off x="2793250" y="2089813"/>
            <a:ext cx="433500" cy="411000"/>
          </a:xfrm>
          <a:prstGeom prst="bentConnector3">
            <a:avLst>
              <a:gd name="adj1" fmla="val 50006"/>
            </a:avLst>
          </a:prstGeom>
          <a:noFill/>
          <a:ln w="19050" cap="flat" cmpd="sng">
            <a:solidFill>
              <a:schemeClr val="accent6"/>
            </a:solidFill>
            <a:prstDash val="solid"/>
            <a:round/>
            <a:headEnd type="oval" w="med" len="med"/>
            <a:tailEnd type="none" w="med" len="med"/>
          </a:ln>
        </p:spPr>
      </p:cxnSp>
      <p:cxnSp>
        <p:nvCxnSpPr>
          <p:cNvPr id="2180" name="Google Shape;2180;p53"/>
          <p:cNvCxnSpPr>
            <a:cxnSpLocks/>
            <a:endCxn id="2143" idx="2"/>
          </p:cNvCxnSpPr>
          <p:nvPr/>
        </p:nvCxnSpPr>
        <p:spPr>
          <a:xfrm>
            <a:off x="2793250" y="3556110"/>
            <a:ext cx="432900" cy="330000"/>
          </a:xfrm>
          <a:prstGeom prst="bentConnector3">
            <a:avLst>
              <a:gd name="adj1" fmla="val 50000"/>
            </a:avLst>
          </a:prstGeom>
          <a:noFill/>
          <a:ln w="19050" cap="flat" cmpd="sng">
            <a:solidFill>
              <a:schemeClr val="accent2"/>
            </a:solidFill>
            <a:prstDash val="solid"/>
            <a:round/>
            <a:headEnd type="oval" w="med" len="med"/>
            <a:tailEnd type="none" w="med" len="med"/>
          </a:ln>
        </p:spPr>
      </p:cxnSp>
      <p:cxnSp>
        <p:nvCxnSpPr>
          <p:cNvPr id="2181" name="Google Shape;2181;p53"/>
          <p:cNvCxnSpPr>
            <a:cxnSpLocks/>
            <a:endCxn id="2064" idx="6"/>
          </p:cNvCxnSpPr>
          <p:nvPr/>
        </p:nvCxnSpPr>
        <p:spPr>
          <a:xfrm flipH="1">
            <a:off x="5894450" y="2635848"/>
            <a:ext cx="436800" cy="364200"/>
          </a:xfrm>
          <a:prstGeom prst="bentConnector3">
            <a:avLst>
              <a:gd name="adj1" fmla="val 49984"/>
            </a:avLst>
          </a:prstGeom>
          <a:noFill/>
          <a:ln w="19050" cap="flat" cmpd="sng">
            <a:solidFill>
              <a:schemeClr val="accent2"/>
            </a:solidFill>
            <a:prstDash val="solid"/>
            <a:round/>
            <a:headEnd type="oval" w="med" len="med"/>
            <a:tailEnd type="none" w="med" len="med"/>
          </a:ln>
        </p:spPr>
      </p:cxnSp>
      <p:cxnSp>
        <p:nvCxnSpPr>
          <p:cNvPr id="2182" name="Google Shape;2182;p53"/>
          <p:cNvCxnSpPr>
            <a:cxnSpLocks/>
            <a:endCxn id="2069" idx="6"/>
          </p:cNvCxnSpPr>
          <p:nvPr/>
        </p:nvCxnSpPr>
        <p:spPr>
          <a:xfrm flipH="1">
            <a:off x="5904350" y="4235098"/>
            <a:ext cx="426900" cy="165000"/>
          </a:xfrm>
          <a:prstGeom prst="bentConnector3">
            <a:avLst>
              <a:gd name="adj1" fmla="val 50007"/>
            </a:avLst>
          </a:prstGeom>
          <a:noFill/>
          <a:ln w="19050" cap="flat" cmpd="sng">
            <a:solidFill>
              <a:schemeClr val="accent5"/>
            </a:solidFill>
            <a:prstDash val="solid"/>
            <a:round/>
            <a:headEnd type="oval" w="med" len="med"/>
            <a:tailEnd type="none" w="med" len="med"/>
          </a:ln>
        </p:spPr>
      </p:cxnSp>
      <p:sp>
        <p:nvSpPr>
          <p:cNvPr id="2" name="TextBox 1">
            <a:extLst>
              <a:ext uri="{FF2B5EF4-FFF2-40B4-BE49-F238E27FC236}">
                <a16:creationId xmlns:a16="http://schemas.microsoft.com/office/drawing/2014/main" id="{85FEB24F-B158-4F76-9B6C-A6734373CA30}"/>
              </a:ext>
            </a:extLst>
          </p:cNvPr>
          <p:cNvSpPr txBox="1"/>
          <p:nvPr/>
        </p:nvSpPr>
        <p:spPr>
          <a:xfrm>
            <a:off x="319410" y="1447602"/>
            <a:ext cx="8316588" cy="400110"/>
          </a:xfrm>
          <a:prstGeom prst="rect">
            <a:avLst/>
          </a:prstGeom>
          <a:noFill/>
        </p:spPr>
        <p:txBody>
          <a:bodyPr wrap="square" rtlCol="0">
            <a:spAutoFit/>
          </a:bodyPr>
          <a:lstStyle/>
          <a:p>
            <a:r>
              <a:rPr lang="en-US" sz="2000" b="1">
                <a:solidFill>
                  <a:schemeClr val="tx1">
                    <a:lumMod val="60000"/>
                    <a:lumOff val="40000"/>
                  </a:schemeClr>
                </a:solidFill>
              </a:rPr>
              <a:t>* Tìm hiểu </a:t>
            </a:r>
            <a:r>
              <a:rPr lang="vi-VN" sz="2000" b="1">
                <a:solidFill>
                  <a:schemeClr val="tx1">
                    <a:lumMod val="60000"/>
                    <a:lumOff val="40000"/>
                  </a:schemeClr>
                </a:solidFill>
              </a:rPr>
              <a:t>những đổi mới ở xóm làng hoặc</a:t>
            </a:r>
            <a:r>
              <a:rPr lang="en-US" sz="2000" b="1">
                <a:solidFill>
                  <a:schemeClr val="tx1">
                    <a:lumMod val="60000"/>
                    <a:lumOff val="40000"/>
                  </a:schemeClr>
                </a:solidFill>
              </a:rPr>
              <a:t> </a:t>
            </a:r>
            <a:r>
              <a:rPr lang="vi-VN" sz="2000" b="1">
                <a:solidFill>
                  <a:schemeClr val="tx1">
                    <a:lumMod val="60000"/>
                    <a:lumOff val="40000"/>
                  </a:schemeClr>
                </a:solidFill>
              </a:rPr>
              <a:t>phố phường của em</a:t>
            </a:r>
            <a:r>
              <a:rPr lang="en-US" sz="2000" b="1">
                <a:solidFill>
                  <a:schemeClr val="tx1">
                    <a:lumMod val="60000"/>
                    <a:lumOff val="40000"/>
                  </a:schemeClr>
                </a:solidFill>
              </a:rPr>
              <a:t> </a:t>
            </a:r>
          </a:p>
        </p:txBody>
      </p:sp>
      <p:sp>
        <p:nvSpPr>
          <p:cNvPr id="123" name="Google Shape;2080;p53">
            <a:extLst>
              <a:ext uri="{FF2B5EF4-FFF2-40B4-BE49-F238E27FC236}">
                <a16:creationId xmlns:a16="http://schemas.microsoft.com/office/drawing/2014/main" id="{3562735A-482D-4802-8EDC-066FC4611154}"/>
              </a:ext>
            </a:extLst>
          </p:cNvPr>
          <p:cNvSpPr txBox="1"/>
          <p:nvPr/>
        </p:nvSpPr>
        <p:spPr>
          <a:xfrm>
            <a:off x="6373484" y="2384700"/>
            <a:ext cx="2262513" cy="374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800">
                <a:solidFill>
                  <a:schemeClr val="dk1"/>
                </a:solidFill>
                <a:latin typeface="Tahoma" panose="020B0604030504040204" pitchFamily="34" charset="0"/>
                <a:ea typeface="Tahoma" panose="020B0604030504040204" pitchFamily="34" charset="0"/>
                <a:cs typeface="Tahoma" panose="020B0604030504040204" pitchFamily="34" charset="0"/>
                <a:sym typeface="Dela Gothic One"/>
              </a:rPr>
              <a:t>Phát triển chăn nuôi</a:t>
            </a:r>
          </a:p>
        </p:txBody>
      </p:sp>
      <p:sp>
        <p:nvSpPr>
          <p:cNvPr id="126" name="Google Shape;2080;p53">
            <a:extLst>
              <a:ext uri="{FF2B5EF4-FFF2-40B4-BE49-F238E27FC236}">
                <a16:creationId xmlns:a16="http://schemas.microsoft.com/office/drawing/2014/main" id="{55CCE0C9-6ECA-42CE-98CA-9E48D17D5634}"/>
              </a:ext>
            </a:extLst>
          </p:cNvPr>
          <p:cNvSpPr txBox="1"/>
          <p:nvPr/>
        </p:nvSpPr>
        <p:spPr>
          <a:xfrm>
            <a:off x="561808" y="3332496"/>
            <a:ext cx="2262513" cy="374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800">
                <a:solidFill>
                  <a:schemeClr val="dk1"/>
                </a:solidFill>
                <a:latin typeface="Tahoma" panose="020B0604030504040204" pitchFamily="34" charset="0"/>
                <a:ea typeface="Tahoma" panose="020B0604030504040204" pitchFamily="34" charset="0"/>
                <a:cs typeface="Tahoma" panose="020B0604030504040204" pitchFamily="34" charset="0"/>
                <a:sym typeface="Dela Gothic One"/>
              </a:rPr>
              <a:t>Phát triển nghề phụ</a:t>
            </a:r>
          </a:p>
        </p:txBody>
      </p:sp>
      <p:sp>
        <p:nvSpPr>
          <p:cNvPr id="127" name="Google Shape;2080;p53">
            <a:extLst>
              <a:ext uri="{FF2B5EF4-FFF2-40B4-BE49-F238E27FC236}">
                <a16:creationId xmlns:a16="http://schemas.microsoft.com/office/drawing/2014/main" id="{969EB194-F1FA-4E94-9CF5-9E9D8630EDE8}"/>
              </a:ext>
            </a:extLst>
          </p:cNvPr>
          <p:cNvSpPr txBox="1"/>
          <p:nvPr/>
        </p:nvSpPr>
        <p:spPr>
          <a:xfrm>
            <a:off x="6344456" y="3968660"/>
            <a:ext cx="2262513" cy="374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800">
                <a:solidFill>
                  <a:schemeClr val="dk1"/>
                </a:solidFill>
                <a:latin typeface="Tahoma" panose="020B0604030504040204" pitchFamily="34" charset="0"/>
                <a:ea typeface="Tahoma" panose="020B0604030504040204" pitchFamily="34" charset="0"/>
                <a:cs typeface="Tahoma" panose="020B0604030504040204" pitchFamily="34" charset="0"/>
                <a:sym typeface="Dela Gothic One"/>
              </a:rPr>
              <a:t>G</a:t>
            </a:r>
            <a:r>
              <a:rPr lang="vi-VN" sz="1800">
                <a:solidFill>
                  <a:schemeClr val="dk1"/>
                </a:solidFill>
                <a:latin typeface="Tahoma" panose="020B0604030504040204" pitchFamily="34" charset="0"/>
                <a:ea typeface="Tahoma" panose="020B0604030504040204" pitchFamily="34" charset="0"/>
                <a:cs typeface="Tahoma" panose="020B0604030504040204" pitchFamily="34" charset="0"/>
                <a:sym typeface="Dela Gothic One"/>
              </a:rPr>
              <a:t>iữ gìn xóm làng hay phố phường sạch đẹp</a:t>
            </a:r>
            <a:endParaRPr lang="en-US" sz="1800">
              <a:solidFill>
                <a:schemeClr val="dk1"/>
              </a:solidFill>
              <a:latin typeface="Tahoma" panose="020B0604030504040204" pitchFamily="34" charset="0"/>
              <a:ea typeface="Tahoma" panose="020B0604030504040204" pitchFamily="34" charset="0"/>
              <a:cs typeface="Tahoma" panose="020B0604030504040204" pitchFamily="34" charset="0"/>
              <a:sym typeface="Dela Gothic On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073"/>
                                        </p:tgtEl>
                                        <p:attrNameLst>
                                          <p:attrName>style.visibility</p:attrName>
                                        </p:attrNameLst>
                                      </p:cBhvr>
                                      <p:to>
                                        <p:strVal val="visible"/>
                                      </p:to>
                                    </p:set>
                                    <p:anim calcmode="lin" valueType="num">
                                      <p:cBhvr>
                                        <p:cTn id="13" dur="500" fill="hold"/>
                                        <p:tgtEl>
                                          <p:spTgt spid="2073"/>
                                        </p:tgtEl>
                                        <p:attrNameLst>
                                          <p:attrName>ppt_w</p:attrName>
                                        </p:attrNameLst>
                                      </p:cBhvr>
                                      <p:tavLst>
                                        <p:tav tm="0">
                                          <p:val>
                                            <p:fltVal val="0"/>
                                          </p:val>
                                        </p:tav>
                                        <p:tav tm="100000">
                                          <p:val>
                                            <p:strVal val="#ppt_w"/>
                                          </p:val>
                                        </p:tav>
                                      </p:tavLst>
                                    </p:anim>
                                    <p:anim calcmode="lin" valueType="num">
                                      <p:cBhvr>
                                        <p:cTn id="14" dur="500" fill="hold"/>
                                        <p:tgtEl>
                                          <p:spTgt spid="2073"/>
                                        </p:tgtEl>
                                        <p:attrNameLst>
                                          <p:attrName>ppt_h</p:attrName>
                                        </p:attrNameLst>
                                      </p:cBhvr>
                                      <p:tavLst>
                                        <p:tav tm="0">
                                          <p:val>
                                            <p:fltVal val="0"/>
                                          </p:val>
                                        </p:tav>
                                        <p:tav tm="100000">
                                          <p:val>
                                            <p:strVal val="#ppt_h"/>
                                          </p:val>
                                        </p:tav>
                                      </p:tavLst>
                                    </p:anim>
                                    <p:animEffect transition="in" filter="fade">
                                      <p:cBhvr>
                                        <p:cTn id="15" dur="500"/>
                                        <p:tgtEl>
                                          <p:spTgt spid="2073"/>
                                        </p:tgtEl>
                                      </p:cBhvr>
                                    </p:animEffect>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2179"/>
                                        </p:tgtEl>
                                        <p:attrNameLst>
                                          <p:attrName>style.visibility</p:attrName>
                                        </p:attrNameLst>
                                      </p:cBhvr>
                                      <p:to>
                                        <p:strVal val="visible"/>
                                      </p:to>
                                    </p:set>
                                    <p:animEffect transition="in" filter="wipe(right)">
                                      <p:cBhvr>
                                        <p:cTn id="19" dur="500"/>
                                        <p:tgtEl>
                                          <p:spTgt spid="2179"/>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080"/>
                                        </p:tgtEl>
                                        <p:attrNameLst>
                                          <p:attrName>style.visibility</p:attrName>
                                        </p:attrNameLst>
                                      </p:cBhvr>
                                      <p:to>
                                        <p:strVal val="visible"/>
                                      </p:to>
                                    </p:set>
                                    <p:anim calcmode="lin" valueType="num">
                                      <p:cBhvr>
                                        <p:cTn id="23" dur="500" fill="hold"/>
                                        <p:tgtEl>
                                          <p:spTgt spid="2080"/>
                                        </p:tgtEl>
                                        <p:attrNameLst>
                                          <p:attrName>ppt_w</p:attrName>
                                        </p:attrNameLst>
                                      </p:cBhvr>
                                      <p:tavLst>
                                        <p:tav tm="0">
                                          <p:val>
                                            <p:fltVal val="0"/>
                                          </p:val>
                                        </p:tav>
                                        <p:tav tm="100000">
                                          <p:val>
                                            <p:strVal val="#ppt_w"/>
                                          </p:val>
                                        </p:tav>
                                      </p:tavLst>
                                    </p:anim>
                                    <p:anim calcmode="lin" valueType="num">
                                      <p:cBhvr>
                                        <p:cTn id="24" dur="500" fill="hold"/>
                                        <p:tgtEl>
                                          <p:spTgt spid="2080"/>
                                        </p:tgtEl>
                                        <p:attrNameLst>
                                          <p:attrName>ppt_h</p:attrName>
                                        </p:attrNameLst>
                                      </p:cBhvr>
                                      <p:tavLst>
                                        <p:tav tm="0">
                                          <p:val>
                                            <p:fltVal val="0"/>
                                          </p:val>
                                        </p:tav>
                                        <p:tav tm="100000">
                                          <p:val>
                                            <p:strVal val="#ppt_h"/>
                                          </p:val>
                                        </p:tav>
                                      </p:tavLst>
                                    </p:anim>
                                    <p:animEffect transition="in" filter="fade">
                                      <p:cBhvr>
                                        <p:cTn id="25" dur="500"/>
                                        <p:tgtEl>
                                          <p:spTgt spid="2080"/>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2063"/>
                                        </p:tgtEl>
                                        <p:attrNameLst>
                                          <p:attrName>style.visibility</p:attrName>
                                        </p:attrNameLst>
                                      </p:cBhvr>
                                      <p:to>
                                        <p:strVal val="visible"/>
                                      </p:to>
                                    </p:set>
                                    <p:anim calcmode="lin" valueType="num">
                                      <p:cBhvr>
                                        <p:cTn id="29" dur="500" fill="hold"/>
                                        <p:tgtEl>
                                          <p:spTgt spid="2063"/>
                                        </p:tgtEl>
                                        <p:attrNameLst>
                                          <p:attrName>ppt_w</p:attrName>
                                        </p:attrNameLst>
                                      </p:cBhvr>
                                      <p:tavLst>
                                        <p:tav tm="0">
                                          <p:val>
                                            <p:fltVal val="0"/>
                                          </p:val>
                                        </p:tav>
                                        <p:tav tm="100000">
                                          <p:val>
                                            <p:strVal val="#ppt_w"/>
                                          </p:val>
                                        </p:tav>
                                      </p:tavLst>
                                    </p:anim>
                                    <p:anim calcmode="lin" valueType="num">
                                      <p:cBhvr>
                                        <p:cTn id="30" dur="500" fill="hold"/>
                                        <p:tgtEl>
                                          <p:spTgt spid="2063"/>
                                        </p:tgtEl>
                                        <p:attrNameLst>
                                          <p:attrName>ppt_h</p:attrName>
                                        </p:attrNameLst>
                                      </p:cBhvr>
                                      <p:tavLst>
                                        <p:tav tm="0">
                                          <p:val>
                                            <p:fltVal val="0"/>
                                          </p:val>
                                        </p:tav>
                                        <p:tav tm="100000">
                                          <p:val>
                                            <p:strVal val="#ppt_h"/>
                                          </p:val>
                                        </p:tav>
                                      </p:tavLst>
                                    </p:anim>
                                    <p:animEffect transition="in" filter="fade">
                                      <p:cBhvr>
                                        <p:cTn id="31" dur="500"/>
                                        <p:tgtEl>
                                          <p:spTgt spid="2063"/>
                                        </p:tgtEl>
                                      </p:cBhvr>
                                    </p:animEffect>
                                  </p:childTnLst>
                                </p:cTn>
                              </p:par>
                            </p:childTnLst>
                          </p:cTn>
                        </p:par>
                        <p:par>
                          <p:cTn id="32" fill="hold">
                            <p:stCondLst>
                              <p:cond delay="2500"/>
                            </p:stCondLst>
                            <p:childTnLst>
                              <p:par>
                                <p:cTn id="33" presetID="22" presetClass="entr" presetSubtype="8" fill="hold" nodeType="afterEffect">
                                  <p:stCondLst>
                                    <p:cond delay="0"/>
                                  </p:stCondLst>
                                  <p:childTnLst>
                                    <p:set>
                                      <p:cBhvr>
                                        <p:cTn id="34" dur="1" fill="hold">
                                          <p:stCondLst>
                                            <p:cond delay="0"/>
                                          </p:stCondLst>
                                        </p:cTn>
                                        <p:tgtEl>
                                          <p:spTgt spid="2181"/>
                                        </p:tgtEl>
                                        <p:attrNameLst>
                                          <p:attrName>style.visibility</p:attrName>
                                        </p:attrNameLst>
                                      </p:cBhvr>
                                      <p:to>
                                        <p:strVal val="visible"/>
                                      </p:to>
                                    </p:set>
                                    <p:animEffect transition="in" filter="wipe(left)">
                                      <p:cBhvr>
                                        <p:cTn id="35" dur="500"/>
                                        <p:tgtEl>
                                          <p:spTgt spid="2181"/>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23"/>
                                        </p:tgtEl>
                                        <p:attrNameLst>
                                          <p:attrName>style.visibility</p:attrName>
                                        </p:attrNameLst>
                                      </p:cBhvr>
                                      <p:to>
                                        <p:strVal val="visible"/>
                                      </p:to>
                                    </p:set>
                                    <p:anim calcmode="lin" valueType="num">
                                      <p:cBhvr>
                                        <p:cTn id="39" dur="500" fill="hold"/>
                                        <p:tgtEl>
                                          <p:spTgt spid="123"/>
                                        </p:tgtEl>
                                        <p:attrNameLst>
                                          <p:attrName>ppt_w</p:attrName>
                                        </p:attrNameLst>
                                      </p:cBhvr>
                                      <p:tavLst>
                                        <p:tav tm="0">
                                          <p:val>
                                            <p:fltVal val="0"/>
                                          </p:val>
                                        </p:tav>
                                        <p:tav tm="100000">
                                          <p:val>
                                            <p:strVal val="#ppt_w"/>
                                          </p:val>
                                        </p:tav>
                                      </p:tavLst>
                                    </p:anim>
                                    <p:anim calcmode="lin" valueType="num">
                                      <p:cBhvr>
                                        <p:cTn id="40" dur="500" fill="hold"/>
                                        <p:tgtEl>
                                          <p:spTgt spid="123"/>
                                        </p:tgtEl>
                                        <p:attrNameLst>
                                          <p:attrName>ppt_h</p:attrName>
                                        </p:attrNameLst>
                                      </p:cBhvr>
                                      <p:tavLst>
                                        <p:tav tm="0">
                                          <p:val>
                                            <p:fltVal val="0"/>
                                          </p:val>
                                        </p:tav>
                                        <p:tav tm="100000">
                                          <p:val>
                                            <p:strVal val="#ppt_h"/>
                                          </p:val>
                                        </p:tav>
                                      </p:tavLst>
                                    </p:anim>
                                    <p:animEffect transition="in" filter="fade">
                                      <p:cBhvr>
                                        <p:cTn id="41" dur="500"/>
                                        <p:tgtEl>
                                          <p:spTgt spid="123"/>
                                        </p:tgtEl>
                                      </p:cBhvr>
                                    </p:animEffect>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2142"/>
                                        </p:tgtEl>
                                        <p:attrNameLst>
                                          <p:attrName>style.visibility</p:attrName>
                                        </p:attrNameLst>
                                      </p:cBhvr>
                                      <p:to>
                                        <p:strVal val="visible"/>
                                      </p:to>
                                    </p:set>
                                    <p:anim calcmode="lin" valueType="num">
                                      <p:cBhvr>
                                        <p:cTn id="45" dur="500" fill="hold"/>
                                        <p:tgtEl>
                                          <p:spTgt spid="2142"/>
                                        </p:tgtEl>
                                        <p:attrNameLst>
                                          <p:attrName>ppt_w</p:attrName>
                                        </p:attrNameLst>
                                      </p:cBhvr>
                                      <p:tavLst>
                                        <p:tav tm="0">
                                          <p:val>
                                            <p:fltVal val="0"/>
                                          </p:val>
                                        </p:tav>
                                        <p:tav tm="100000">
                                          <p:val>
                                            <p:strVal val="#ppt_w"/>
                                          </p:val>
                                        </p:tav>
                                      </p:tavLst>
                                    </p:anim>
                                    <p:anim calcmode="lin" valueType="num">
                                      <p:cBhvr>
                                        <p:cTn id="46" dur="500" fill="hold"/>
                                        <p:tgtEl>
                                          <p:spTgt spid="2142"/>
                                        </p:tgtEl>
                                        <p:attrNameLst>
                                          <p:attrName>ppt_h</p:attrName>
                                        </p:attrNameLst>
                                      </p:cBhvr>
                                      <p:tavLst>
                                        <p:tav tm="0">
                                          <p:val>
                                            <p:fltVal val="0"/>
                                          </p:val>
                                        </p:tav>
                                        <p:tav tm="100000">
                                          <p:val>
                                            <p:strVal val="#ppt_h"/>
                                          </p:val>
                                        </p:tav>
                                      </p:tavLst>
                                    </p:anim>
                                    <p:animEffect transition="in" filter="fade">
                                      <p:cBhvr>
                                        <p:cTn id="47" dur="500"/>
                                        <p:tgtEl>
                                          <p:spTgt spid="2142"/>
                                        </p:tgtEl>
                                      </p:cBhvr>
                                    </p:animEffect>
                                  </p:childTnLst>
                                </p:cTn>
                              </p:par>
                            </p:childTnLst>
                          </p:cTn>
                        </p:par>
                        <p:par>
                          <p:cTn id="48" fill="hold">
                            <p:stCondLst>
                              <p:cond delay="4000"/>
                            </p:stCondLst>
                            <p:childTnLst>
                              <p:par>
                                <p:cTn id="49" presetID="22" presetClass="entr" presetSubtype="2" fill="hold" nodeType="afterEffect">
                                  <p:stCondLst>
                                    <p:cond delay="0"/>
                                  </p:stCondLst>
                                  <p:childTnLst>
                                    <p:set>
                                      <p:cBhvr>
                                        <p:cTn id="50" dur="1" fill="hold">
                                          <p:stCondLst>
                                            <p:cond delay="0"/>
                                          </p:stCondLst>
                                        </p:cTn>
                                        <p:tgtEl>
                                          <p:spTgt spid="2180"/>
                                        </p:tgtEl>
                                        <p:attrNameLst>
                                          <p:attrName>style.visibility</p:attrName>
                                        </p:attrNameLst>
                                      </p:cBhvr>
                                      <p:to>
                                        <p:strVal val="visible"/>
                                      </p:to>
                                    </p:set>
                                    <p:animEffect transition="in" filter="wipe(right)">
                                      <p:cBhvr>
                                        <p:cTn id="51" dur="500"/>
                                        <p:tgtEl>
                                          <p:spTgt spid="2180"/>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126"/>
                                        </p:tgtEl>
                                        <p:attrNameLst>
                                          <p:attrName>style.visibility</p:attrName>
                                        </p:attrNameLst>
                                      </p:cBhvr>
                                      <p:to>
                                        <p:strVal val="visible"/>
                                      </p:to>
                                    </p:set>
                                    <p:anim calcmode="lin" valueType="num">
                                      <p:cBhvr>
                                        <p:cTn id="55" dur="500" fill="hold"/>
                                        <p:tgtEl>
                                          <p:spTgt spid="126"/>
                                        </p:tgtEl>
                                        <p:attrNameLst>
                                          <p:attrName>ppt_w</p:attrName>
                                        </p:attrNameLst>
                                      </p:cBhvr>
                                      <p:tavLst>
                                        <p:tav tm="0">
                                          <p:val>
                                            <p:fltVal val="0"/>
                                          </p:val>
                                        </p:tav>
                                        <p:tav tm="100000">
                                          <p:val>
                                            <p:strVal val="#ppt_w"/>
                                          </p:val>
                                        </p:tav>
                                      </p:tavLst>
                                    </p:anim>
                                    <p:anim calcmode="lin" valueType="num">
                                      <p:cBhvr>
                                        <p:cTn id="56" dur="500" fill="hold"/>
                                        <p:tgtEl>
                                          <p:spTgt spid="126"/>
                                        </p:tgtEl>
                                        <p:attrNameLst>
                                          <p:attrName>ppt_h</p:attrName>
                                        </p:attrNameLst>
                                      </p:cBhvr>
                                      <p:tavLst>
                                        <p:tav tm="0">
                                          <p:val>
                                            <p:fltVal val="0"/>
                                          </p:val>
                                        </p:tav>
                                        <p:tav tm="100000">
                                          <p:val>
                                            <p:strVal val="#ppt_h"/>
                                          </p:val>
                                        </p:tav>
                                      </p:tavLst>
                                    </p:anim>
                                    <p:animEffect transition="in" filter="fade">
                                      <p:cBhvr>
                                        <p:cTn id="57" dur="500"/>
                                        <p:tgtEl>
                                          <p:spTgt spid="126"/>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2068"/>
                                        </p:tgtEl>
                                        <p:attrNameLst>
                                          <p:attrName>style.visibility</p:attrName>
                                        </p:attrNameLst>
                                      </p:cBhvr>
                                      <p:to>
                                        <p:strVal val="visible"/>
                                      </p:to>
                                    </p:set>
                                    <p:anim calcmode="lin" valueType="num">
                                      <p:cBhvr>
                                        <p:cTn id="61" dur="500" fill="hold"/>
                                        <p:tgtEl>
                                          <p:spTgt spid="2068"/>
                                        </p:tgtEl>
                                        <p:attrNameLst>
                                          <p:attrName>ppt_w</p:attrName>
                                        </p:attrNameLst>
                                      </p:cBhvr>
                                      <p:tavLst>
                                        <p:tav tm="0">
                                          <p:val>
                                            <p:fltVal val="0"/>
                                          </p:val>
                                        </p:tav>
                                        <p:tav tm="100000">
                                          <p:val>
                                            <p:strVal val="#ppt_w"/>
                                          </p:val>
                                        </p:tav>
                                      </p:tavLst>
                                    </p:anim>
                                    <p:anim calcmode="lin" valueType="num">
                                      <p:cBhvr>
                                        <p:cTn id="62" dur="500" fill="hold"/>
                                        <p:tgtEl>
                                          <p:spTgt spid="2068"/>
                                        </p:tgtEl>
                                        <p:attrNameLst>
                                          <p:attrName>ppt_h</p:attrName>
                                        </p:attrNameLst>
                                      </p:cBhvr>
                                      <p:tavLst>
                                        <p:tav tm="0">
                                          <p:val>
                                            <p:fltVal val="0"/>
                                          </p:val>
                                        </p:tav>
                                        <p:tav tm="100000">
                                          <p:val>
                                            <p:strVal val="#ppt_h"/>
                                          </p:val>
                                        </p:tav>
                                      </p:tavLst>
                                    </p:anim>
                                    <p:animEffect transition="in" filter="fade">
                                      <p:cBhvr>
                                        <p:cTn id="63" dur="500"/>
                                        <p:tgtEl>
                                          <p:spTgt spid="2068"/>
                                        </p:tgtEl>
                                      </p:cBhvr>
                                    </p:animEffect>
                                  </p:childTnLst>
                                </p:cTn>
                              </p:par>
                            </p:childTnLst>
                          </p:cTn>
                        </p:par>
                        <p:par>
                          <p:cTn id="64" fill="hold">
                            <p:stCondLst>
                              <p:cond delay="5500"/>
                            </p:stCondLst>
                            <p:childTnLst>
                              <p:par>
                                <p:cTn id="65" presetID="22" presetClass="entr" presetSubtype="8" fill="hold" nodeType="afterEffect">
                                  <p:stCondLst>
                                    <p:cond delay="0"/>
                                  </p:stCondLst>
                                  <p:childTnLst>
                                    <p:set>
                                      <p:cBhvr>
                                        <p:cTn id="66" dur="1" fill="hold">
                                          <p:stCondLst>
                                            <p:cond delay="0"/>
                                          </p:stCondLst>
                                        </p:cTn>
                                        <p:tgtEl>
                                          <p:spTgt spid="2182"/>
                                        </p:tgtEl>
                                        <p:attrNameLst>
                                          <p:attrName>style.visibility</p:attrName>
                                        </p:attrNameLst>
                                      </p:cBhvr>
                                      <p:to>
                                        <p:strVal val="visible"/>
                                      </p:to>
                                    </p:set>
                                    <p:animEffect transition="in" filter="wipe(left)">
                                      <p:cBhvr>
                                        <p:cTn id="67" dur="500"/>
                                        <p:tgtEl>
                                          <p:spTgt spid="2182"/>
                                        </p:tgtEl>
                                      </p:cBhvr>
                                    </p:animEffect>
                                  </p:childTnLst>
                                </p:cTn>
                              </p:par>
                            </p:childTnLst>
                          </p:cTn>
                        </p:par>
                        <p:par>
                          <p:cTn id="68" fill="hold">
                            <p:stCondLst>
                              <p:cond delay="6000"/>
                            </p:stCondLst>
                            <p:childTnLst>
                              <p:par>
                                <p:cTn id="69" presetID="53" presetClass="entr" presetSubtype="16" fill="hold" grpId="0" nodeType="afterEffect">
                                  <p:stCondLst>
                                    <p:cond delay="0"/>
                                  </p:stCondLst>
                                  <p:childTnLst>
                                    <p:set>
                                      <p:cBhvr>
                                        <p:cTn id="70" dur="1" fill="hold">
                                          <p:stCondLst>
                                            <p:cond delay="0"/>
                                          </p:stCondLst>
                                        </p:cTn>
                                        <p:tgtEl>
                                          <p:spTgt spid="127"/>
                                        </p:tgtEl>
                                        <p:attrNameLst>
                                          <p:attrName>style.visibility</p:attrName>
                                        </p:attrNameLst>
                                      </p:cBhvr>
                                      <p:to>
                                        <p:strVal val="visible"/>
                                      </p:to>
                                    </p:set>
                                    <p:anim calcmode="lin" valueType="num">
                                      <p:cBhvr>
                                        <p:cTn id="71" dur="500" fill="hold"/>
                                        <p:tgtEl>
                                          <p:spTgt spid="127"/>
                                        </p:tgtEl>
                                        <p:attrNameLst>
                                          <p:attrName>ppt_w</p:attrName>
                                        </p:attrNameLst>
                                      </p:cBhvr>
                                      <p:tavLst>
                                        <p:tav tm="0">
                                          <p:val>
                                            <p:fltVal val="0"/>
                                          </p:val>
                                        </p:tav>
                                        <p:tav tm="100000">
                                          <p:val>
                                            <p:strVal val="#ppt_w"/>
                                          </p:val>
                                        </p:tav>
                                      </p:tavLst>
                                    </p:anim>
                                    <p:anim calcmode="lin" valueType="num">
                                      <p:cBhvr>
                                        <p:cTn id="72" dur="500" fill="hold"/>
                                        <p:tgtEl>
                                          <p:spTgt spid="127"/>
                                        </p:tgtEl>
                                        <p:attrNameLst>
                                          <p:attrName>ppt_h</p:attrName>
                                        </p:attrNameLst>
                                      </p:cBhvr>
                                      <p:tavLst>
                                        <p:tav tm="0">
                                          <p:val>
                                            <p:fltVal val="0"/>
                                          </p:val>
                                        </p:tav>
                                        <p:tav tm="100000">
                                          <p:val>
                                            <p:strVal val="#ppt_h"/>
                                          </p:val>
                                        </p:tav>
                                      </p:tavLst>
                                    </p:anim>
                                    <p:animEffect transition="in" filter="fade">
                                      <p:cBhvr>
                                        <p:cTn id="73"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0" grpId="0"/>
      <p:bldP spid="2" grpId="0"/>
      <p:bldP spid="123" grpId="0"/>
      <p:bldP spid="126" grpId="0"/>
      <p:bldP spid="1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62"/>
        <p:cNvGrpSpPr/>
        <p:nvPr/>
      </p:nvGrpSpPr>
      <p:grpSpPr>
        <a:xfrm>
          <a:off x="0" y="0"/>
          <a:ext cx="0" cy="0"/>
          <a:chOff x="0" y="0"/>
          <a:chExt cx="0" cy="0"/>
        </a:xfrm>
      </p:grpSpPr>
      <p:sp>
        <p:nvSpPr>
          <p:cNvPr id="2" name="TextBox 1">
            <a:extLst>
              <a:ext uri="{FF2B5EF4-FFF2-40B4-BE49-F238E27FC236}">
                <a16:creationId xmlns:a16="http://schemas.microsoft.com/office/drawing/2014/main" id="{85FEB24F-B158-4F76-9B6C-A6734373CA30}"/>
              </a:ext>
            </a:extLst>
          </p:cNvPr>
          <p:cNvSpPr txBox="1"/>
          <p:nvPr/>
        </p:nvSpPr>
        <p:spPr>
          <a:xfrm>
            <a:off x="193575" y="343691"/>
            <a:ext cx="8316588" cy="400110"/>
          </a:xfrm>
          <a:prstGeom prst="rect">
            <a:avLst/>
          </a:prstGeom>
          <a:noFill/>
        </p:spPr>
        <p:txBody>
          <a:bodyPr wrap="square" rtlCol="0">
            <a:spAutoFit/>
          </a:bodyPr>
          <a:lstStyle/>
          <a:p>
            <a:r>
              <a:rPr lang="en-US" sz="2000" b="1" dirty="0">
                <a:solidFill>
                  <a:schemeClr val="tx1">
                    <a:lumMod val="60000"/>
                    <a:lumOff val="40000"/>
                  </a:schemeClr>
                </a:solidFill>
              </a:rPr>
              <a:t>* </a:t>
            </a:r>
            <a:r>
              <a:rPr lang="en-US" sz="2000" b="1" dirty="0" err="1">
                <a:solidFill>
                  <a:schemeClr val="tx1">
                    <a:lumMod val="60000"/>
                    <a:lumOff val="40000"/>
                  </a:schemeClr>
                </a:solidFill>
              </a:rPr>
              <a:t>Tìm</a:t>
            </a:r>
            <a:r>
              <a:rPr lang="en-US" sz="2000" b="1" dirty="0">
                <a:solidFill>
                  <a:schemeClr val="tx1">
                    <a:lumMod val="60000"/>
                    <a:lumOff val="40000"/>
                  </a:schemeClr>
                </a:solidFill>
              </a:rPr>
              <a:t> </a:t>
            </a:r>
            <a:r>
              <a:rPr lang="en-US" sz="2000" b="1" dirty="0" err="1">
                <a:solidFill>
                  <a:schemeClr val="tx1">
                    <a:lumMod val="60000"/>
                    <a:lumOff val="40000"/>
                  </a:schemeClr>
                </a:solidFill>
              </a:rPr>
              <a:t>hiểu</a:t>
            </a:r>
            <a:r>
              <a:rPr lang="en-US" sz="2000" b="1" dirty="0">
                <a:solidFill>
                  <a:schemeClr val="tx1">
                    <a:lumMod val="60000"/>
                    <a:lumOff val="40000"/>
                  </a:schemeClr>
                </a:solidFill>
              </a:rPr>
              <a:t> </a:t>
            </a:r>
            <a:r>
              <a:rPr lang="vi-VN" sz="2000" b="1" dirty="0">
                <a:solidFill>
                  <a:schemeClr val="tx1">
                    <a:lumMod val="60000"/>
                    <a:lumOff val="40000"/>
                  </a:schemeClr>
                </a:solidFill>
              </a:rPr>
              <a:t>những đổi mới ở xóm làng hoặc</a:t>
            </a:r>
            <a:r>
              <a:rPr lang="en-US" sz="2000" b="1" dirty="0">
                <a:solidFill>
                  <a:schemeClr val="tx1">
                    <a:lumMod val="60000"/>
                    <a:lumOff val="40000"/>
                  </a:schemeClr>
                </a:solidFill>
              </a:rPr>
              <a:t> </a:t>
            </a:r>
            <a:r>
              <a:rPr lang="vi-VN" sz="2000" b="1" dirty="0">
                <a:solidFill>
                  <a:schemeClr val="tx1">
                    <a:lumMod val="60000"/>
                    <a:lumOff val="40000"/>
                  </a:schemeClr>
                </a:solidFill>
              </a:rPr>
              <a:t>phố phường của em</a:t>
            </a:r>
            <a:r>
              <a:rPr lang="en-US" sz="2000" b="1" dirty="0">
                <a:solidFill>
                  <a:schemeClr val="tx1">
                    <a:lumMod val="60000"/>
                    <a:lumOff val="40000"/>
                  </a:schemeClr>
                </a:solidFill>
              </a:rPr>
              <a:t> </a:t>
            </a:r>
          </a:p>
        </p:txBody>
      </p:sp>
      <p:sp>
        <p:nvSpPr>
          <p:cNvPr id="32" name="TextBox 31">
            <a:extLst>
              <a:ext uri="{FF2B5EF4-FFF2-40B4-BE49-F238E27FC236}">
                <a16:creationId xmlns:a16="http://schemas.microsoft.com/office/drawing/2014/main" id="{B6EFE7D4-2A44-449C-A68A-1004FCCCBED1}"/>
              </a:ext>
            </a:extLst>
          </p:cNvPr>
          <p:cNvSpPr txBox="1"/>
          <p:nvPr/>
        </p:nvSpPr>
        <p:spPr>
          <a:xfrm>
            <a:off x="193575" y="821965"/>
            <a:ext cx="8316588" cy="707886"/>
          </a:xfrm>
          <a:prstGeom prst="rect">
            <a:avLst/>
          </a:prstGeom>
          <a:noFill/>
        </p:spPr>
        <p:txBody>
          <a:bodyPr wrap="square" rtlCol="0">
            <a:spAutoFit/>
          </a:bodyPr>
          <a:lstStyle/>
          <a:p>
            <a:r>
              <a:rPr lang="en-US" sz="2000" b="1" dirty="0">
                <a:solidFill>
                  <a:schemeClr val="tx1">
                    <a:lumMod val="60000"/>
                    <a:lumOff val="40000"/>
                  </a:schemeClr>
                </a:solidFill>
              </a:rPr>
              <a:t>* </a:t>
            </a:r>
            <a:r>
              <a:rPr lang="en-US" sz="2000" b="1" dirty="0" err="1" smtClean="0">
                <a:solidFill>
                  <a:schemeClr val="tx1">
                    <a:lumMod val="60000"/>
                    <a:lumOff val="40000"/>
                  </a:schemeClr>
                </a:solidFill>
              </a:rPr>
              <a:t>Chọn</a:t>
            </a:r>
            <a:r>
              <a:rPr lang="en-US" sz="2000" b="1" dirty="0" smtClean="0">
                <a:solidFill>
                  <a:schemeClr val="tx1">
                    <a:lumMod val="60000"/>
                    <a:lumOff val="40000"/>
                  </a:schemeClr>
                </a:solidFill>
              </a:rPr>
              <a:t> </a:t>
            </a:r>
            <a:r>
              <a:rPr lang="en-US" sz="2000" b="1" dirty="0" err="1">
                <a:solidFill>
                  <a:schemeClr val="tx1">
                    <a:lumMod val="60000"/>
                    <a:lumOff val="40000"/>
                  </a:schemeClr>
                </a:solidFill>
              </a:rPr>
              <a:t>thay</a:t>
            </a:r>
            <a:r>
              <a:rPr lang="en-US" sz="2000" b="1" dirty="0">
                <a:solidFill>
                  <a:schemeClr val="tx1">
                    <a:lumMod val="60000"/>
                    <a:lumOff val="40000"/>
                  </a:schemeClr>
                </a:solidFill>
              </a:rPr>
              <a:t> </a:t>
            </a:r>
            <a:r>
              <a:rPr lang="en-US" sz="2000" b="1" dirty="0" err="1">
                <a:solidFill>
                  <a:schemeClr val="tx1">
                    <a:lumMod val="60000"/>
                    <a:lumOff val="40000"/>
                  </a:schemeClr>
                </a:solidFill>
              </a:rPr>
              <a:t>đổi</a:t>
            </a:r>
            <a:r>
              <a:rPr lang="vi-VN" sz="2000" b="1" dirty="0">
                <a:solidFill>
                  <a:schemeClr val="tx1">
                    <a:lumMod val="60000"/>
                    <a:lumOff val="40000"/>
                  </a:schemeClr>
                </a:solidFill>
              </a:rPr>
              <a:t> ở xóm làng hoặc</a:t>
            </a:r>
            <a:r>
              <a:rPr lang="en-US" sz="2000" b="1" dirty="0">
                <a:solidFill>
                  <a:schemeClr val="tx1">
                    <a:lumMod val="60000"/>
                    <a:lumOff val="40000"/>
                  </a:schemeClr>
                </a:solidFill>
              </a:rPr>
              <a:t> </a:t>
            </a:r>
            <a:r>
              <a:rPr lang="vi-VN" sz="2000" b="1" dirty="0">
                <a:solidFill>
                  <a:schemeClr val="tx1">
                    <a:lumMod val="60000"/>
                    <a:lumOff val="40000"/>
                  </a:schemeClr>
                </a:solidFill>
              </a:rPr>
              <a:t>phố phường </a:t>
            </a:r>
            <a:r>
              <a:rPr lang="en-US" sz="2000" b="1" dirty="0" err="1">
                <a:solidFill>
                  <a:schemeClr val="tx1">
                    <a:lumMod val="60000"/>
                    <a:lumOff val="40000"/>
                  </a:schemeClr>
                </a:solidFill>
              </a:rPr>
              <a:t>nơi</a:t>
            </a:r>
            <a:r>
              <a:rPr lang="en-US" sz="2000" b="1" dirty="0">
                <a:solidFill>
                  <a:schemeClr val="tx1">
                    <a:lumMod val="60000"/>
                    <a:lumOff val="40000"/>
                  </a:schemeClr>
                </a:solidFill>
              </a:rPr>
              <a:t> </a:t>
            </a:r>
            <a:r>
              <a:rPr lang="en-US" sz="2000" b="1" dirty="0" err="1">
                <a:solidFill>
                  <a:schemeClr val="tx1">
                    <a:lumMod val="60000"/>
                    <a:lumOff val="40000"/>
                  </a:schemeClr>
                </a:solidFill>
              </a:rPr>
              <a:t>em</a:t>
            </a:r>
            <a:r>
              <a:rPr lang="en-US" sz="2000" b="1" dirty="0">
                <a:solidFill>
                  <a:schemeClr val="tx1">
                    <a:lumMod val="60000"/>
                    <a:lumOff val="40000"/>
                  </a:schemeClr>
                </a:solidFill>
              </a:rPr>
              <a:t> </a:t>
            </a:r>
            <a:r>
              <a:rPr lang="en-US" sz="2000" b="1" dirty="0" err="1">
                <a:solidFill>
                  <a:schemeClr val="tx1">
                    <a:lumMod val="60000"/>
                    <a:lumOff val="40000"/>
                  </a:schemeClr>
                </a:solidFill>
              </a:rPr>
              <a:t>sống</a:t>
            </a:r>
            <a:r>
              <a:rPr lang="en-US" sz="2000" b="1" dirty="0">
                <a:solidFill>
                  <a:schemeClr val="tx1">
                    <a:lumMod val="60000"/>
                    <a:lumOff val="40000"/>
                  </a:schemeClr>
                </a:solidFill>
              </a:rPr>
              <a:t> </a:t>
            </a:r>
            <a:r>
              <a:rPr lang="en-US" sz="2000" b="1" dirty="0" err="1">
                <a:solidFill>
                  <a:schemeClr val="tx1">
                    <a:lumMod val="60000"/>
                    <a:lumOff val="40000"/>
                  </a:schemeClr>
                </a:solidFill>
              </a:rPr>
              <a:t>mà</a:t>
            </a:r>
            <a:r>
              <a:rPr lang="en-US" sz="2000" b="1" dirty="0">
                <a:solidFill>
                  <a:schemeClr val="tx1">
                    <a:lumMod val="60000"/>
                    <a:lumOff val="40000"/>
                  </a:schemeClr>
                </a:solidFill>
              </a:rPr>
              <a:t> </a:t>
            </a:r>
            <a:r>
              <a:rPr lang="en-US" sz="2000" b="1" dirty="0" err="1">
                <a:solidFill>
                  <a:schemeClr val="tx1">
                    <a:lumMod val="60000"/>
                    <a:lumOff val="40000"/>
                  </a:schemeClr>
                </a:solidFill>
              </a:rPr>
              <a:t>em</a:t>
            </a:r>
            <a:r>
              <a:rPr lang="en-US" sz="2000" b="1" dirty="0">
                <a:solidFill>
                  <a:schemeClr val="tx1">
                    <a:lumMod val="60000"/>
                    <a:lumOff val="40000"/>
                  </a:schemeClr>
                </a:solidFill>
              </a:rPr>
              <a:t> </a:t>
            </a:r>
            <a:r>
              <a:rPr lang="en-US" sz="2000" b="1" dirty="0" err="1">
                <a:solidFill>
                  <a:schemeClr val="tx1">
                    <a:lumMod val="60000"/>
                    <a:lumOff val="40000"/>
                  </a:schemeClr>
                </a:solidFill>
              </a:rPr>
              <a:t>thích</a:t>
            </a:r>
            <a:r>
              <a:rPr lang="en-US" sz="2000" b="1" dirty="0">
                <a:solidFill>
                  <a:schemeClr val="tx1">
                    <a:lumMod val="60000"/>
                    <a:lumOff val="40000"/>
                  </a:schemeClr>
                </a:solidFill>
              </a:rPr>
              <a:t> </a:t>
            </a:r>
            <a:r>
              <a:rPr lang="en-US" sz="2000" b="1" dirty="0" err="1">
                <a:solidFill>
                  <a:schemeClr val="tx1">
                    <a:lumMod val="60000"/>
                    <a:lumOff val="40000"/>
                  </a:schemeClr>
                </a:solidFill>
              </a:rPr>
              <a:t>nhất</a:t>
            </a:r>
            <a:r>
              <a:rPr lang="en-US" sz="2000" b="1" dirty="0">
                <a:solidFill>
                  <a:schemeClr val="tx1">
                    <a:lumMod val="60000"/>
                    <a:lumOff val="40000"/>
                  </a:schemeClr>
                </a:solidFill>
              </a:rPr>
              <a:t> </a:t>
            </a:r>
            <a:r>
              <a:rPr lang="en-US" sz="2000" b="1" dirty="0" err="1">
                <a:solidFill>
                  <a:schemeClr val="tx1">
                    <a:lumMod val="60000"/>
                    <a:lumOff val="40000"/>
                  </a:schemeClr>
                </a:solidFill>
              </a:rPr>
              <a:t>hoặc</a:t>
            </a:r>
            <a:r>
              <a:rPr lang="en-US" sz="2000" b="1" dirty="0">
                <a:solidFill>
                  <a:schemeClr val="tx1">
                    <a:lumMod val="60000"/>
                    <a:lumOff val="40000"/>
                  </a:schemeClr>
                </a:solidFill>
              </a:rPr>
              <a:t> </a:t>
            </a:r>
            <a:r>
              <a:rPr lang="en-US" sz="2000" b="1" dirty="0" err="1">
                <a:solidFill>
                  <a:schemeClr val="tx1">
                    <a:lumMod val="60000"/>
                    <a:lumOff val="40000"/>
                  </a:schemeClr>
                </a:solidFill>
              </a:rPr>
              <a:t>ấn</a:t>
            </a:r>
            <a:r>
              <a:rPr lang="en-US" sz="2000" b="1" dirty="0">
                <a:solidFill>
                  <a:schemeClr val="tx1">
                    <a:lumMod val="60000"/>
                    <a:lumOff val="40000"/>
                  </a:schemeClr>
                </a:solidFill>
              </a:rPr>
              <a:t> </a:t>
            </a:r>
            <a:r>
              <a:rPr lang="en-US" sz="2000" b="1" dirty="0" err="1">
                <a:solidFill>
                  <a:schemeClr val="tx1">
                    <a:lumMod val="60000"/>
                    <a:lumOff val="40000"/>
                  </a:schemeClr>
                </a:solidFill>
              </a:rPr>
              <a:t>tượng</a:t>
            </a:r>
            <a:r>
              <a:rPr lang="en-US" sz="2000" b="1" dirty="0">
                <a:solidFill>
                  <a:schemeClr val="tx1">
                    <a:lumMod val="60000"/>
                    <a:lumOff val="40000"/>
                  </a:schemeClr>
                </a:solidFill>
              </a:rPr>
              <a:t> </a:t>
            </a:r>
            <a:r>
              <a:rPr lang="en-US" sz="2000" b="1" dirty="0" err="1">
                <a:solidFill>
                  <a:schemeClr val="tx1">
                    <a:lumMod val="60000"/>
                    <a:lumOff val="40000"/>
                  </a:schemeClr>
                </a:solidFill>
              </a:rPr>
              <a:t>sâu</a:t>
            </a:r>
            <a:r>
              <a:rPr lang="en-US" sz="2000" b="1" dirty="0">
                <a:solidFill>
                  <a:schemeClr val="tx1">
                    <a:lumMod val="60000"/>
                    <a:lumOff val="40000"/>
                  </a:schemeClr>
                </a:solidFill>
              </a:rPr>
              <a:t> </a:t>
            </a:r>
            <a:r>
              <a:rPr lang="en-US" sz="2000" b="1" dirty="0" err="1">
                <a:solidFill>
                  <a:schemeClr val="tx1">
                    <a:lumMod val="60000"/>
                    <a:lumOff val="40000"/>
                  </a:schemeClr>
                </a:solidFill>
              </a:rPr>
              <a:t>sắc</a:t>
            </a:r>
            <a:r>
              <a:rPr lang="en-US" sz="2000" b="1" dirty="0">
                <a:solidFill>
                  <a:schemeClr val="tx1">
                    <a:lumMod val="60000"/>
                    <a:lumOff val="40000"/>
                  </a:schemeClr>
                </a:solidFill>
              </a:rPr>
              <a:t> </a:t>
            </a:r>
            <a:r>
              <a:rPr lang="en-US" sz="2000" b="1" dirty="0" err="1">
                <a:solidFill>
                  <a:schemeClr val="tx1">
                    <a:lumMod val="60000"/>
                    <a:lumOff val="40000"/>
                  </a:schemeClr>
                </a:solidFill>
              </a:rPr>
              <a:t>nhất</a:t>
            </a:r>
            <a:r>
              <a:rPr lang="en-US" sz="2000" b="1" dirty="0">
                <a:solidFill>
                  <a:schemeClr val="tx1">
                    <a:lumMod val="60000"/>
                    <a:lumOff val="40000"/>
                  </a:schemeClr>
                </a:solidFill>
              </a:rPr>
              <a:t>.</a:t>
            </a:r>
          </a:p>
        </p:txBody>
      </p:sp>
      <p:graphicFrame>
        <p:nvGraphicFramePr>
          <p:cNvPr id="33" name="Table 2">
            <a:extLst>
              <a:ext uri="{FF2B5EF4-FFF2-40B4-BE49-F238E27FC236}">
                <a16:creationId xmlns:a16="http://schemas.microsoft.com/office/drawing/2014/main" id="{AB2FDB4B-35F0-439B-A488-85262D391AF3}"/>
              </a:ext>
            </a:extLst>
          </p:cNvPr>
          <p:cNvGraphicFramePr>
            <a:graphicFrameLocks noGrp="1"/>
          </p:cNvGraphicFramePr>
          <p:nvPr>
            <p:extLst>
              <p:ext uri="{D42A27DB-BD31-4B8C-83A1-F6EECF244321}">
                <p14:modId xmlns:p14="http://schemas.microsoft.com/office/powerpoint/2010/main" val="2513915887"/>
              </p:ext>
            </p:extLst>
          </p:nvPr>
        </p:nvGraphicFramePr>
        <p:xfrm>
          <a:off x="482309" y="2591061"/>
          <a:ext cx="8316589" cy="2499583"/>
        </p:xfrm>
        <a:graphic>
          <a:graphicData uri="http://schemas.openxmlformats.org/drawingml/2006/table">
            <a:tbl>
              <a:tblPr firstRow="1" bandRow="1">
                <a:tableStyleId>{22838BEF-8BB2-4498-84A7-C5851F593DF1}</a:tableStyleId>
              </a:tblPr>
              <a:tblGrid>
                <a:gridCol w="1149785">
                  <a:extLst>
                    <a:ext uri="{9D8B030D-6E8A-4147-A177-3AD203B41FA5}">
                      <a16:colId xmlns:a16="http://schemas.microsoft.com/office/drawing/2014/main" val="998025785"/>
                    </a:ext>
                  </a:extLst>
                </a:gridCol>
                <a:gridCol w="7166804">
                  <a:extLst>
                    <a:ext uri="{9D8B030D-6E8A-4147-A177-3AD203B41FA5}">
                      <a16:colId xmlns:a16="http://schemas.microsoft.com/office/drawing/2014/main" val="268845355"/>
                    </a:ext>
                  </a:extLst>
                </a:gridCol>
              </a:tblGrid>
              <a:tr h="292897">
                <a:tc>
                  <a:txBody>
                    <a:bodyPr/>
                    <a:lstStyle/>
                    <a:p>
                      <a:endParaRPr lang="en-US"/>
                    </a:p>
                  </a:txBody>
                  <a:tcPr/>
                </a:tc>
                <a:tc>
                  <a:txBody>
                    <a:bodyPr/>
                    <a:lstStyle/>
                    <a:p>
                      <a:endParaRPr lang="en-US"/>
                    </a:p>
                  </a:txBody>
                  <a:tcPr/>
                </a:tc>
                <a:extLst>
                  <a:ext uri="{0D108BD9-81ED-4DB2-BD59-A6C34878D82A}">
                    <a16:rowId xmlns:a16="http://schemas.microsoft.com/office/drawing/2014/main" val="1611471535"/>
                  </a:ext>
                </a:extLst>
              </a:tr>
              <a:tr h="419152">
                <a:tc>
                  <a:txBody>
                    <a:bodyPr/>
                    <a:lstStyle/>
                    <a:p>
                      <a:endParaRPr lang="en-US"/>
                    </a:p>
                  </a:txBody>
                  <a:tcPr/>
                </a:tc>
                <a:tc>
                  <a:txBody>
                    <a:bodyPr/>
                    <a:lstStyle/>
                    <a:p>
                      <a:endParaRPr lang="en-US"/>
                    </a:p>
                  </a:txBody>
                  <a:tcPr/>
                </a:tc>
                <a:extLst>
                  <a:ext uri="{0D108BD9-81ED-4DB2-BD59-A6C34878D82A}">
                    <a16:rowId xmlns:a16="http://schemas.microsoft.com/office/drawing/2014/main" val="504464664"/>
                  </a:ext>
                </a:extLst>
              </a:tr>
              <a:tr h="1286016">
                <a:tc>
                  <a:txBody>
                    <a:bodyPr/>
                    <a:lstStyle/>
                    <a:p>
                      <a:endParaRPr lang="en-US"/>
                    </a:p>
                  </a:txBody>
                  <a:tcPr/>
                </a:tc>
                <a:tc>
                  <a:txBody>
                    <a:bodyPr/>
                    <a:lstStyle/>
                    <a:p>
                      <a:endParaRPr lang="en-US"/>
                    </a:p>
                  </a:txBody>
                  <a:tcPr/>
                </a:tc>
                <a:extLst>
                  <a:ext uri="{0D108BD9-81ED-4DB2-BD59-A6C34878D82A}">
                    <a16:rowId xmlns:a16="http://schemas.microsoft.com/office/drawing/2014/main" val="1870929615"/>
                  </a:ext>
                </a:extLst>
              </a:tr>
              <a:tr h="489615">
                <a:tc>
                  <a:txBody>
                    <a:bodyPr/>
                    <a:lstStyle/>
                    <a:p>
                      <a:endParaRPr lang="en-US"/>
                    </a:p>
                  </a:txBody>
                  <a:tcPr/>
                </a:tc>
                <a:tc>
                  <a:txBody>
                    <a:bodyPr/>
                    <a:lstStyle/>
                    <a:p>
                      <a:endParaRPr lang="en-US"/>
                    </a:p>
                  </a:txBody>
                  <a:tcPr/>
                </a:tc>
                <a:extLst>
                  <a:ext uri="{0D108BD9-81ED-4DB2-BD59-A6C34878D82A}">
                    <a16:rowId xmlns:a16="http://schemas.microsoft.com/office/drawing/2014/main" val="1366058832"/>
                  </a:ext>
                </a:extLst>
              </a:tr>
            </a:tbl>
          </a:graphicData>
        </a:graphic>
      </p:graphicFrame>
      <p:sp>
        <p:nvSpPr>
          <p:cNvPr id="34" name="TextBox 33">
            <a:extLst>
              <a:ext uri="{FF2B5EF4-FFF2-40B4-BE49-F238E27FC236}">
                <a16:creationId xmlns:a16="http://schemas.microsoft.com/office/drawing/2014/main" id="{DF38ED17-3779-4D5B-96DD-26CF69CA8090}"/>
              </a:ext>
            </a:extLst>
          </p:cNvPr>
          <p:cNvSpPr txBox="1"/>
          <p:nvPr/>
        </p:nvSpPr>
        <p:spPr>
          <a:xfrm>
            <a:off x="539980" y="2549979"/>
            <a:ext cx="1437575" cy="369332"/>
          </a:xfrm>
          <a:prstGeom prst="rect">
            <a:avLst/>
          </a:prstGeom>
          <a:noFill/>
          <a:ln>
            <a:noFill/>
          </a:ln>
        </p:spPr>
        <p:txBody>
          <a:bodyPr wrap="square" rtlCol="0">
            <a:spAutoFit/>
          </a:bodyPr>
          <a:lstStyle/>
          <a:p>
            <a:r>
              <a:rPr lang="en-US" sz="1800" b="1" dirty="0" err="1">
                <a:latin typeface="Tahoma" panose="020B0604030504040204" pitchFamily="34" charset="0"/>
                <a:ea typeface="Tahoma" panose="020B0604030504040204" pitchFamily="34" charset="0"/>
                <a:cs typeface="Tahoma" panose="020B0604030504040204" pitchFamily="34" charset="0"/>
              </a:rPr>
              <a:t>Cấu</a:t>
            </a:r>
            <a:r>
              <a:rPr lang="en-US" sz="1800" b="1" dirty="0">
                <a:latin typeface="Tahoma" panose="020B0604030504040204" pitchFamily="34" charset="0"/>
                <a:ea typeface="Tahoma" panose="020B0604030504040204" pitchFamily="34" charset="0"/>
                <a:cs typeface="Tahoma" panose="020B0604030504040204" pitchFamily="34" charset="0"/>
              </a:rPr>
              <a:t> </a:t>
            </a:r>
            <a:r>
              <a:rPr lang="en-US" sz="1800" b="1" dirty="0" err="1">
                <a:latin typeface="Tahoma" panose="020B0604030504040204" pitchFamily="34" charset="0"/>
                <a:ea typeface="Tahoma" panose="020B0604030504040204" pitchFamily="34" charset="0"/>
                <a:cs typeface="Tahoma" panose="020B0604030504040204" pitchFamily="34" charset="0"/>
              </a:rPr>
              <a:t>tạo</a:t>
            </a:r>
            <a:endParaRPr lang="en-US" sz="1800" b="1" dirty="0">
              <a:latin typeface="Tahoma" panose="020B0604030504040204" pitchFamily="34" charset="0"/>
              <a:ea typeface="Tahoma" panose="020B0604030504040204" pitchFamily="34" charset="0"/>
              <a:cs typeface="Tahoma" panose="020B0604030504040204" pitchFamily="34" charset="0"/>
            </a:endParaRPr>
          </a:p>
        </p:txBody>
      </p:sp>
      <p:sp>
        <p:nvSpPr>
          <p:cNvPr id="35" name="TextBox 34">
            <a:extLst>
              <a:ext uri="{FF2B5EF4-FFF2-40B4-BE49-F238E27FC236}">
                <a16:creationId xmlns:a16="http://schemas.microsoft.com/office/drawing/2014/main" id="{997CFD5B-D25E-46DF-8EBB-47E4409374EC}"/>
              </a:ext>
            </a:extLst>
          </p:cNvPr>
          <p:cNvSpPr txBox="1"/>
          <p:nvPr/>
        </p:nvSpPr>
        <p:spPr>
          <a:xfrm>
            <a:off x="3482245" y="2570295"/>
            <a:ext cx="2180525" cy="369332"/>
          </a:xfrm>
          <a:prstGeom prst="rect">
            <a:avLst/>
          </a:prstGeom>
          <a:noFill/>
          <a:ln>
            <a:noFill/>
          </a:ln>
        </p:spPr>
        <p:txBody>
          <a:bodyPr wrap="square" rtlCol="0">
            <a:spAutoFit/>
          </a:bodyPr>
          <a:lstStyle/>
          <a:p>
            <a:pPr algn="ctr"/>
            <a:r>
              <a:rPr lang="en-US" sz="1800" b="1">
                <a:latin typeface="Tahoma" panose="020B0604030504040204" pitchFamily="34" charset="0"/>
                <a:ea typeface="Tahoma" panose="020B0604030504040204" pitchFamily="34" charset="0"/>
                <a:cs typeface="Tahoma" panose="020B0604030504040204" pitchFamily="34" charset="0"/>
              </a:rPr>
              <a:t>Nội dung</a:t>
            </a:r>
          </a:p>
        </p:txBody>
      </p:sp>
      <p:sp>
        <p:nvSpPr>
          <p:cNvPr id="36" name="TextBox 35">
            <a:extLst>
              <a:ext uri="{FF2B5EF4-FFF2-40B4-BE49-F238E27FC236}">
                <a16:creationId xmlns:a16="http://schemas.microsoft.com/office/drawing/2014/main" id="{5F5A9B52-9184-4FA8-8E56-6E5C571CFEB1}"/>
              </a:ext>
            </a:extLst>
          </p:cNvPr>
          <p:cNvSpPr txBox="1"/>
          <p:nvPr/>
        </p:nvSpPr>
        <p:spPr>
          <a:xfrm>
            <a:off x="566148" y="2956833"/>
            <a:ext cx="1437575" cy="369332"/>
          </a:xfrm>
          <a:prstGeom prst="rect">
            <a:avLst/>
          </a:prstGeom>
          <a:noFill/>
          <a:ln>
            <a:noFill/>
          </a:ln>
        </p:spPr>
        <p:txBody>
          <a:bodyPr wrap="square" rtlCol="0">
            <a:spAutoFit/>
          </a:bodyPr>
          <a:lstStyle/>
          <a:p>
            <a:r>
              <a:rPr lang="en-US" sz="1800" b="1">
                <a:latin typeface="Tahoma" panose="020B0604030504040204" pitchFamily="34" charset="0"/>
                <a:ea typeface="Tahoma" panose="020B0604030504040204" pitchFamily="34" charset="0"/>
                <a:cs typeface="Tahoma" panose="020B0604030504040204" pitchFamily="34" charset="0"/>
              </a:rPr>
              <a:t>Mở bài</a:t>
            </a:r>
          </a:p>
        </p:txBody>
      </p:sp>
      <p:sp>
        <p:nvSpPr>
          <p:cNvPr id="37" name="TextBox 36">
            <a:extLst>
              <a:ext uri="{FF2B5EF4-FFF2-40B4-BE49-F238E27FC236}">
                <a16:creationId xmlns:a16="http://schemas.microsoft.com/office/drawing/2014/main" id="{C3C8138D-4753-4816-9210-2804800B9584}"/>
              </a:ext>
            </a:extLst>
          </p:cNvPr>
          <p:cNvSpPr txBox="1"/>
          <p:nvPr/>
        </p:nvSpPr>
        <p:spPr>
          <a:xfrm>
            <a:off x="544802" y="3442549"/>
            <a:ext cx="1196907" cy="369332"/>
          </a:xfrm>
          <a:prstGeom prst="rect">
            <a:avLst/>
          </a:prstGeom>
          <a:noFill/>
          <a:ln>
            <a:noFill/>
          </a:ln>
        </p:spPr>
        <p:txBody>
          <a:bodyPr wrap="square" rtlCol="0">
            <a:spAutoFit/>
          </a:bodyPr>
          <a:lstStyle/>
          <a:p>
            <a:r>
              <a:rPr lang="en-US" sz="1800" b="1">
                <a:latin typeface="Tahoma" panose="020B0604030504040204" pitchFamily="34" charset="0"/>
                <a:ea typeface="Tahoma" panose="020B0604030504040204" pitchFamily="34" charset="0"/>
                <a:cs typeface="Tahoma" panose="020B0604030504040204" pitchFamily="34" charset="0"/>
              </a:rPr>
              <a:t>Thân bài</a:t>
            </a:r>
          </a:p>
        </p:txBody>
      </p:sp>
      <p:sp>
        <p:nvSpPr>
          <p:cNvPr id="38" name="TextBox 37">
            <a:extLst>
              <a:ext uri="{FF2B5EF4-FFF2-40B4-BE49-F238E27FC236}">
                <a16:creationId xmlns:a16="http://schemas.microsoft.com/office/drawing/2014/main" id="{1DDB0B69-4E7C-420A-881F-ED7A5E4E87DF}"/>
              </a:ext>
            </a:extLst>
          </p:cNvPr>
          <p:cNvSpPr txBox="1"/>
          <p:nvPr/>
        </p:nvSpPr>
        <p:spPr>
          <a:xfrm>
            <a:off x="576525" y="4597931"/>
            <a:ext cx="1780475" cy="369332"/>
          </a:xfrm>
          <a:prstGeom prst="rect">
            <a:avLst/>
          </a:prstGeom>
          <a:noFill/>
          <a:ln>
            <a:noFill/>
          </a:ln>
        </p:spPr>
        <p:txBody>
          <a:bodyPr wrap="square" rtlCol="0">
            <a:spAutoFit/>
          </a:bodyPr>
          <a:lstStyle/>
          <a:p>
            <a:r>
              <a:rPr lang="en-US" sz="1800" b="1">
                <a:latin typeface="Tahoma" panose="020B0604030504040204" pitchFamily="34" charset="0"/>
                <a:ea typeface="Tahoma" panose="020B0604030504040204" pitchFamily="34" charset="0"/>
                <a:cs typeface="Tahoma" panose="020B0604030504040204" pitchFamily="34" charset="0"/>
              </a:rPr>
              <a:t>Kết bài</a:t>
            </a:r>
          </a:p>
        </p:txBody>
      </p:sp>
      <p:sp>
        <p:nvSpPr>
          <p:cNvPr id="42" name="TextBox 41">
            <a:extLst>
              <a:ext uri="{FF2B5EF4-FFF2-40B4-BE49-F238E27FC236}">
                <a16:creationId xmlns:a16="http://schemas.microsoft.com/office/drawing/2014/main" id="{39C02134-40A2-4D81-ABAE-74818D9F5883}"/>
              </a:ext>
            </a:extLst>
          </p:cNvPr>
          <p:cNvSpPr txBox="1"/>
          <p:nvPr/>
        </p:nvSpPr>
        <p:spPr>
          <a:xfrm>
            <a:off x="1684754" y="2918860"/>
            <a:ext cx="7866742" cy="369332"/>
          </a:xfrm>
          <a:prstGeom prst="rect">
            <a:avLst/>
          </a:prstGeom>
          <a:noFill/>
          <a:ln>
            <a:noFill/>
          </a:ln>
        </p:spPr>
        <p:txBody>
          <a:bodyPr wrap="square" rtlCol="0">
            <a:spAutoFit/>
          </a:bodyPr>
          <a:lstStyle/>
          <a:p>
            <a:pPr lvl="0" fontAlgn="base">
              <a:spcBef>
                <a:spcPct val="0"/>
              </a:spcBef>
              <a:spcAft>
                <a:spcPct val="0"/>
              </a:spcAft>
              <a:buClrTx/>
              <a:defRPr/>
            </a:pPr>
            <a:r>
              <a:rPr lang="vi-VN" sz="1800" kern="1200">
                <a:latin typeface="Tahoma" panose="020B0604030504040204" pitchFamily="34" charset="0"/>
                <a:ea typeface="Tahoma" panose="020B0604030504040204" pitchFamily="34" charset="0"/>
                <a:cs typeface="Tahoma" panose="020B0604030504040204" pitchFamily="34" charset="0"/>
              </a:rPr>
              <a:t>Giới thiệu chung về địa phương em sinh sống (tên,</a:t>
            </a:r>
            <a:r>
              <a:rPr lang="en-US" sz="1800" kern="1200">
                <a:latin typeface="Tahoma" panose="020B0604030504040204" pitchFamily="34" charset="0"/>
                <a:ea typeface="Tahoma" panose="020B0604030504040204" pitchFamily="34" charset="0"/>
                <a:cs typeface="Tahoma" panose="020B0604030504040204" pitchFamily="34" charset="0"/>
              </a:rPr>
              <a:t> </a:t>
            </a:r>
            <a:r>
              <a:rPr lang="vi-VN" sz="1800" kern="1200">
                <a:latin typeface="Tahoma" panose="020B0604030504040204" pitchFamily="34" charset="0"/>
                <a:ea typeface="Tahoma" panose="020B0604030504040204" pitchFamily="34" charset="0"/>
                <a:cs typeface="Tahoma" panose="020B0604030504040204" pitchFamily="34" charset="0"/>
              </a:rPr>
              <a:t>đặc điểm chung)</a:t>
            </a:r>
            <a:endParaRPr lang="en-US" sz="1800" kern="1200">
              <a:latin typeface="Tahoma" panose="020B0604030504040204" pitchFamily="34" charset="0"/>
              <a:ea typeface="Tahoma" panose="020B0604030504040204" pitchFamily="34" charset="0"/>
              <a:cs typeface="Tahoma" panose="020B0604030504040204" pitchFamily="34" charset="0"/>
            </a:endParaRPr>
          </a:p>
        </p:txBody>
      </p:sp>
      <p:sp>
        <p:nvSpPr>
          <p:cNvPr id="43" name="TextBox 42">
            <a:extLst>
              <a:ext uri="{FF2B5EF4-FFF2-40B4-BE49-F238E27FC236}">
                <a16:creationId xmlns:a16="http://schemas.microsoft.com/office/drawing/2014/main" id="{386DBB55-58E8-4F39-994E-3DA08ECAC4D6}"/>
              </a:ext>
            </a:extLst>
          </p:cNvPr>
          <p:cNvSpPr txBox="1"/>
          <p:nvPr/>
        </p:nvSpPr>
        <p:spPr>
          <a:xfrm>
            <a:off x="1466763" y="3380815"/>
            <a:ext cx="7368503" cy="1200329"/>
          </a:xfrm>
          <a:prstGeom prst="rect">
            <a:avLst/>
          </a:prstGeom>
          <a:noFill/>
          <a:ln>
            <a:noFill/>
          </a:ln>
        </p:spPr>
        <p:txBody>
          <a:bodyPr wrap="square" rtlCol="0">
            <a:spAutoFit/>
          </a:bodyPr>
          <a:lstStyle/>
          <a:p>
            <a:pPr lvl="0" indent="228600" fontAlgn="base">
              <a:spcBef>
                <a:spcPct val="0"/>
              </a:spcBef>
              <a:spcAft>
                <a:spcPct val="0"/>
              </a:spcAft>
              <a:buClrTx/>
              <a:defRPr/>
            </a:pPr>
            <a:r>
              <a:rPr lang="vi-VN" sz="1800" kern="1200">
                <a:latin typeface="Tahoma" panose="020B0604030504040204" pitchFamily="34" charset="0"/>
                <a:ea typeface="Tahoma" panose="020B0604030504040204" pitchFamily="34" charset="0"/>
                <a:cs typeface="Tahoma" panose="020B0604030504040204" pitchFamily="34" charset="0"/>
              </a:rPr>
              <a:t>Kể những nét đổi mới ở địa phương:</a:t>
            </a:r>
          </a:p>
          <a:p>
            <a:pPr lvl="0" indent="228600" fontAlgn="base">
              <a:spcBef>
                <a:spcPct val="0"/>
              </a:spcBef>
              <a:spcAft>
                <a:spcPct val="0"/>
              </a:spcAft>
              <a:buClrTx/>
              <a:defRPr/>
            </a:pPr>
            <a:r>
              <a:rPr lang="vi-VN" sz="1800" kern="1200">
                <a:latin typeface="Tahoma" panose="020B0604030504040204" pitchFamily="34" charset="0"/>
                <a:ea typeface="Tahoma" panose="020B0604030504040204" pitchFamily="34" charset="0"/>
                <a:cs typeface="Tahoma" panose="020B0604030504040204" pitchFamily="34" charset="0"/>
              </a:rPr>
              <a:t>+ Nét đổi mới thứ nhất</a:t>
            </a:r>
            <a:r>
              <a:rPr lang="en-US" sz="1800" kern="1200">
                <a:latin typeface="Tahoma" panose="020B0604030504040204" pitchFamily="34" charset="0"/>
                <a:ea typeface="Tahoma" panose="020B0604030504040204" pitchFamily="34" charset="0"/>
                <a:cs typeface="Tahoma" panose="020B0604030504040204" pitchFamily="34" charset="0"/>
              </a:rPr>
              <a:t>: …</a:t>
            </a:r>
            <a:endParaRPr lang="vi-VN" sz="1800" kern="1200">
              <a:latin typeface="Tahoma" panose="020B0604030504040204" pitchFamily="34" charset="0"/>
              <a:ea typeface="Tahoma" panose="020B0604030504040204" pitchFamily="34" charset="0"/>
              <a:cs typeface="Tahoma" panose="020B0604030504040204" pitchFamily="34" charset="0"/>
            </a:endParaRPr>
          </a:p>
          <a:p>
            <a:pPr lvl="0" indent="228600" fontAlgn="base">
              <a:spcBef>
                <a:spcPct val="0"/>
              </a:spcBef>
              <a:spcAft>
                <a:spcPct val="0"/>
              </a:spcAft>
              <a:buClrTx/>
              <a:defRPr/>
            </a:pPr>
            <a:r>
              <a:rPr lang="vi-VN" sz="1800" kern="1200">
                <a:latin typeface="Tahoma" panose="020B0604030504040204" pitchFamily="34" charset="0"/>
                <a:ea typeface="Tahoma" panose="020B0604030504040204" pitchFamily="34" charset="0"/>
                <a:cs typeface="Tahoma" panose="020B0604030504040204" pitchFamily="34" charset="0"/>
              </a:rPr>
              <a:t>+ Nét đổi mới thứ hai</a:t>
            </a:r>
            <a:r>
              <a:rPr lang="en-US" sz="1800" kern="1200">
                <a:latin typeface="Tahoma" panose="020B0604030504040204" pitchFamily="34" charset="0"/>
                <a:ea typeface="Tahoma" panose="020B0604030504040204" pitchFamily="34" charset="0"/>
                <a:cs typeface="Tahoma" panose="020B0604030504040204" pitchFamily="34" charset="0"/>
              </a:rPr>
              <a:t>: …</a:t>
            </a:r>
            <a:endParaRPr lang="vi-VN" sz="1800" kern="1200">
              <a:latin typeface="Tahoma" panose="020B0604030504040204" pitchFamily="34" charset="0"/>
              <a:ea typeface="Tahoma" panose="020B0604030504040204" pitchFamily="34" charset="0"/>
              <a:cs typeface="Tahoma" panose="020B0604030504040204" pitchFamily="34" charset="0"/>
            </a:endParaRPr>
          </a:p>
          <a:p>
            <a:pPr lvl="0" indent="228600" fontAlgn="base">
              <a:spcBef>
                <a:spcPct val="0"/>
              </a:spcBef>
              <a:spcAft>
                <a:spcPct val="0"/>
              </a:spcAft>
              <a:buClrTx/>
              <a:defRPr/>
            </a:pPr>
            <a:r>
              <a:rPr lang="vi-VN" sz="1800" kern="1200">
                <a:latin typeface="Tahoma" panose="020B0604030504040204" pitchFamily="34" charset="0"/>
                <a:ea typeface="Tahoma" panose="020B0604030504040204" pitchFamily="34" charset="0"/>
                <a:cs typeface="Tahoma" panose="020B0604030504040204" pitchFamily="34" charset="0"/>
              </a:rPr>
              <a:t>+ Nét đổi mới thứ ba</a:t>
            </a:r>
            <a:r>
              <a:rPr lang="en-US" sz="1800" kern="1200">
                <a:latin typeface="Tahoma" panose="020B0604030504040204" pitchFamily="34" charset="0"/>
                <a:ea typeface="Tahoma" panose="020B0604030504040204" pitchFamily="34" charset="0"/>
                <a:cs typeface="Tahoma" panose="020B0604030504040204" pitchFamily="34" charset="0"/>
              </a:rPr>
              <a:t>: </a:t>
            </a:r>
            <a:r>
              <a:rPr lang="vi-VN" sz="1800" kern="1200">
                <a:latin typeface="Tahoma" panose="020B0604030504040204" pitchFamily="34" charset="0"/>
                <a:ea typeface="Tahoma" panose="020B0604030504040204" pitchFamily="34" charset="0"/>
                <a:cs typeface="Tahoma" panose="020B0604030504040204" pitchFamily="34" charset="0"/>
              </a:rPr>
              <a:t>…</a:t>
            </a:r>
          </a:p>
        </p:txBody>
      </p:sp>
      <p:sp>
        <p:nvSpPr>
          <p:cNvPr id="44" name="TextBox 43">
            <a:extLst>
              <a:ext uri="{FF2B5EF4-FFF2-40B4-BE49-F238E27FC236}">
                <a16:creationId xmlns:a16="http://schemas.microsoft.com/office/drawing/2014/main" id="{7B30C2B9-719E-482C-B7ED-D6F0BBD61414}"/>
              </a:ext>
            </a:extLst>
          </p:cNvPr>
          <p:cNvSpPr txBox="1"/>
          <p:nvPr/>
        </p:nvSpPr>
        <p:spPr>
          <a:xfrm>
            <a:off x="1684753" y="4592158"/>
            <a:ext cx="7368503" cy="369332"/>
          </a:xfrm>
          <a:prstGeom prst="rect">
            <a:avLst/>
          </a:prstGeom>
          <a:noFill/>
          <a:ln>
            <a:noFill/>
          </a:ln>
        </p:spPr>
        <p:txBody>
          <a:bodyPr wrap="square" rtlCol="0">
            <a:spAutoFit/>
          </a:bodyPr>
          <a:lstStyle/>
          <a:p>
            <a:pPr lvl="0" algn="just" fontAlgn="base">
              <a:spcBef>
                <a:spcPct val="0"/>
              </a:spcBef>
              <a:spcAft>
                <a:spcPct val="0"/>
              </a:spcAft>
              <a:buClrTx/>
              <a:defRPr/>
            </a:pPr>
            <a:r>
              <a:rPr lang="vi-VN" sz="1800" kern="1200">
                <a:latin typeface="Tahoma" panose="020B0604030504040204" pitchFamily="34" charset="0"/>
                <a:ea typeface="Tahoma" panose="020B0604030504040204" pitchFamily="34" charset="0"/>
                <a:cs typeface="Tahoma" panose="020B0604030504040204" pitchFamily="34" charset="0"/>
              </a:rPr>
              <a:t>Nêu kết quả đổi mới ở địa phương, cảm nghĩ về sự đổi mới đó.</a:t>
            </a:r>
            <a:endParaRPr lang="en-US" sz="1800" kern="1200">
              <a:latin typeface="Tahoma" panose="020B0604030504040204" pitchFamily="34" charset="0"/>
              <a:ea typeface="Tahoma" panose="020B0604030504040204" pitchFamily="34" charset="0"/>
              <a:cs typeface="Tahoma" panose="020B0604030504040204" pitchFamily="34" charset="0"/>
            </a:endParaRPr>
          </a:p>
        </p:txBody>
      </p:sp>
      <p:sp>
        <p:nvSpPr>
          <p:cNvPr id="15" name="TextBox 14">
            <a:extLst>
              <a:ext uri="{FF2B5EF4-FFF2-40B4-BE49-F238E27FC236}">
                <a16:creationId xmlns:a16="http://schemas.microsoft.com/office/drawing/2014/main" id="{B6EFE7D4-2A44-449C-A68A-1004FCCCBED1}"/>
              </a:ext>
            </a:extLst>
          </p:cNvPr>
          <p:cNvSpPr txBox="1"/>
          <p:nvPr/>
        </p:nvSpPr>
        <p:spPr>
          <a:xfrm>
            <a:off x="193575" y="1621556"/>
            <a:ext cx="8316588" cy="707886"/>
          </a:xfrm>
          <a:prstGeom prst="rect">
            <a:avLst/>
          </a:prstGeom>
          <a:noFill/>
        </p:spPr>
        <p:txBody>
          <a:bodyPr wrap="square" rtlCol="0">
            <a:spAutoFit/>
          </a:bodyPr>
          <a:lstStyle/>
          <a:p>
            <a:r>
              <a:rPr lang="en-US" sz="2000" b="1" dirty="0" smtClean="0">
                <a:solidFill>
                  <a:schemeClr val="tx1">
                    <a:lumMod val="60000"/>
                    <a:lumOff val="40000"/>
                  </a:schemeClr>
                </a:solidFill>
              </a:rPr>
              <a:t>* </a:t>
            </a:r>
            <a:r>
              <a:rPr lang="en-US" sz="2000" b="1" dirty="0" err="1" smtClean="0">
                <a:solidFill>
                  <a:schemeClr val="tx1">
                    <a:lumMod val="60000"/>
                    <a:lumOff val="40000"/>
                  </a:schemeClr>
                </a:solidFill>
              </a:rPr>
              <a:t>Nếu</a:t>
            </a:r>
            <a:r>
              <a:rPr lang="en-US" sz="2000" b="1" dirty="0" smtClean="0">
                <a:solidFill>
                  <a:schemeClr val="tx1">
                    <a:lumMod val="60000"/>
                    <a:lumOff val="40000"/>
                  </a:schemeClr>
                </a:solidFill>
              </a:rPr>
              <a:t> </a:t>
            </a:r>
            <a:r>
              <a:rPr lang="en-US" sz="2000" b="1" dirty="0" err="1" smtClean="0">
                <a:solidFill>
                  <a:schemeClr val="tx1">
                    <a:lumMod val="60000"/>
                    <a:lumOff val="40000"/>
                  </a:schemeClr>
                </a:solidFill>
              </a:rPr>
              <a:t>không</a:t>
            </a:r>
            <a:r>
              <a:rPr lang="en-US" sz="2000" b="1" dirty="0">
                <a:solidFill>
                  <a:schemeClr val="tx1">
                    <a:lumMod val="60000"/>
                    <a:lumOff val="40000"/>
                  </a:schemeClr>
                </a:solidFill>
              </a:rPr>
              <a:t> </a:t>
            </a:r>
            <a:r>
              <a:rPr lang="en-US" sz="2000" b="1" dirty="0" err="1" smtClean="0">
                <a:solidFill>
                  <a:schemeClr val="tx1">
                    <a:lumMod val="60000"/>
                    <a:lumOff val="40000"/>
                  </a:schemeClr>
                </a:solidFill>
              </a:rPr>
              <a:t>tìm</a:t>
            </a:r>
            <a:r>
              <a:rPr lang="en-US" sz="2000" b="1" dirty="0" smtClean="0">
                <a:solidFill>
                  <a:schemeClr val="tx1">
                    <a:lumMod val="60000"/>
                    <a:lumOff val="40000"/>
                  </a:schemeClr>
                </a:solidFill>
              </a:rPr>
              <a:t> </a:t>
            </a:r>
            <a:r>
              <a:rPr lang="en-US" sz="2000" b="1" dirty="0" err="1" smtClean="0">
                <a:solidFill>
                  <a:schemeClr val="tx1">
                    <a:lumMod val="60000"/>
                    <a:lumOff val="40000"/>
                  </a:schemeClr>
                </a:solidFill>
              </a:rPr>
              <a:t>thấy</a:t>
            </a:r>
            <a:r>
              <a:rPr lang="en-US" sz="2000" b="1" dirty="0" smtClean="0">
                <a:solidFill>
                  <a:schemeClr val="tx1">
                    <a:lumMod val="60000"/>
                    <a:lumOff val="40000"/>
                  </a:schemeClr>
                </a:solidFill>
              </a:rPr>
              <a:t> </a:t>
            </a:r>
            <a:r>
              <a:rPr lang="en-US" sz="2000" b="1" dirty="0" err="1" smtClean="0">
                <a:solidFill>
                  <a:schemeClr val="tx1">
                    <a:lumMod val="60000"/>
                    <a:lumOff val="40000"/>
                  </a:schemeClr>
                </a:solidFill>
              </a:rPr>
              <a:t>những</a:t>
            </a:r>
            <a:r>
              <a:rPr lang="en-US" sz="2000" b="1" dirty="0" smtClean="0">
                <a:solidFill>
                  <a:schemeClr val="tx1">
                    <a:lumMod val="60000"/>
                    <a:lumOff val="40000"/>
                  </a:schemeClr>
                </a:solidFill>
              </a:rPr>
              <a:t> </a:t>
            </a:r>
            <a:r>
              <a:rPr lang="en-US" sz="2000" b="1" dirty="0" err="1" smtClean="0">
                <a:solidFill>
                  <a:schemeClr val="tx1">
                    <a:lumMod val="60000"/>
                    <a:lumOff val="40000"/>
                  </a:schemeClr>
                </a:solidFill>
              </a:rPr>
              <a:t>đổi</a:t>
            </a:r>
            <a:r>
              <a:rPr lang="en-US" sz="2000" b="1" dirty="0" smtClean="0">
                <a:solidFill>
                  <a:schemeClr val="tx1">
                    <a:lumMod val="60000"/>
                    <a:lumOff val="40000"/>
                  </a:schemeClr>
                </a:solidFill>
              </a:rPr>
              <a:t> </a:t>
            </a:r>
            <a:r>
              <a:rPr lang="en-US" sz="2000" b="1" dirty="0" err="1" smtClean="0">
                <a:solidFill>
                  <a:schemeClr val="tx1">
                    <a:lumMod val="60000"/>
                    <a:lumOff val="40000"/>
                  </a:schemeClr>
                </a:solidFill>
              </a:rPr>
              <a:t>mới</a:t>
            </a:r>
            <a:r>
              <a:rPr lang="en-US" sz="2000" b="1" dirty="0" smtClean="0">
                <a:solidFill>
                  <a:schemeClr val="tx1">
                    <a:lumMod val="60000"/>
                    <a:lumOff val="40000"/>
                  </a:schemeClr>
                </a:solidFill>
              </a:rPr>
              <a:t>, </a:t>
            </a:r>
            <a:r>
              <a:rPr lang="en-US" sz="2000" b="1" dirty="0" err="1" smtClean="0">
                <a:solidFill>
                  <a:schemeClr val="tx1">
                    <a:lumMod val="60000"/>
                    <a:lumOff val="40000"/>
                  </a:schemeClr>
                </a:solidFill>
              </a:rPr>
              <a:t>có</a:t>
            </a:r>
            <a:r>
              <a:rPr lang="en-US" sz="2000" b="1" dirty="0" smtClean="0">
                <a:solidFill>
                  <a:schemeClr val="tx1">
                    <a:lumMod val="60000"/>
                    <a:lumOff val="40000"/>
                  </a:schemeClr>
                </a:solidFill>
              </a:rPr>
              <a:t> </a:t>
            </a:r>
            <a:r>
              <a:rPr lang="en-US" sz="2000" b="1" dirty="0" err="1" smtClean="0">
                <a:solidFill>
                  <a:schemeClr val="tx1">
                    <a:lumMod val="60000"/>
                    <a:lumOff val="40000"/>
                  </a:schemeClr>
                </a:solidFill>
              </a:rPr>
              <a:t>thể</a:t>
            </a:r>
            <a:r>
              <a:rPr lang="en-US" sz="2000" b="1" dirty="0" smtClean="0">
                <a:solidFill>
                  <a:schemeClr val="tx1">
                    <a:lumMod val="60000"/>
                    <a:lumOff val="40000"/>
                  </a:schemeClr>
                </a:solidFill>
              </a:rPr>
              <a:t> </a:t>
            </a:r>
            <a:r>
              <a:rPr lang="en-US" sz="2000" b="1" dirty="0" err="1" smtClean="0">
                <a:solidFill>
                  <a:schemeClr val="tx1">
                    <a:lumMod val="60000"/>
                    <a:lumOff val="40000"/>
                  </a:schemeClr>
                </a:solidFill>
              </a:rPr>
              <a:t>giới</a:t>
            </a:r>
            <a:r>
              <a:rPr lang="en-US" sz="2000" b="1" dirty="0" smtClean="0">
                <a:solidFill>
                  <a:schemeClr val="tx1">
                    <a:lumMod val="60000"/>
                    <a:lumOff val="40000"/>
                  </a:schemeClr>
                </a:solidFill>
              </a:rPr>
              <a:t> </a:t>
            </a:r>
            <a:r>
              <a:rPr lang="en-US" sz="2000" b="1" dirty="0" err="1" smtClean="0">
                <a:solidFill>
                  <a:schemeClr val="tx1">
                    <a:lumMod val="60000"/>
                    <a:lumOff val="40000"/>
                  </a:schemeClr>
                </a:solidFill>
              </a:rPr>
              <a:t>thiệu</a:t>
            </a:r>
            <a:r>
              <a:rPr lang="en-US" sz="2000" b="1" dirty="0" smtClean="0">
                <a:solidFill>
                  <a:schemeClr val="tx1">
                    <a:lumMod val="60000"/>
                    <a:lumOff val="40000"/>
                  </a:schemeClr>
                </a:solidFill>
              </a:rPr>
              <a:t> </a:t>
            </a:r>
            <a:r>
              <a:rPr lang="en-US" sz="2000" b="1" dirty="0" err="1" smtClean="0">
                <a:solidFill>
                  <a:schemeClr val="tx1">
                    <a:lumMod val="60000"/>
                    <a:lumOff val="40000"/>
                  </a:schemeClr>
                </a:solidFill>
              </a:rPr>
              <a:t>hiện</a:t>
            </a:r>
            <a:r>
              <a:rPr lang="en-US" sz="2000" b="1" dirty="0" smtClean="0">
                <a:solidFill>
                  <a:schemeClr val="tx1">
                    <a:lumMod val="60000"/>
                    <a:lumOff val="40000"/>
                  </a:schemeClr>
                </a:solidFill>
              </a:rPr>
              <a:t> </a:t>
            </a:r>
            <a:r>
              <a:rPr lang="en-US" sz="2000" b="1" dirty="0" err="1" smtClean="0">
                <a:solidFill>
                  <a:schemeClr val="tx1">
                    <a:lumMod val="60000"/>
                    <a:lumOff val="40000"/>
                  </a:schemeClr>
                </a:solidFill>
              </a:rPr>
              <a:t>trạng</a:t>
            </a:r>
            <a:r>
              <a:rPr lang="en-US" sz="2000" b="1" dirty="0" smtClean="0">
                <a:solidFill>
                  <a:schemeClr val="tx1">
                    <a:lumMod val="60000"/>
                    <a:lumOff val="40000"/>
                  </a:schemeClr>
                </a:solidFill>
              </a:rPr>
              <a:t> </a:t>
            </a:r>
            <a:r>
              <a:rPr lang="en-US" sz="2000" b="1" dirty="0" err="1" smtClean="0">
                <a:solidFill>
                  <a:schemeClr val="tx1">
                    <a:lumMod val="60000"/>
                    <a:lumOff val="40000"/>
                  </a:schemeClr>
                </a:solidFill>
              </a:rPr>
              <a:t>của</a:t>
            </a:r>
            <a:r>
              <a:rPr lang="en-US" sz="2000" b="1" dirty="0" smtClean="0">
                <a:solidFill>
                  <a:schemeClr val="tx1">
                    <a:lumMod val="60000"/>
                    <a:lumOff val="40000"/>
                  </a:schemeClr>
                </a:solidFill>
              </a:rPr>
              <a:t> </a:t>
            </a:r>
            <a:r>
              <a:rPr lang="en-US" sz="2000" b="1" dirty="0" err="1" smtClean="0">
                <a:solidFill>
                  <a:schemeClr val="tx1">
                    <a:lumMod val="60000"/>
                    <a:lumOff val="40000"/>
                  </a:schemeClr>
                </a:solidFill>
              </a:rPr>
              <a:t>địa</a:t>
            </a:r>
            <a:r>
              <a:rPr lang="en-US" sz="2000" b="1" dirty="0" smtClean="0">
                <a:solidFill>
                  <a:schemeClr val="tx1">
                    <a:lumMod val="60000"/>
                    <a:lumOff val="40000"/>
                  </a:schemeClr>
                </a:solidFill>
              </a:rPr>
              <a:t> </a:t>
            </a:r>
            <a:r>
              <a:rPr lang="en-US" sz="2000" b="1" dirty="0" err="1" smtClean="0">
                <a:solidFill>
                  <a:schemeClr val="tx1">
                    <a:lumMod val="60000"/>
                    <a:lumOff val="40000"/>
                  </a:schemeClr>
                </a:solidFill>
              </a:rPr>
              <a:t>phương</a:t>
            </a:r>
            <a:r>
              <a:rPr lang="en-US" sz="2000" b="1" dirty="0" smtClean="0">
                <a:solidFill>
                  <a:schemeClr val="tx1">
                    <a:lumMod val="60000"/>
                    <a:lumOff val="40000"/>
                  </a:schemeClr>
                </a:solidFill>
              </a:rPr>
              <a:t> </a:t>
            </a:r>
            <a:r>
              <a:rPr lang="en-US" sz="2000" b="1" dirty="0" err="1" smtClean="0">
                <a:solidFill>
                  <a:schemeClr val="tx1">
                    <a:lumMod val="60000"/>
                    <a:lumOff val="40000"/>
                  </a:schemeClr>
                </a:solidFill>
              </a:rPr>
              <a:t>và</a:t>
            </a:r>
            <a:r>
              <a:rPr lang="en-US" sz="2000" b="1" dirty="0" smtClean="0">
                <a:solidFill>
                  <a:schemeClr val="tx1">
                    <a:lumMod val="60000"/>
                    <a:lumOff val="40000"/>
                  </a:schemeClr>
                </a:solidFill>
              </a:rPr>
              <a:t> </a:t>
            </a:r>
            <a:r>
              <a:rPr lang="en-US" sz="2000" b="1" dirty="0" err="1" smtClean="0">
                <a:solidFill>
                  <a:schemeClr val="tx1">
                    <a:lumMod val="60000"/>
                    <a:lumOff val="40000"/>
                  </a:schemeClr>
                </a:solidFill>
              </a:rPr>
              <a:t>mơ</a:t>
            </a:r>
            <a:r>
              <a:rPr lang="en-US" sz="2000" b="1" dirty="0" smtClean="0">
                <a:solidFill>
                  <a:schemeClr val="tx1">
                    <a:lumMod val="60000"/>
                    <a:lumOff val="40000"/>
                  </a:schemeClr>
                </a:solidFill>
              </a:rPr>
              <a:t> </a:t>
            </a:r>
            <a:r>
              <a:rPr lang="en-US" sz="2000" b="1" dirty="0" err="1" smtClean="0">
                <a:solidFill>
                  <a:schemeClr val="tx1">
                    <a:lumMod val="60000"/>
                    <a:lumOff val="40000"/>
                  </a:schemeClr>
                </a:solidFill>
              </a:rPr>
              <a:t>ước</a:t>
            </a:r>
            <a:r>
              <a:rPr lang="en-US" sz="2000" b="1" dirty="0" smtClean="0">
                <a:solidFill>
                  <a:schemeClr val="tx1">
                    <a:lumMod val="60000"/>
                    <a:lumOff val="40000"/>
                  </a:schemeClr>
                </a:solidFill>
              </a:rPr>
              <a:t> </a:t>
            </a:r>
            <a:r>
              <a:rPr lang="en-US" sz="2000" b="1" dirty="0" err="1" smtClean="0">
                <a:solidFill>
                  <a:schemeClr val="tx1">
                    <a:lumMod val="60000"/>
                    <a:lumOff val="40000"/>
                  </a:schemeClr>
                </a:solidFill>
              </a:rPr>
              <a:t>đổi</a:t>
            </a:r>
            <a:r>
              <a:rPr lang="en-US" sz="2000" b="1" dirty="0" smtClean="0">
                <a:solidFill>
                  <a:schemeClr val="tx1">
                    <a:lumMod val="60000"/>
                    <a:lumOff val="40000"/>
                  </a:schemeClr>
                </a:solidFill>
              </a:rPr>
              <a:t> </a:t>
            </a:r>
            <a:r>
              <a:rPr lang="en-US" sz="2000" b="1" dirty="0" err="1" smtClean="0">
                <a:solidFill>
                  <a:schemeClr val="tx1">
                    <a:lumMod val="60000"/>
                    <a:lumOff val="40000"/>
                  </a:schemeClr>
                </a:solidFill>
              </a:rPr>
              <a:t>mới</a:t>
            </a:r>
            <a:r>
              <a:rPr lang="en-US" sz="2000" b="1" dirty="0" smtClean="0">
                <a:solidFill>
                  <a:schemeClr val="tx1">
                    <a:lumMod val="60000"/>
                    <a:lumOff val="40000"/>
                  </a:schemeClr>
                </a:solidFill>
              </a:rPr>
              <a:t> </a:t>
            </a:r>
            <a:r>
              <a:rPr lang="en-US" sz="2000" b="1" dirty="0" err="1" smtClean="0">
                <a:solidFill>
                  <a:schemeClr val="tx1">
                    <a:lumMod val="60000"/>
                    <a:lumOff val="40000"/>
                  </a:schemeClr>
                </a:solidFill>
              </a:rPr>
              <a:t>của</a:t>
            </a:r>
            <a:r>
              <a:rPr lang="en-US" sz="2000" b="1" dirty="0" smtClean="0">
                <a:solidFill>
                  <a:schemeClr val="tx1">
                    <a:lumMod val="60000"/>
                    <a:lumOff val="40000"/>
                  </a:schemeClr>
                </a:solidFill>
              </a:rPr>
              <a:t> </a:t>
            </a:r>
            <a:r>
              <a:rPr lang="en-US" sz="2000" b="1" dirty="0" err="1" smtClean="0">
                <a:solidFill>
                  <a:schemeClr val="tx1">
                    <a:lumMod val="60000"/>
                    <a:lumOff val="40000"/>
                  </a:schemeClr>
                </a:solidFill>
              </a:rPr>
              <a:t>mình</a:t>
            </a:r>
            <a:r>
              <a:rPr lang="en-US" sz="2000" b="1" dirty="0" smtClean="0">
                <a:solidFill>
                  <a:schemeClr val="tx1">
                    <a:lumMod val="60000"/>
                    <a:lumOff val="40000"/>
                  </a:schemeClr>
                </a:solidFill>
              </a:rPr>
              <a:t>.</a:t>
            </a:r>
            <a:endParaRPr lang="en-US" sz="2000" b="1" dirty="0">
              <a:solidFill>
                <a:schemeClr val="tx1">
                  <a:lumMod val="60000"/>
                  <a:lumOff val="40000"/>
                </a:schemeClr>
              </a:solidFill>
            </a:endParaRPr>
          </a:p>
        </p:txBody>
      </p:sp>
    </p:spTree>
    <p:extLst>
      <p:ext uri="{BB962C8B-B14F-4D97-AF65-F5344CB8AC3E}">
        <p14:creationId xmlns:p14="http://schemas.microsoft.com/office/powerpoint/2010/main" val="68969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ppt_w</p:attrName>
                                        </p:attrNameLst>
                                      </p:cBhvr>
                                      <p:tavLst>
                                        <p:tav tm="0">
                                          <p:val>
                                            <p:fltVal val="0"/>
                                          </p:val>
                                        </p:tav>
                                        <p:tav tm="100000">
                                          <p:val>
                                            <p:strVal val="#ppt_w"/>
                                          </p:val>
                                        </p:tav>
                                      </p:tavLst>
                                    </p:anim>
                                    <p:anim calcmode="lin" valueType="num">
                                      <p:cBhvr>
                                        <p:cTn id="15" dur="500" fill="hold"/>
                                        <p:tgtEl>
                                          <p:spTgt spid="32"/>
                                        </p:tgtEl>
                                        <p:attrNameLst>
                                          <p:attrName>ppt_h</p:attrName>
                                        </p:attrNameLst>
                                      </p:cBhvr>
                                      <p:tavLst>
                                        <p:tav tm="0">
                                          <p:val>
                                            <p:fltVal val="0"/>
                                          </p:val>
                                        </p:tav>
                                        <p:tav tm="100000">
                                          <p:val>
                                            <p:strVal val="#ppt_h"/>
                                          </p:val>
                                        </p:tav>
                                      </p:tavLst>
                                    </p:anim>
                                    <p:animEffect transition="in" filter="fade">
                                      <p:cBhvr>
                                        <p:cTn id="16" dur="500"/>
                                        <p:tgtEl>
                                          <p:spTgt spid="32"/>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anim calcmode="lin" valueType="num">
                                      <p:cBhvr>
                                        <p:cTn id="21" dur="500" fill="hold"/>
                                        <p:tgtEl>
                                          <p:spTgt spid="33"/>
                                        </p:tgtEl>
                                        <p:attrNameLst>
                                          <p:attrName>ppt_x</p:attrName>
                                        </p:attrNameLst>
                                      </p:cBhvr>
                                      <p:tavLst>
                                        <p:tav tm="0">
                                          <p:val>
                                            <p:strVal val="#ppt_x"/>
                                          </p:val>
                                        </p:tav>
                                        <p:tav tm="100000">
                                          <p:val>
                                            <p:strVal val="#ppt_x"/>
                                          </p:val>
                                        </p:tav>
                                      </p:tavLst>
                                    </p:anim>
                                    <p:anim calcmode="lin" valueType="num">
                                      <p:cBhvr>
                                        <p:cTn id="22" dur="500" fill="hold"/>
                                        <p:tgtEl>
                                          <p:spTgt spid="33"/>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anim calcmode="lin" valueType="num">
                                      <p:cBhvr>
                                        <p:cTn id="27" dur="500" fill="hold"/>
                                        <p:tgtEl>
                                          <p:spTgt spid="34"/>
                                        </p:tgtEl>
                                        <p:attrNameLst>
                                          <p:attrName>ppt_x</p:attrName>
                                        </p:attrNameLst>
                                      </p:cBhvr>
                                      <p:tavLst>
                                        <p:tav tm="0">
                                          <p:val>
                                            <p:strVal val="#ppt_x"/>
                                          </p:val>
                                        </p:tav>
                                        <p:tav tm="100000">
                                          <p:val>
                                            <p:strVal val="#ppt_x"/>
                                          </p:val>
                                        </p:tav>
                                      </p:tavLst>
                                    </p:anim>
                                    <p:anim calcmode="lin" valueType="num">
                                      <p:cBhvr>
                                        <p:cTn id="28" dur="5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anim calcmode="lin" valueType="num">
                                      <p:cBhvr>
                                        <p:cTn id="33" dur="500" fill="hold"/>
                                        <p:tgtEl>
                                          <p:spTgt spid="35"/>
                                        </p:tgtEl>
                                        <p:attrNameLst>
                                          <p:attrName>ppt_x</p:attrName>
                                        </p:attrNameLst>
                                      </p:cBhvr>
                                      <p:tavLst>
                                        <p:tav tm="0">
                                          <p:val>
                                            <p:strVal val="#ppt_x"/>
                                          </p:val>
                                        </p:tav>
                                        <p:tav tm="100000">
                                          <p:val>
                                            <p:strVal val="#ppt_x"/>
                                          </p:val>
                                        </p:tav>
                                      </p:tavLst>
                                    </p:anim>
                                    <p:anim calcmode="lin" valueType="num">
                                      <p:cBhvr>
                                        <p:cTn id="34" dur="500" fill="hold"/>
                                        <p:tgtEl>
                                          <p:spTgt spid="35"/>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anim calcmode="lin" valueType="num">
                                      <p:cBhvr>
                                        <p:cTn id="39" dur="500" fill="hold"/>
                                        <p:tgtEl>
                                          <p:spTgt spid="36"/>
                                        </p:tgtEl>
                                        <p:attrNameLst>
                                          <p:attrName>ppt_x</p:attrName>
                                        </p:attrNameLst>
                                      </p:cBhvr>
                                      <p:tavLst>
                                        <p:tav tm="0">
                                          <p:val>
                                            <p:strVal val="#ppt_x"/>
                                          </p:val>
                                        </p:tav>
                                        <p:tav tm="100000">
                                          <p:val>
                                            <p:strVal val="#ppt_x"/>
                                          </p:val>
                                        </p:tav>
                                      </p:tavLst>
                                    </p:anim>
                                    <p:anim calcmode="lin" valueType="num">
                                      <p:cBhvr>
                                        <p:cTn id="40" dur="500" fill="hold"/>
                                        <p:tgtEl>
                                          <p:spTgt spid="36"/>
                                        </p:tgtEl>
                                        <p:attrNameLst>
                                          <p:attrName>ppt_y</p:attrName>
                                        </p:attrNameLst>
                                      </p:cBhvr>
                                      <p:tavLst>
                                        <p:tav tm="0">
                                          <p:val>
                                            <p:strVal val="#ppt_y+.1"/>
                                          </p:val>
                                        </p:tav>
                                        <p:tav tm="100000">
                                          <p:val>
                                            <p:strVal val="#ppt_y"/>
                                          </p:val>
                                        </p:tav>
                                      </p:tavLst>
                                    </p:anim>
                                  </p:childTnLst>
                                </p:cTn>
                              </p:par>
                            </p:childTnLst>
                          </p:cTn>
                        </p:par>
                        <p:par>
                          <p:cTn id="41" fill="hold">
                            <p:stCondLst>
                              <p:cond delay="2500"/>
                            </p:stCondLst>
                            <p:childTnLst>
                              <p:par>
                                <p:cTn id="42" presetID="42" presetClass="entr" presetSubtype="0"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500"/>
                                        <p:tgtEl>
                                          <p:spTgt spid="42"/>
                                        </p:tgtEl>
                                      </p:cBhvr>
                                    </p:animEffect>
                                    <p:anim calcmode="lin" valueType="num">
                                      <p:cBhvr>
                                        <p:cTn id="45" dur="500" fill="hold"/>
                                        <p:tgtEl>
                                          <p:spTgt spid="42"/>
                                        </p:tgtEl>
                                        <p:attrNameLst>
                                          <p:attrName>ppt_x</p:attrName>
                                        </p:attrNameLst>
                                      </p:cBhvr>
                                      <p:tavLst>
                                        <p:tav tm="0">
                                          <p:val>
                                            <p:strVal val="#ppt_x"/>
                                          </p:val>
                                        </p:tav>
                                        <p:tav tm="100000">
                                          <p:val>
                                            <p:strVal val="#ppt_x"/>
                                          </p:val>
                                        </p:tav>
                                      </p:tavLst>
                                    </p:anim>
                                    <p:anim calcmode="lin" valueType="num">
                                      <p:cBhvr>
                                        <p:cTn id="46" dur="500" fill="hold"/>
                                        <p:tgtEl>
                                          <p:spTgt spid="42"/>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500"/>
                                        <p:tgtEl>
                                          <p:spTgt spid="37"/>
                                        </p:tgtEl>
                                      </p:cBhvr>
                                    </p:animEffect>
                                    <p:anim calcmode="lin" valueType="num">
                                      <p:cBhvr>
                                        <p:cTn id="51" dur="500" fill="hold"/>
                                        <p:tgtEl>
                                          <p:spTgt spid="37"/>
                                        </p:tgtEl>
                                        <p:attrNameLst>
                                          <p:attrName>ppt_x</p:attrName>
                                        </p:attrNameLst>
                                      </p:cBhvr>
                                      <p:tavLst>
                                        <p:tav tm="0">
                                          <p:val>
                                            <p:strVal val="#ppt_x"/>
                                          </p:val>
                                        </p:tav>
                                        <p:tav tm="100000">
                                          <p:val>
                                            <p:strVal val="#ppt_x"/>
                                          </p:val>
                                        </p:tav>
                                      </p:tavLst>
                                    </p:anim>
                                    <p:anim calcmode="lin" valueType="num">
                                      <p:cBhvr>
                                        <p:cTn id="52" dur="5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3500"/>
                            </p:stCondLst>
                            <p:childTnLst>
                              <p:par>
                                <p:cTn id="54" presetID="42" presetClass="entr" presetSubtype="0"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fade">
                                      <p:cBhvr>
                                        <p:cTn id="56" dur="500"/>
                                        <p:tgtEl>
                                          <p:spTgt spid="43"/>
                                        </p:tgtEl>
                                      </p:cBhvr>
                                    </p:animEffect>
                                    <p:anim calcmode="lin" valueType="num">
                                      <p:cBhvr>
                                        <p:cTn id="57" dur="500" fill="hold"/>
                                        <p:tgtEl>
                                          <p:spTgt spid="43"/>
                                        </p:tgtEl>
                                        <p:attrNameLst>
                                          <p:attrName>ppt_x</p:attrName>
                                        </p:attrNameLst>
                                      </p:cBhvr>
                                      <p:tavLst>
                                        <p:tav tm="0">
                                          <p:val>
                                            <p:strVal val="#ppt_x"/>
                                          </p:val>
                                        </p:tav>
                                        <p:tav tm="100000">
                                          <p:val>
                                            <p:strVal val="#ppt_x"/>
                                          </p:val>
                                        </p:tav>
                                      </p:tavLst>
                                    </p:anim>
                                    <p:anim calcmode="lin" valueType="num">
                                      <p:cBhvr>
                                        <p:cTn id="58" dur="500" fill="hold"/>
                                        <p:tgtEl>
                                          <p:spTgt spid="43"/>
                                        </p:tgtEl>
                                        <p:attrNameLst>
                                          <p:attrName>ppt_y</p:attrName>
                                        </p:attrNameLst>
                                      </p:cBhvr>
                                      <p:tavLst>
                                        <p:tav tm="0">
                                          <p:val>
                                            <p:strVal val="#ppt_y+.1"/>
                                          </p:val>
                                        </p:tav>
                                        <p:tav tm="100000">
                                          <p:val>
                                            <p:strVal val="#ppt_y"/>
                                          </p:val>
                                        </p:tav>
                                      </p:tavLst>
                                    </p:anim>
                                  </p:childTnLst>
                                </p:cTn>
                              </p:par>
                            </p:childTnLst>
                          </p:cTn>
                        </p:par>
                        <p:par>
                          <p:cTn id="59" fill="hold">
                            <p:stCondLst>
                              <p:cond delay="4000"/>
                            </p:stCondLst>
                            <p:childTnLst>
                              <p:par>
                                <p:cTn id="60" presetID="42" presetClass="entr" presetSubtype="0" fill="hold" grpId="0" nodeType="after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500"/>
                                        <p:tgtEl>
                                          <p:spTgt spid="38"/>
                                        </p:tgtEl>
                                      </p:cBhvr>
                                    </p:animEffect>
                                    <p:anim calcmode="lin" valueType="num">
                                      <p:cBhvr>
                                        <p:cTn id="63" dur="500" fill="hold"/>
                                        <p:tgtEl>
                                          <p:spTgt spid="38"/>
                                        </p:tgtEl>
                                        <p:attrNameLst>
                                          <p:attrName>ppt_x</p:attrName>
                                        </p:attrNameLst>
                                      </p:cBhvr>
                                      <p:tavLst>
                                        <p:tav tm="0">
                                          <p:val>
                                            <p:strVal val="#ppt_x"/>
                                          </p:val>
                                        </p:tav>
                                        <p:tav tm="100000">
                                          <p:val>
                                            <p:strVal val="#ppt_x"/>
                                          </p:val>
                                        </p:tav>
                                      </p:tavLst>
                                    </p:anim>
                                    <p:anim calcmode="lin" valueType="num">
                                      <p:cBhvr>
                                        <p:cTn id="64" dur="500" fill="hold"/>
                                        <p:tgtEl>
                                          <p:spTgt spid="38"/>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2" presetClass="entr" presetSubtype="0"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fade">
                                      <p:cBhvr>
                                        <p:cTn id="68" dur="500"/>
                                        <p:tgtEl>
                                          <p:spTgt spid="44"/>
                                        </p:tgtEl>
                                      </p:cBhvr>
                                    </p:animEffect>
                                    <p:anim calcmode="lin" valueType="num">
                                      <p:cBhvr>
                                        <p:cTn id="69" dur="500" fill="hold"/>
                                        <p:tgtEl>
                                          <p:spTgt spid="44"/>
                                        </p:tgtEl>
                                        <p:attrNameLst>
                                          <p:attrName>ppt_x</p:attrName>
                                        </p:attrNameLst>
                                      </p:cBhvr>
                                      <p:tavLst>
                                        <p:tav tm="0">
                                          <p:val>
                                            <p:strVal val="#ppt_x"/>
                                          </p:val>
                                        </p:tav>
                                        <p:tav tm="100000">
                                          <p:val>
                                            <p:strVal val="#ppt_x"/>
                                          </p:val>
                                        </p:tav>
                                      </p:tavLst>
                                    </p:anim>
                                    <p:anim calcmode="lin" valueType="num">
                                      <p:cBhvr>
                                        <p:cTn id="70" dur="5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2" grpId="0"/>
      <p:bldP spid="34" grpId="0"/>
      <p:bldP spid="35" grpId="0"/>
      <p:bldP spid="36" grpId="0"/>
      <p:bldP spid="37" grpId="0"/>
      <p:bldP spid="38" grpId="0"/>
      <p:bldP spid="42" grpId="0"/>
      <p:bldP spid="43" grpId="0"/>
      <p:bldP spid="4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58"/>
        <p:cNvGrpSpPr/>
        <p:nvPr/>
      </p:nvGrpSpPr>
      <p:grpSpPr>
        <a:xfrm>
          <a:off x="0" y="0"/>
          <a:ext cx="0" cy="0"/>
          <a:chOff x="0" y="0"/>
          <a:chExt cx="0" cy="0"/>
        </a:xfrm>
      </p:grpSpPr>
      <p:sp>
        <p:nvSpPr>
          <p:cNvPr id="20" name="Google Shape;2713;p65">
            <a:extLst>
              <a:ext uri="{FF2B5EF4-FFF2-40B4-BE49-F238E27FC236}">
                <a16:creationId xmlns:a16="http://schemas.microsoft.com/office/drawing/2014/main" id="{8737F601-7F3A-415A-9713-B23D52EE7F28}"/>
              </a:ext>
            </a:extLst>
          </p:cNvPr>
          <p:cNvSpPr txBox="1">
            <a:spLocks noGrp="1"/>
          </p:cNvSpPr>
          <p:nvPr>
            <p:ph type="title" idx="4294967295"/>
          </p:nvPr>
        </p:nvSpPr>
        <p:spPr>
          <a:xfrm>
            <a:off x="-328494" y="1107347"/>
            <a:ext cx="8633595" cy="69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dirty="0" smtClean="0">
                <a:effectLst>
                  <a:outerShdw blurRad="38100" dist="38100" dir="2700000" algn="tl">
                    <a:srgbClr val="000000">
                      <a:alpha val="43137"/>
                    </a:srgbClr>
                  </a:outerShdw>
                </a:effectLst>
                <a:latin typeface="UVN Sang Song Nang" panose="03030802040007090B04" pitchFamily="66" charset="0"/>
              </a:rPr>
              <a:t>Thực hành</a:t>
            </a:r>
            <a:br>
              <a:rPr lang="en" sz="6000" dirty="0" smtClean="0">
                <a:effectLst>
                  <a:outerShdw blurRad="38100" dist="38100" dir="2700000" algn="tl">
                    <a:srgbClr val="000000">
                      <a:alpha val="43137"/>
                    </a:srgbClr>
                  </a:outerShdw>
                </a:effectLst>
                <a:latin typeface="UVN Sang Song Nang" panose="03030802040007090B04" pitchFamily="66" charset="0"/>
              </a:rPr>
            </a:br>
            <a:r>
              <a:rPr lang="en" sz="6000" dirty="0" smtClean="0">
                <a:effectLst>
                  <a:outerShdw blurRad="38100" dist="38100" dir="2700000" algn="tl">
                    <a:srgbClr val="000000">
                      <a:alpha val="43137"/>
                    </a:srgbClr>
                  </a:outerShdw>
                </a:effectLst>
                <a:latin typeface="UVN Sang Song Nang" panose="03030802040007090B04" pitchFamily="66" charset="0"/>
              </a:rPr>
              <a:t> giới thiệu trong nhóm</a:t>
            </a:r>
            <a:endParaRPr sz="6000" dirty="0">
              <a:effectLst>
                <a:outerShdw blurRad="38100" dist="38100" dir="2700000" algn="tl">
                  <a:srgbClr val="000000">
                    <a:alpha val="43137"/>
                  </a:srgbClr>
                </a:outerShdw>
              </a:effectLst>
              <a:latin typeface="UVN Sang Song Nang" panose="03030802040007090B04" pitchFamily="66" charset="0"/>
            </a:endParaRPr>
          </a:p>
        </p:txBody>
      </p:sp>
    </p:spTree>
    <p:extLst>
      <p:ext uri="{BB962C8B-B14F-4D97-AF65-F5344CB8AC3E}">
        <p14:creationId xmlns:p14="http://schemas.microsoft.com/office/powerpoint/2010/main" val="20071081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58"/>
        <p:cNvGrpSpPr/>
        <p:nvPr/>
      </p:nvGrpSpPr>
      <p:grpSpPr>
        <a:xfrm>
          <a:off x="0" y="0"/>
          <a:ext cx="0" cy="0"/>
          <a:chOff x="0" y="0"/>
          <a:chExt cx="0" cy="0"/>
        </a:xfrm>
      </p:grpSpPr>
      <p:grpSp>
        <p:nvGrpSpPr>
          <p:cNvPr id="15" name="Google Shape;2707;p65">
            <a:extLst>
              <a:ext uri="{FF2B5EF4-FFF2-40B4-BE49-F238E27FC236}">
                <a16:creationId xmlns:a16="http://schemas.microsoft.com/office/drawing/2014/main" id="{8FDD3246-CB48-4969-89CD-3A01A625F5C9}"/>
              </a:ext>
            </a:extLst>
          </p:cNvPr>
          <p:cNvGrpSpPr/>
          <p:nvPr/>
        </p:nvGrpSpPr>
        <p:grpSpPr>
          <a:xfrm>
            <a:off x="360727" y="636845"/>
            <a:ext cx="8263156" cy="3607984"/>
            <a:chOff x="4039897" y="239125"/>
            <a:chExt cx="1064208" cy="1064180"/>
          </a:xfrm>
        </p:grpSpPr>
        <p:sp>
          <p:nvSpPr>
            <p:cNvPr id="16" name="Google Shape;2708;p65">
              <a:extLst>
                <a:ext uri="{FF2B5EF4-FFF2-40B4-BE49-F238E27FC236}">
                  <a16:creationId xmlns:a16="http://schemas.microsoft.com/office/drawing/2014/main" id="{08C4A97F-8D41-4943-B3C9-BF9C4D2B83AE}"/>
                </a:ext>
              </a:extLst>
            </p:cNvPr>
            <p:cNvSpPr/>
            <p:nvPr/>
          </p:nvSpPr>
          <p:spPr>
            <a:xfrm>
              <a:off x="4039897" y="239125"/>
              <a:ext cx="1064208" cy="1064180"/>
            </a:xfrm>
            <a:custGeom>
              <a:avLst/>
              <a:gdLst/>
              <a:ahLst/>
              <a:cxnLst/>
              <a:rect l="l" t="t" r="r" b="b"/>
              <a:pathLst>
                <a:path w="38055" h="38054" extrusionOk="0">
                  <a:moveTo>
                    <a:pt x="19030" y="0"/>
                  </a:moveTo>
                  <a:cubicBezTo>
                    <a:pt x="8518" y="0"/>
                    <a:pt x="1" y="8518"/>
                    <a:pt x="1" y="19024"/>
                  </a:cubicBezTo>
                  <a:cubicBezTo>
                    <a:pt x="1" y="29531"/>
                    <a:pt x="8518" y="38054"/>
                    <a:pt x="19030" y="38054"/>
                  </a:cubicBezTo>
                  <a:cubicBezTo>
                    <a:pt x="29537" y="38054"/>
                    <a:pt x="38055" y="29531"/>
                    <a:pt x="38055" y="19024"/>
                  </a:cubicBezTo>
                  <a:cubicBezTo>
                    <a:pt x="38055" y="8518"/>
                    <a:pt x="29537" y="0"/>
                    <a:pt x="19030" y="0"/>
                  </a:cubicBezTo>
                  <a:close/>
                </a:path>
              </a:pathLst>
            </a:custGeom>
            <a:solidFill>
              <a:schemeClr val="accent6"/>
            </a:solidFill>
            <a:ln>
              <a:noFill/>
            </a:ln>
            <a:effectLst>
              <a:outerShdw blurRad="128588"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709;p65">
              <a:extLst>
                <a:ext uri="{FF2B5EF4-FFF2-40B4-BE49-F238E27FC236}">
                  <a16:creationId xmlns:a16="http://schemas.microsoft.com/office/drawing/2014/main" id="{68F213EC-CA10-453E-B410-254490BCF235}"/>
                </a:ext>
              </a:extLst>
            </p:cNvPr>
            <p:cNvSpPr/>
            <p:nvPr/>
          </p:nvSpPr>
          <p:spPr>
            <a:xfrm>
              <a:off x="4370472" y="569533"/>
              <a:ext cx="403227" cy="403227"/>
            </a:xfrm>
            <a:custGeom>
              <a:avLst/>
              <a:gdLst/>
              <a:ahLst/>
              <a:cxnLst/>
              <a:rect l="l" t="t" r="r" b="b"/>
              <a:pathLst>
                <a:path w="14419" h="14419" extrusionOk="0">
                  <a:moveTo>
                    <a:pt x="7209" y="0"/>
                  </a:moveTo>
                  <a:cubicBezTo>
                    <a:pt x="3226" y="0"/>
                    <a:pt x="0" y="3232"/>
                    <a:pt x="0" y="7209"/>
                  </a:cubicBezTo>
                  <a:cubicBezTo>
                    <a:pt x="0" y="11192"/>
                    <a:pt x="3226" y="14418"/>
                    <a:pt x="7209" y="14418"/>
                  </a:cubicBezTo>
                  <a:cubicBezTo>
                    <a:pt x="11187" y="14418"/>
                    <a:pt x="14418" y="11192"/>
                    <a:pt x="14418" y="7209"/>
                  </a:cubicBezTo>
                  <a:cubicBezTo>
                    <a:pt x="14418" y="3232"/>
                    <a:pt x="11187" y="0"/>
                    <a:pt x="7209" y="0"/>
                  </a:cubicBezTo>
                  <a:close/>
                </a:path>
              </a:pathLst>
            </a:custGeom>
            <a:solidFill>
              <a:schemeClr val="accent6"/>
            </a:solidFill>
            <a:ln>
              <a:noFill/>
            </a:ln>
            <a:effectLst>
              <a:outerShdw blurRad="128588"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710;p65">
              <a:extLst>
                <a:ext uri="{FF2B5EF4-FFF2-40B4-BE49-F238E27FC236}">
                  <a16:creationId xmlns:a16="http://schemas.microsoft.com/office/drawing/2014/main" id="{03EA9F99-C26D-4EBB-AC23-58C757893601}"/>
                </a:ext>
              </a:extLst>
            </p:cNvPr>
            <p:cNvSpPr/>
            <p:nvPr/>
          </p:nvSpPr>
          <p:spPr>
            <a:xfrm>
              <a:off x="4191607" y="424674"/>
              <a:ext cx="760816" cy="693140"/>
            </a:xfrm>
            <a:custGeom>
              <a:avLst/>
              <a:gdLst/>
              <a:ahLst/>
              <a:cxnLst/>
              <a:rect l="l" t="t" r="r" b="b"/>
              <a:pathLst>
                <a:path w="27206" h="24786" extrusionOk="0">
                  <a:moveTo>
                    <a:pt x="13602" y="0"/>
                  </a:moveTo>
                  <a:cubicBezTo>
                    <a:pt x="10430" y="0"/>
                    <a:pt x="7258" y="1210"/>
                    <a:pt x="4837" y="3631"/>
                  </a:cubicBezTo>
                  <a:cubicBezTo>
                    <a:pt x="0" y="8468"/>
                    <a:pt x="0" y="16316"/>
                    <a:pt x="4837" y="21158"/>
                  </a:cubicBezTo>
                  <a:cubicBezTo>
                    <a:pt x="7258" y="23576"/>
                    <a:pt x="10430" y="24785"/>
                    <a:pt x="13602" y="24785"/>
                  </a:cubicBezTo>
                  <a:cubicBezTo>
                    <a:pt x="16774" y="24785"/>
                    <a:pt x="19945" y="23576"/>
                    <a:pt x="22363" y="21158"/>
                  </a:cubicBezTo>
                  <a:cubicBezTo>
                    <a:pt x="27205" y="16316"/>
                    <a:pt x="27205" y="8468"/>
                    <a:pt x="22363" y="3631"/>
                  </a:cubicBezTo>
                  <a:cubicBezTo>
                    <a:pt x="19945" y="1210"/>
                    <a:pt x="16774" y="0"/>
                    <a:pt x="13602" y="0"/>
                  </a:cubicBezTo>
                  <a:close/>
                </a:path>
              </a:pathLst>
            </a:custGeom>
            <a:solidFill>
              <a:schemeClr val="accent6"/>
            </a:solidFill>
            <a:ln>
              <a:noFill/>
            </a:ln>
            <a:effectLst>
              <a:outerShdw blurRad="128588"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2712;p65">
            <a:extLst>
              <a:ext uri="{FF2B5EF4-FFF2-40B4-BE49-F238E27FC236}">
                <a16:creationId xmlns:a16="http://schemas.microsoft.com/office/drawing/2014/main" id="{FE6D3801-9DAC-489C-9414-DD5DE49C2AAE}"/>
              </a:ext>
            </a:extLst>
          </p:cNvPr>
          <p:cNvSpPr txBox="1">
            <a:spLocks/>
          </p:cNvSpPr>
          <p:nvPr/>
        </p:nvSpPr>
        <p:spPr>
          <a:xfrm>
            <a:off x="1538695" y="1488729"/>
            <a:ext cx="6056852" cy="111133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UVN Sang Song Nang" panose="03030802040007090B04" pitchFamily="66" charset="0"/>
                <a:ea typeface="UVN Sang Song Nang" panose="03030802040007090B04" pitchFamily="66"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6000" dirty="0" smtClean="0">
                <a:solidFill>
                  <a:schemeClr val="tx2"/>
                </a:solidFill>
              </a:rPr>
              <a:t>Thi giới thiệu trước lớp</a:t>
            </a:r>
            <a:endParaRPr lang="en" sz="6000" dirty="0">
              <a:solidFill>
                <a:schemeClr val="tx2"/>
              </a:solidFill>
            </a:endParaRPr>
          </a:p>
        </p:txBody>
      </p:sp>
    </p:spTree>
    <p:extLst>
      <p:ext uri="{BB962C8B-B14F-4D97-AF65-F5344CB8AC3E}">
        <p14:creationId xmlns:p14="http://schemas.microsoft.com/office/powerpoint/2010/main" val="26452134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58"/>
        <p:cNvGrpSpPr/>
        <p:nvPr/>
      </p:nvGrpSpPr>
      <p:grpSpPr>
        <a:xfrm>
          <a:off x="0" y="0"/>
          <a:ext cx="0" cy="0"/>
          <a:chOff x="0" y="0"/>
          <a:chExt cx="0" cy="0"/>
        </a:xfrm>
      </p:grpSpPr>
      <p:sp>
        <p:nvSpPr>
          <p:cNvPr id="20" name="Google Shape;2713;p65">
            <a:extLst>
              <a:ext uri="{FF2B5EF4-FFF2-40B4-BE49-F238E27FC236}">
                <a16:creationId xmlns:a16="http://schemas.microsoft.com/office/drawing/2014/main" id="{8737F601-7F3A-415A-9713-B23D52EE7F28}"/>
              </a:ext>
            </a:extLst>
          </p:cNvPr>
          <p:cNvSpPr txBox="1">
            <a:spLocks noGrp="1"/>
          </p:cNvSpPr>
          <p:nvPr>
            <p:ph type="title" idx="4294967295"/>
          </p:nvPr>
        </p:nvSpPr>
        <p:spPr>
          <a:xfrm>
            <a:off x="577517" y="109057"/>
            <a:ext cx="8633595" cy="69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dirty="0" smtClean="0">
                <a:effectLst>
                  <a:outerShdw blurRad="38100" dist="38100" dir="2700000" algn="tl">
                    <a:srgbClr val="000000">
                      <a:alpha val="43137"/>
                    </a:srgbClr>
                  </a:outerShdw>
                </a:effectLst>
                <a:latin typeface="UVN Sang Song Nang" panose="03030802040007090B04" pitchFamily="66" charset="0"/>
              </a:rPr>
              <a:t>Bình chọn bài giới thiệu hay nhất</a:t>
            </a:r>
            <a:endParaRPr sz="6000" dirty="0">
              <a:effectLst>
                <a:outerShdw blurRad="38100" dist="38100" dir="2700000" algn="tl">
                  <a:srgbClr val="000000">
                    <a:alpha val="43137"/>
                  </a:srgbClr>
                </a:outerShdw>
              </a:effectLst>
              <a:latin typeface="UVN Sang Song Nang" panose="03030802040007090B04" pitchFamily="66" charset="0"/>
            </a:endParaRPr>
          </a:p>
        </p:txBody>
      </p:sp>
    </p:spTree>
    <p:extLst>
      <p:ext uri="{BB962C8B-B14F-4D97-AF65-F5344CB8AC3E}">
        <p14:creationId xmlns:p14="http://schemas.microsoft.com/office/powerpoint/2010/main" val="37064794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7"/>
        <p:cNvGrpSpPr/>
        <p:nvPr/>
      </p:nvGrpSpPr>
      <p:grpSpPr>
        <a:xfrm>
          <a:off x="0" y="0"/>
          <a:ext cx="0" cy="0"/>
          <a:chOff x="0" y="0"/>
          <a:chExt cx="0" cy="0"/>
        </a:xfrm>
      </p:grpSpPr>
      <p:sp>
        <p:nvSpPr>
          <p:cNvPr id="41" name="Google Shape;2078;p53">
            <a:extLst>
              <a:ext uri="{FF2B5EF4-FFF2-40B4-BE49-F238E27FC236}">
                <a16:creationId xmlns:a16="http://schemas.microsoft.com/office/drawing/2014/main" id="{C33FFE00-6F29-4BCE-8741-EE9B87A774B6}"/>
              </a:ext>
            </a:extLst>
          </p:cNvPr>
          <p:cNvSpPr txBox="1">
            <a:spLocks noGrp="1"/>
          </p:cNvSpPr>
          <p:nvPr>
            <p:ph type="title"/>
          </p:nvPr>
        </p:nvSpPr>
        <p:spPr>
          <a:xfrm>
            <a:off x="66675" y="381000"/>
            <a:ext cx="9010650" cy="4838700"/>
          </a:xfrm>
          <a:prstGeom prst="rect">
            <a:avLst/>
          </a:prstGeom>
          <a:solidFill>
            <a:srgbClr val="FFF0DE">
              <a:alpha val="95000"/>
            </a:srgbClr>
          </a:solidFill>
        </p:spPr>
        <p:txBody>
          <a:bodyPr spcFirstLastPara="1" wrap="square" lIns="91425" tIns="91425" rIns="91425" bIns="91425" anchor="t" anchorCtr="0">
            <a:noAutofit/>
          </a:bodyPr>
          <a:lstStyle/>
          <a:p>
            <a:pPr lvl="0" indent="342900" algn="l" rtl="0">
              <a:spcBef>
                <a:spcPts val="0"/>
              </a:spcBef>
              <a:spcAft>
                <a:spcPts val="0"/>
              </a:spcAft>
              <a:buNone/>
            </a:pPr>
            <a:r>
              <a:rPr lang="vi-VN" sz="1700" dirty="0">
                <a:latin typeface="Tahoma" panose="020B0604030504040204" pitchFamily="34" charset="0"/>
                <a:ea typeface="Tahoma" panose="020B0604030504040204" pitchFamily="34" charset="0"/>
                <a:cs typeface="Tahoma" panose="020B0604030504040204" pitchFamily="34" charset="0"/>
              </a:rPr>
              <a:t>Phường nơi em ở tương đối nghèo so với các phường trong quận và tập trung nhiều người lao động ở nơi khác đến. Tuy vậy, trong thời gian qua nhân dân trong Phường đã làm được nhiều việc tốt, đáng kể nhất là việc giữ gìn đường phố sạch đẹp.</a:t>
            </a:r>
            <a:r>
              <a:rPr lang="en-US" sz="1700" dirty="0">
                <a:latin typeface="Tahoma" panose="020B0604030504040204" pitchFamily="34" charset="0"/>
                <a:ea typeface="Tahoma" panose="020B0604030504040204" pitchFamily="34" charset="0"/>
                <a:cs typeface="Tahoma" panose="020B0604030504040204" pitchFamily="34" charset="0"/>
              </a:rPr>
              <a:t/>
            </a:r>
            <a:br>
              <a:rPr lang="en-US" sz="1700" dirty="0">
                <a:latin typeface="Tahoma" panose="020B0604030504040204" pitchFamily="34" charset="0"/>
                <a:ea typeface="Tahoma" panose="020B0604030504040204" pitchFamily="34" charset="0"/>
                <a:cs typeface="Tahoma" panose="020B0604030504040204" pitchFamily="34" charset="0"/>
              </a:rPr>
            </a:br>
            <a:r>
              <a:rPr lang="en-US" sz="1700" dirty="0">
                <a:latin typeface="Tahoma" panose="020B0604030504040204" pitchFamily="34" charset="0"/>
                <a:ea typeface="Tahoma" panose="020B0604030504040204" pitchFamily="34" charset="0"/>
                <a:cs typeface="Tahoma" panose="020B0604030504040204" pitchFamily="34" charset="0"/>
              </a:rPr>
              <a:t>    </a:t>
            </a:r>
            <a:r>
              <a:rPr lang="vi-VN" sz="1700" dirty="0">
                <a:latin typeface="Tahoma" panose="020B0604030504040204" pitchFamily="34" charset="0"/>
                <a:ea typeface="Tahoma" panose="020B0604030504040204" pitchFamily="34" charset="0"/>
                <a:cs typeface="Tahoma" panose="020B0604030504040204" pitchFamily="34" charset="0"/>
              </a:rPr>
              <a:t>Trước kia, ít ai chú ý đến việc giữ gìn vệ sinh chung. Các ngõ hẻm thường ngập ngụa rác, nước thải. Các nhà trọ nhếch nhác, quần áo phơi ngay lối đi. Mỗi khi có khách đến nhà em, đi qua ngõ, mẹ em lộ vẻ ngại ngùng. Thời gian sau này, thường xuyên xuống thăm các tổ dân phố các vị lãnh đạo trong Phường thống nhất phát động bà con tham gia giữ gìn thành phố sạch đẹp. Ngày chủ nhật, từng tốp thanh niên xung kích bắc loa kêu gọi mọi nhà làm vệ sinh nhà ở, phần hẻm trước cửa nhà. Ai nấy mang chổi quét sạch rác, nhổ cỏ khơi thông cống rãnh. Lũ muỗi trốn dưới cống bị xịt thuốc tiêu diệt sạch. Không những thế, các tờ giấy quảng cáo dán trên cột điện được lột ra, các số điện thoại in trên tường nhà được cạo đi, quét lại sơn mới. Mọi người vui vẻ lao động trong tiếng trống ếch của đội thiếu nhi. Các anh chị đoàn viên vừa giúp bà con dọn dẹp, vừa cười nói ầm ĩ. Kết thúc buổi sáng, nhà cửa, các ngõ hẻm trong Phường sạch sẽ, quang đãng hẳn ra. Ai nấy tươi cười, lộ vẻ hài</a:t>
            </a:r>
            <a:r>
              <a:rPr lang="en-US" sz="1700" dirty="0">
                <a:latin typeface="Tahoma" panose="020B0604030504040204" pitchFamily="34" charset="0"/>
                <a:ea typeface="Tahoma" panose="020B0604030504040204" pitchFamily="34" charset="0"/>
                <a:cs typeface="Tahoma" panose="020B0604030504040204" pitchFamily="34" charset="0"/>
              </a:rPr>
              <a:t> </a:t>
            </a:r>
            <a:r>
              <a:rPr lang="vi-VN" sz="1700" dirty="0">
                <a:latin typeface="Tahoma" panose="020B0604030504040204" pitchFamily="34" charset="0"/>
                <a:ea typeface="Tahoma" panose="020B0604030504040204" pitchFamily="34" charset="0"/>
                <a:cs typeface="Tahoma" panose="020B0604030504040204" pitchFamily="34" charset="0"/>
              </a:rPr>
              <a:t>lòng.</a:t>
            </a:r>
            <a:br>
              <a:rPr lang="vi-VN" sz="1700" dirty="0">
                <a:latin typeface="Tahoma" panose="020B0604030504040204" pitchFamily="34" charset="0"/>
                <a:ea typeface="Tahoma" panose="020B0604030504040204" pitchFamily="34" charset="0"/>
                <a:cs typeface="Tahoma" panose="020B0604030504040204" pitchFamily="34" charset="0"/>
              </a:rPr>
            </a:br>
            <a:r>
              <a:rPr lang="en-US" sz="1700" dirty="0">
                <a:latin typeface="Tahoma" panose="020B0604030504040204" pitchFamily="34" charset="0"/>
                <a:ea typeface="Tahoma" panose="020B0604030504040204" pitchFamily="34" charset="0"/>
                <a:cs typeface="Tahoma" panose="020B0604030504040204" pitchFamily="34" charset="0"/>
              </a:rPr>
              <a:t>     </a:t>
            </a:r>
            <a:r>
              <a:rPr lang="vi-VN" sz="1700" dirty="0">
                <a:latin typeface="Tahoma" panose="020B0604030504040204" pitchFamily="34" charset="0"/>
                <a:ea typeface="Tahoma" panose="020B0604030504040204" pitchFamily="34" charset="0"/>
                <a:cs typeface="Tahoma" panose="020B0604030504040204" pitchFamily="34" charset="0"/>
              </a:rPr>
              <a:t>Từ đó trở về sau, người dân trong phường vẫn tiếp tục phát huy việc giữ gìn đường phổ sạch đẹp. Khu phố nơi em ở đã đổi mới, thay đổi bộ mặt. Bà con đang phấn đấu trở thành: “Khu phố văn hóa”.</a:t>
            </a:r>
          </a:p>
        </p:txBody>
      </p:sp>
      <p:sp>
        <p:nvSpPr>
          <p:cNvPr id="44" name="Google Shape;1935;p46">
            <a:extLst>
              <a:ext uri="{FF2B5EF4-FFF2-40B4-BE49-F238E27FC236}">
                <a16:creationId xmlns:a16="http://schemas.microsoft.com/office/drawing/2014/main" id="{05A840DC-1D1A-47ED-A724-40FC3F01B2F3}"/>
              </a:ext>
            </a:extLst>
          </p:cNvPr>
          <p:cNvSpPr txBox="1">
            <a:spLocks/>
          </p:cNvSpPr>
          <p:nvPr/>
        </p:nvSpPr>
        <p:spPr>
          <a:xfrm>
            <a:off x="716850" y="0"/>
            <a:ext cx="77103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600"/>
              <a:buFont typeface="Dela Gothic One"/>
              <a:buNone/>
              <a:defRPr sz="2500" b="0" i="0" u="none" strike="noStrike" cap="none">
                <a:solidFill>
                  <a:schemeClr val="dk1"/>
                </a:solidFill>
                <a:latin typeface="UVN Sang Song Nang" panose="03030802040007090B04" pitchFamily="66" charset="0"/>
                <a:ea typeface="Dela Gothic One"/>
                <a:cs typeface="Dela Gothic One"/>
                <a:sym typeface="Dela Gothic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a:t>Bài làm tham khảo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58"/>
        <p:cNvGrpSpPr/>
        <p:nvPr/>
      </p:nvGrpSpPr>
      <p:grpSpPr>
        <a:xfrm>
          <a:off x="0" y="0"/>
          <a:ext cx="0" cy="0"/>
          <a:chOff x="0" y="0"/>
          <a:chExt cx="0" cy="0"/>
        </a:xfrm>
      </p:grpSpPr>
      <p:grpSp>
        <p:nvGrpSpPr>
          <p:cNvPr id="15" name="Google Shape;2707;p65">
            <a:extLst>
              <a:ext uri="{FF2B5EF4-FFF2-40B4-BE49-F238E27FC236}">
                <a16:creationId xmlns:a16="http://schemas.microsoft.com/office/drawing/2014/main" id="{8FDD3246-CB48-4969-89CD-3A01A625F5C9}"/>
              </a:ext>
            </a:extLst>
          </p:cNvPr>
          <p:cNvGrpSpPr/>
          <p:nvPr/>
        </p:nvGrpSpPr>
        <p:grpSpPr>
          <a:xfrm>
            <a:off x="89533" y="74783"/>
            <a:ext cx="2536221" cy="2536260"/>
            <a:chOff x="4039897" y="239125"/>
            <a:chExt cx="1064208" cy="1064180"/>
          </a:xfrm>
        </p:grpSpPr>
        <p:sp>
          <p:nvSpPr>
            <p:cNvPr id="16" name="Google Shape;2708;p65">
              <a:extLst>
                <a:ext uri="{FF2B5EF4-FFF2-40B4-BE49-F238E27FC236}">
                  <a16:creationId xmlns:a16="http://schemas.microsoft.com/office/drawing/2014/main" id="{08C4A97F-8D41-4943-B3C9-BF9C4D2B83AE}"/>
                </a:ext>
              </a:extLst>
            </p:cNvPr>
            <p:cNvSpPr/>
            <p:nvPr/>
          </p:nvSpPr>
          <p:spPr>
            <a:xfrm>
              <a:off x="4039897" y="239125"/>
              <a:ext cx="1064208" cy="1064180"/>
            </a:xfrm>
            <a:custGeom>
              <a:avLst/>
              <a:gdLst/>
              <a:ahLst/>
              <a:cxnLst/>
              <a:rect l="l" t="t" r="r" b="b"/>
              <a:pathLst>
                <a:path w="38055" h="38054" extrusionOk="0">
                  <a:moveTo>
                    <a:pt x="19030" y="0"/>
                  </a:moveTo>
                  <a:cubicBezTo>
                    <a:pt x="8518" y="0"/>
                    <a:pt x="1" y="8518"/>
                    <a:pt x="1" y="19024"/>
                  </a:cubicBezTo>
                  <a:cubicBezTo>
                    <a:pt x="1" y="29531"/>
                    <a:pt x="8518" y="38054"/>
                    <a:pt x="19030" y="38054"/>
                  </a:cubicBezTo>
                  <a:cubicBezTo>
                    <a:pt x="29537" y="38054"/>
                    <a:pt x="38055" y="29531"/>
                    <a:pt x="38055" y="19024"/>
                  </a:cubicBezTo>
                  <a:cubicBezTo>
                    <a:pt x="38055" y="8518"/>
                    <a:pt x="29537" y="0"/>
                    <a:pt x="19030" y="0"/>
                  </a:cubicBezTo>
                  <a:close/>
                </a:path>
              </a:pathLst>
            </a:custGeom>
            <a:solidFill>
              <a:schemeClr val="accent6"/>
            </a:solidFill>
            <a:ln>
              <a:noFill/>
            </a:ln>
            <a:effectLst>
              <a:outerShdw blurRad="128588"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709;p65">
              <a:extLst>
                <a:ext uri="{FF2B5EF4-FFF2-40B4-BE49-F238E27FC236}">
                  <a16:creationId xmlns:a16="http://schemas.microsoft.com/office/drawing/2014/main" id="{68F213EC-CA10-453E-B410-254490BCF235}"/>
                </a:ext>
              </a:extLst>
            </p:cNvPr>
            <p:cNvSpPr/>
            <p:nvPr/>
          </p:nvSpPr>
          <p:spPr>
            <a:xfrm>
              <a:off x="4370472" y="569533"/>
              <a:ext cx="403227" cy="403227"/>
            </a:xfrm>
            <a:custGeom>
              <a:avLst/>
              <a:gdLst/>
              <a:ahLst/>
              <a:cxnLst/>
              <a:rect l="l" t="t" r="r" b="b"/>
              <a:pathLst>
                <a:path w="14419" h="14419" extrusionOk="0">
                  <a:moveTo>
                    <a:pt x="7209" y="0"/>
                  </a:moveTo>
                  <a:cubicBezTo>
                    <a:pt x="3226" y="0"/>
                    <a:pt x="0" y="3232"/>
                    <a:pt x="0" y="7209"/>
                  </a:cubicBezTo>
                  <a:cubicBezTo>
                    <a:pt x="0" y="11192"/>
                    <a:pt x="3226" y="14418"/>
                    <a:pt x="7209" y="14418"/>
                  </a:cubicBezTo>
                  <a:cubicBezTo>
                    <a:pt x="11187" y="14418"/>
                    <a:pt x="14418" y="11192"/>
                    <a:pt x="14418" y="7209"/>
                  </a:cubicBezTo>
                  <a:cubicBezTo>
                    <a:pt x="14418" y="3232"/>
                    <a:pt x="11187" y="0"/>
                    <a:pt x="7209" y="0"/>
                  </a:cubicBezTo>
                  <a:close/>
                </a:path>
              </a:pathLst>
            </a:custGeom>
            <a:solidFill>
              <a:schemeClr val="accent6"/>
            </a:solidFill>
            <a:ln>
              <a:noFill/>
            </a:ln>
            <a:effectLst>
              <a:outerShdw blurRad="128588"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710;p65">
              <a:extLst>
                <a:ext uri="{FF2B5EF4-FFF2-40B4-BE49-F238E27FC236}">
                  <a16:creationId xmlns:a16="http://schemas.microsoft.com/office/drawing/2014/main" id="{03EA9F99-C26D-4EBB-AC23-58C757893601}"/>
                </a:ext>
              </a:extLst>
            </p:cNvPr>
            <p:cNvSpPr/>
            <p:nvPr/>
          </p:nvSpPr>
          <p:spPr>
            <a:xfrm>
              <a:off x="4191607" y="424674"/>
              <a:ext cx="760816" cy="693140"/>
            </a:xfrm>
            <a:custGeom>
              <a:avLst/>
              <a:gdLst/>
              <a:ahLst/>
              <a:cxnLst/>
              <a:rect l="l" t="t" r="r" b="b"/>
              <a:pathLst>
                <a:path w="27206" h="24786" extrusionOk="0">
                  <a:moveTo>
                    <a:pt x="13602" y="0"/>
                  </a:moveTo>
                  <a:cubicBezTo>
                    <a:pt x="10430" y="0"/>
                    <a:pt x="7258" y="1210"/>
                    <a:pt x="4837" y="3631"/>
                  </a:cubicBezTo>
                  <a:cubicBezTo>
                    <a:pt x="0" y="8468"/>
                    <a:pt x="0" y="16316"/>
                    <a:pt x="4837" y="21158"/>
                  </a:cubicBezTo>
                  <a:cubicBezTo>
                    <a:pt x="7258" y="23576"/>
                    <a:pt x="10430" y="24785"/>
                    <a:pt x="13602" y="24785"/>
                  </a:cubicBezTo>
                  <a:cubicBezTo>
                    <a:pt x="16774" y="24785"/>
                    <a:pt x="19945" y="23576"/>
                    <a:pt x="22363" y="21158"/>
                  </a:cubicBezTo>
                  <a:cubicBezTo>
                    <a:pt x="27205" y="16316"/>
                    <a:pt x="27205" y="8468"/>
                    <a:pt x="22363" y="3631"/>
                  </a:cubicBezTo>
                  <a:cubicBezTo>
                    <a:pt x="19945" y="1210"/>
                    <a:pt x="16774" y="0"/>
                    <a:pt x="13602" y="0"/>
                  </a:cubicBezTo>
                  <a:close/>
                </a:path>
              </a:pathLst>
            </a:custGeom>
            <a:solidFill>
              <a:schemeClr val="accent6"/>
            </a:solidFill>
            <a:ln>
              <a:noFill/>
            </a:ln>
            <a:effectLst>
              <a:outerShdw blurRad="128588"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2712;p65">
            <a:extLst>
              <a:ext uri="{FF2B5EF4-FFF2-40B4-BE49-F238E27FC236}">
                <a16:creationId xmlns:a16="http://schemas.microsoft.com/office/drawing/2014/main" id="{FE6D3801-9DAC-489C-9414-DD5DE49C2AAE}"/>
              </a:ext>
            </a:extLst>
          </p:cNvPr>
          <p:cNvSpPr txBox="1">
            <a:spLocks/>
          </p:cNvSpPr>
          <p:nvPr/>
        </p:nvSpPr>
        <p:spPr>
          <a:xfrm>
            <a:off x="548260" y="784055"/>
            <a:ext cx="1839600" cy="111133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UVN Sang Song Nang" panose="03030802040007090B04" pitchFamily="66" charset="0"/>
                <a:ea typeface="UVN Sang Song Nang" panose="03030802040007090B04" pitchFamily="66"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6000" dirty="0">
                <a:solidFill>
                  <a:schemeClr val="tx2"/>
                </a:solidFill>
              </a:rPr>
              <a:t>04</a:t>
            </a:r>
          </a:p>
        </p:txBody>
      </p:sp>
      <p:sp>
        <p:nvSpPr>
          <p:cNvPr id="20" name="Google Shape;2713;p65">
            <a:extLst>
              <a:ext uri="{FF2B5EF4-FFF2-40B4-BE49-F238E27FC236}">
                <a16:creationId xmlns:a16="http://schemas.microsoft.com/office/drawing/2014/main" id="{8737F601-7F3A-415A-9713-B23D52EE7F28}"/>
              </a:ext>
            </a:extLst>
          </p:cNvPr>
          <p:cNvSpPr txBox="1">
            <a:spLocks noGrp="1"/>
          </p:cNvSpPr>
          <p:nvPr>
            <p:ph type="title" idx="4294967295"/>
          </p:nvPr>
        </p:nvSpPr>
        <p:spPr>
          <a:xfrm>
            <a:off x="1919755" y="989075"/>
            <a:ext cx="4731300" cy="69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dirty="0">
                <a:effectLst>
                  <a:outerShdw blurRad="38100" dist="38100" dir="2700000" algn="tl">
                    <a:srgbClr val="000000">
                      <a:alpha val="43137"/>
                    </a:srgbClr>
                  </a:outerShdw>
                </a:effectLst>
                <a:latin typeface="UVN Sang Song Nang" panose="03030802040007090B04" pitchFamily="66" charset="0"/>
              </a:rPr>
              <a:t>Dặn dò</a:t>
            </a:r>
            <a:endParaRPr sz="6000" dirty="0">
              <a:effectLst>
                <a:outerShdw blurRad="38100" dist="38100" dir="2700000" algn="tl">
                  <a:srgbClr val="000000">
                    <a:alpha val="43137"/>
                  </a:srgbClr>
                </a:outerShdw>
              </a:effectLst>
              <a:latin typeface="UVN Sang Song Nang" panose="03030802040007090B04" pitchFamily="66" charset="0"/>
            </a:endParaRPr>
          </a:p>
        </p:txBody>
      </p:sp>
      <p:sp>
        <p:nvSpPr>
          <p:cNvPr id="8" name="Google Shape;2713;p65">
            <a:extLst>
              <a:ext uri="{FF2B5EF4-FFF2-40B4-BE49-F238E27FC236}">
                <a16:creationId xmlns:a16="http://schemas.microsoft.com/office/drawing/2014/main" id="{8737F601-7F3A-415A-9713-B23D52EE7F28}"/>
              </a:ext>
            </a:extLst>
          </p:cNvPr>
          <p:cNvSpPr txBox="1">
            <a:spLocks/>
          </p:cNvSpPr>
          <p:nvPr/>
        </p:nvSpPr>
        <p:spPr>
          <a:xfrm>
            <a:off x="268520" y="2624915"/>
            <a:ext cx="6845343" cy="695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600"/>
              <a:buFont typeface="Dela Gothic One"/>
              <a:buNone/>
              <a:defRPr sz="2600" b="0" i="0" u="none" strike="noStrike" cap="none">
                <a:solidFill>
                  <a:schemeClr val="dk1"/>
                </a:solidFill>
                <a:latin typeface="Dela Gothic One"/>
                <a:ea typeface="Dela Gothic One"/>
                <a:cs typeface="Dela Gothic One"/>
                <a:sym typeface="Dela Gothic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571500" indent="-571500">
              <a:buFontTx/>
              <a:buChar char="-"/>
            </a:pPr>
            <a:r>
              <a:rPr lang="en-US" sz="3600" dirty="0" err="1" smtClean="0">
                <a:effectLst>
                  <a:outerShdw blurRad="38100" dist="38100" dir="2700000" algn="tl">
                    <a:srgbClr val="000000">
                      <a:alpha val="43137"/>
                    </a:srgbClr>
                  </a:outerShdw>
                </a:effectLst>
                <a:latin typeface="UVN Sang Song Nang" panose="03030802040007090B04" pitchFamily="66" charset="0"/>
              </a:rPr>
              <a:t>Hoàn</a:t>
            </a:r>
            <a:r>
              <a:rPr lang="en-US" sz="3600" dirty="0" smtClean="0">
                <a:effectLst>
                  <a:outerShdw blurRad="38100" dist="38100" dir="2700000" algn="tl">
                    <a:srgbClr val="000000">
                      <a:alpha val="43137"/>
                    </a:srgbClr>
                  </a:outerShdw>
                </a:effectLst>
                <a:latin typeface="UVN Sang Song Nang" panose="03030802040007090B04" pitchFamily="66" charset="0"/>
              </a:rPr>
              <a:t> </a:t>
            </a:r>
            <a:r>
              <a:rPr lang="en-US" sz="3600" dirty="0" err="1" smtClean="0">
                <a:effectLst>
                  <a:outerShdw blurRad="38100" dist="38100" dir="2700000" algn="tl">
                    <a:srgbClr val="000000">
                      <a:alpha val="43137"/>
                    </a:srgbClr>
                  </a:outerShdw>
                </a:effectLst>
                <a:latin typeface="UVN Sang Song Nang" panose="03030802040007090B04" pitchFamily="66" charset="0"/>
              </a:rPr>
              <a:t>thành</a:t>
            </a:r>
            <a:r>
              <a:rPr lang="en-US" sz="3600" dirty="0" smtClean="0">
                <a:effectLst>
                  <a:outerShdw blurRad="38100" dist="38100" dir="2700000" algn="tl">
                    <a:srgbClr val="000000">
                      <a:alpha val="43137"/>
                    </a:srgbClr>
                  </a:outerShdw>
                </a:effectLst>
                <a:latin typeface="UVN Sang Song Nang" panose="03030802040007090B04" pitchFamily="66" charset="0"/>
              </a:rPr>
              <a:t> </a:t>
            </a:r>
            <a:r>
              <a:rPr lang="en-US" sz="3600" dirty="0" err="1" smtClean="0">
                <a:effectLst>
                  <a:outerShdw blurRad="38100" dist="38100" dir="2700000" algn="tl">
                    <a:srgbClr val="000000">
                      <a:alpha val="43137"/>
                    </a:srgbClr>
                  </a:outerShdw>
                </a:effectLst>
                <a:latin typeface="UVN Sang Song Nang" panose="03030802040007090B04" pitchFamily="66" charset="0"/>
              </a:rPr>
              <a:t>bài</a:t>
            </a:r>
            <a:r>
              <a:rPr lang="en-US" sz="3600" dirty="0" smtClean="0">
                <a:effectLst>
                  <a:outerShdw blurRad="38100" dist="38100" dir="2700000" algn="tl">
                    <a:srgbClr val="000000">
                      <a:alpha val="43137"/>
                    </a:srgbClr>
                  </a:outerShdw>
                </a:effectLst>
                <a:latin typeface="UVN Sang Song Nang" panose="03030802040007090B04" pitchFamily="66" charset="0"/>
              </a:rPr>
              <a:t> </a:t>
            </a:r>
            <a:r>
              <a:rPr lang="en-US" sz="3600" dirty="0" err="1" smtClean="0">
                <a:effectLst>
                  <a:outerShdw blurRad="38100" dist="38100" dir="2700000" algn="tl">
                    <a:srgbClr val="000000">
                      <a:alpha val="43137"/>
                    </a:srgbClr>
                  </a:outerShdw>
                </a:effectLst>
                <a:latin typeface="UVN Sang Song Nang" panose="03030802040007090B04" pitchFamily="66" charset="0"/>
              </a:rPr>
              <a:t>giới</a:t>
            </a:r>
            <a:r>
              <a:rPr lang="en-US" sz="3600" dirty="0" smtClean="0">
                <a:effectLst>
                  <a:outerShdw blurRad="38100" dist="38100" dir="2700000" algn="tl">
                    <a:srgbClr val="000000">
                      <a:alpha val="43137"/>
                    </a:srgbClr>
                  </a:outerShdw>
                </a:effectLst>
                <a:latin typeface="UVN Sang Song Nang" panose="03030802040007090B04" pitchFamily="66" charset="0"/>
              </a:rPr>
              <a:t> </a:t>
            </a:r>
            <a:r>
              <a:rPr lang="en-US" sz="3600" dirty="0" err="1" smtClean="0">
                <a:effectLst>
                  <a:outerShdw blurRad="38100" dist="38100" dir="2700000" algn="tl">
                    <a:srgbClr val="000000">
                      <a:alpha val="43137"/>
                    </a:srgbClr>
                  </a:outerShdw>
                </a:effectLst>
                <a:latin typeface="UVN Sang Song Nang" panose="03030802040007090B04" pitchFamily="66" charset="0"/>
              </a:rPr>
              <a:t>thiệu</a:t>
            </a:r>
            <a:endParaRPr lang="en-US" sz="3600" dirty="0" smtClean="0">
              <a:effectLst>
                <a:outerShdw blurRad="38100" dist="38100" dir="2700000" algn="tl">
                  <a:srgbClr val="000000">
                    <a:alpha val="43137"/>
                  </a:srgbClr>
                </a:outerShdw>
              </a:effectLst>
              <a:latin typeface="UVN Sang Song Nang" panose="03030802040007090B04" pitchFamily="66" charset="0"/>
            </a:endParaRPr>
          </a:p>
          <a:p>
            <a:pPr marL="571500" indent="-571500">
              <a:buFontTx/>
              <a:buChar char="-"/>
            </a:pPr>
            <a:r>
              <a:rPr lang="en-US" sz="3600" dirty="0" err="1" smtClean="0">
                <a:effectLst>
                  <a:outerShdw blurRad="38100" dist="38100" dir="2700000" algn="tl">
                    <a:srgbClr val="000000">
                      <a:alpha val="43137"/>
                    </a:srgbClr>
                  </a:outerShdw>
                </a:effectLst>
                <a:latin typeface="UVN Sang Song Nang" panose="03030802040007090B04" pitchFamily="66" charset="0"/>
              </a:rPr>
              <a:t>Chuẩn</a:t>
            </a:r>
            <a:r>
              <a:rPr lang="en-US" sz="3600" dirty="0" smtClean="0">
                <a:effectLst>
                  <a:outerShdw blurRad="38100" dist="38100" dir="2700000" algn="tl">
                    <a:srgbClr val="000000">
                      <a:alpha val="43137"/>
                    </a:srgbClr>
                  </a:outerShdw>
                </a:effectLst>
                <a:latin typeface="UVN Sang Song Nang" panose="03030802040007090B04" pitchFamily="66" charset="0"/>
              </a:rPr>
              <a:t> </a:t>
            </a:r>
            <a:r>
              <a:rPr lang="en-US" sz="3600" dirty="0" err="1" smtClean="0">
                <a:effectLst>
                  <a:outerShdw blurRad="38100" dist="38100" dir="2700000" algn="tl">
                    <a:srgbClr val="000000">
                      <a:alpha val="43137"/>
                    </a:srgbClr>
                  </a:outerShdw>
                </a:effectLst>
                <a:latin typeface="UVN Sang Song Nang" panose="03030802040007090B04" pitchFamily="66" charset="0"/>
              </a:rPr>
              <a:t>bị</a:t>
            </a:r>
            <a:r>
              <a:rPr lang="en-US" sz="3600" dirty="0" smtClean="0">
                <a:effectLst>
                  <a:outerShdw blurRad="38100" dist="38100" dir="2700000" algn="tl">
                    <a:srgbClr val="000000">
                      <a:alpha val="43137"/>
                    </a:srgbClr>
                  </a:outerShdw>
                </a:effectLst>
                <a:latin typeface="UVN Sang Song Nang" panose="03030802040007090B04" pitchFamily="66" charset="0"/>
              </a:rPr>
              <a:t> </a:t>
            </a:r>
            <a:r>
              <a:rPr lang="en-US" sz="3600" dirty="0" err="1" smtClean="0">
                <a:effectLst>
                  <a:outerShdw blurRad="38100" dist="38100" dir="2700000" algn="tl">
                    <a:srgbClr val="000000">
                      <a:alpha val="43137"/>
                    </a:srgbClr>
                  </a:outerShdw>
                </a:effectLst>
                <a:latin typeface="UVN Sang Song Nang" panose="03030802040007090B04" pitchFamily="66" charset="0"/>
              </a:rPr>
              <a:t>bài</a:t>
            </a:r>
            <a:r>
              <a:rPr lang="en-US" sz="3600" dirty="0" smtClean="0">
                <a:effectLst>
                  <a:outerShdw blurRad="38100" dist="38100" dir="2700000" algn="tl">
                    <a:srgbClr val="000000">
                      <a:alpha val="43137"/>
                    </a:srgbClr>
                  </a:outerShdw>
                </a:effectLst>
                <a:latin typeface="UVN Sang Song Nang" panose="03030802040007090B04" pitchFamily="66" charset="0"/>
              </a:rPr>
              <a:t> </a:t>
            </a:r>
            <a:r>
              <a:rPr lang="en-US" sz="3600" dirty="0" err="1" smtClean="0">
                <a:effectLst>
                  <a:outerShdw blurRad="38100" dist="38100" dir="2700000" algn="tl">
                    <a:srgbClr val="000000">
                      <a:alpha val="43137"/>
                    </a:srgbClr>
                  </a:outerShdw>
                </a:effectLst>
                <a:latin typeface="UVN Sang Song Nang" panose="03030802040007090B04" pitchFamily="66" charset="0"/>
              </a:rPr>
              <a:t>sau</a:t>
            </a:r>
            <a:r>
              <a:rPr lang="en-US" sz="3600" dirty="0" smtClean="0">
                <a:effectLst>
                  <a:outerShdw blurRad="38100" dist="38100" dir="2700000" algn="tl">
                    <a:srgbClr val="000000">
                      <a:alpha val="43137"/>
                    </a:srgbClr>
                  </a:outerShdw>
                </a:effectLst>
                <a:latin typeface="UVN Sang Song Nang" panose="03030802040007090B04" pitchFamily="66" charset="0"/>
              </a:rPr>
              <a:t> </a:t>
            </a:r>
            <a:endParaRPr lang="en-US" sz="3600" dirty="0">
              <a:effectLst>
                <a:outerShdw blurRad="38100" dist="38100" dir="2700000" algn="tl">
                  <a:srgbClr val="000000">
                    <a:alpha val="43137"/>
                  </a:srgbClr>
                </a:outerShdw>
              </a:effectLst>
              <a:latin typeface="UVN Sang Song Nang" panose="03030802040007090B04" pitchFamily="66"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71"/>
        <p:cNvGrpSpPr/>
        <p:nvPr/>
      </p:nvGrpSpPr>
      <p:grpSpPr>
        <a:xfrm>
          <a:off x="0" y="0"/>
          <a:ext cx="0" cy="0"/>
          <a:chOff x="0" y="0"/>
          <a:chExt cx="0" cy="0"/>
        </a:xfrm>
      </p:grpSpPr>
      <p:sp>
        <p:nvSpPr>
          <p:cNvPr id="1972" name="Google Shape;1972;p47"/>
          <p:cNvSpPr txBox="1">
            <a:spLocks noGrp="1"/>
          </p:cNvSpPr>
          <p:nvPr>
            <p:ph type="title"/>
          </p:nvPr>
        </p:nvSpPr>
        <p:spPr>
          <a:xfrm>
            <a:off x="1273800" y="1750350"/>
            <a:ext cx="6993900" cy="259305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9000" dirty="0" err="1">
                <a:effectLst>
                  <a:outerShdw blurRad="38100" dist="38100" dir="2700000" algn="tl">
                    <a:srgbClr val="000000">
                      <a:alpha val="43137"/>
                    </a:srgbClr>
                  </a:outerShdw>
                </a:effectLst>
              </a:rPr>
              <a:t>Chúc</a:t>
            </a:r>
            <a:r>
              <a:rPr lang="en-US" sz="9000" dirty="0">
                <a:effectLst>
                  <a:outerShdw blurRad="38100" dist="38100" dir="2700000" algn="tl">
                    <a:srgbClr val="000000">
                      <a:alpha val="43137"/>
                    </a:srgbClr>
                  </a:outerShdw>
                </a:effectLst>
              </a:rPr>
              <a:t> </a:t>
            </a:r>
            <a:r>
              <a:rPr lang="en-US" sz="9000" dirty="0" err="1">
                <a:effectLst>
                  <a:outerShdw blurRad="38100" dist="38100" dir="2700000" algn="tl">
                    <a:srgbClr val="000000">
                      <a:alpha val="43137"/>
                    </a:srgbClr>
                  </a:outerShdw>
                </a:effectLst>
              </a:rPr>
              <a:t>các</a:t>
            </a:r>
            <a:r>
              <a:rPr lang="en-US" sz="9000" dirty="0">
                <a:effectLst>
                  <a:outerShdw blurRad="38100" dist="38100" dir="2700000" algn="tl">
                    <a:srgbClr val="000000">
                      <a:alpha val="43137"/>
                    </a:srgbClr>
                  </a:outerShdw>
                </a:effectLst>
              </a:rPr>
              <a:t> </a:t>
            </a:r>
            <a:r>
              <a:rPr lang="en-US" sz="9000" dirty="0" err="1">
                <a:effectLst>
                  <a:outerShdw blurRad="38100" dist="38100" dir="2700000" algn="tl">
                    <a:srgbClr val="000000">
                      <a:alpha val="43137"/>
                    </a:srgbClr>
                  </a:outerShdw>
                </a:effectLst>
              </a:rPr>
              <a:t>em</a:t>
            </a:r>
            <a:r>
              <a:rPr lang="en-US" sz="9000" dirty="0">
                <a:effectLst>
                  <a:outerShdw blurRad="38100" dist="38100" dir="2700000" algn="tl">
                    <a:srgbClr val="000000">
                      <a:alpha val="43137"/>
                    </a:srgbClr>
                  </a:outerShdw>
                </a:effectLst>
              </a:rPr>
              <a:t/>
            </a:r>
            <a:br>
              <a:rPr lang="en-US" sz="9000" dirty="0">
                <a:effectLst>
                  <a:outerShdw blurRad="38100" dist="38100" dir="2700000" algn="tl">
                    <a:srgbClr val="000000">
                      <a:alpha val="43137"/>
                    </a:srgbClr>
                  </a:outerShdw>
                </a:effectLst>
              </a:rPr>
            </a:br>
            <a:r>
              <a:rPr lang="en-US" sz="9000" dirty="0">
                <a:effectLst>
                  <a:outerShdw blurRad="38100" dist="38100" dir="2700000" algn="tl">
                    <a:srgbClr val="000000">
                      <a:alpha val="43137"/>
                    </a:srgbClr>
                  </a:outerShdw>
                </a:effectLst>
              </a:rPr>
              <a:t> </a:t>
            </a:r>
            <a:r>
              <a:rPr lang="en-US" sz="9000" dirty="0" err="1">
                <a:effectLst>
                  <a:outerShdw blurRad="38100" dist="38100" dir="2700000" algn="tl">
                    <a:srgbClr val="000000">
                      <a:alpha val="43137"/>
                    </a:srgbClr>
                  </a:outerShdw>
                </a:effectLst>
              </a:rPr>
              <a:t>học</a:t>
            </a:r>
            <a:r>
              <a:rPr lang="en-US" sz="9000" dirty="0">
                <a:effectLst>
                  <a:outerShdw blurRad="38100" dist="38100" dir="2700000" algn="tl">
                    <a:srgbClr val="000000">
                      <a:alpha val="43137"/>
                    </a:srgbClr>
                  </a:outerShdw>
                </a:effectLst>
              </a:rPr>
              <a:t> </a:t>
            </a:r>
            <a:r>
              <a:rPr lang="en-US" sz="9000" dirty="0" err="1">
                <a:effectLst>
                  <a:outerShdw blurRad="38100" dist="38100" dir="2700000" algn="tl">
                    <a:srgbClr val="000000">
                      <a:alpha val="43137"/>
                    </a:srgbClr>
                  </a:outerShdw>
                </a:effectLst>
              </a:rPr>
              <a:t>tốt</a:t>
            </a:r>
            <a:endParaRPr sz="9000" dirty="0">
              <a:solidFill>
                <a:schemeClr val="dk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14"/>
        <p:cNvGrpSpPr/>
        <p:nvPr/>
      </p:nvGrpSpPr>
      <p:grpSpPr>
        <a:xfrm>
          <a:off x="0" y="0"/>
          <a:ext cx="0" cy="0"/>
          <a:chOff x="0" y="0"/>
          <a:chExt cx="0" cy="0"/>
        </a:xfrm>
      </p:grpSpPr>
      <p:grpSp>
        <p:nvGrpSpPr>
          <p:cNvPr id="1915" name="Google Shape;1915;p44"/>
          <p:cNvGrpSpPr/>
          <p:nvPr/>
        </p:nvGrpSpPr>
        <p:grpSpPr>
          <a:xfrm>
            <a:off x="3303886" y="492433"/>
            <a:ext cx="2536221" cy="2536260"/>
            <a:chOff x="4039897" y="239125"/>
            <a:chExt cx="1064208" cy="1064180"/>
          </a:xfrm>
        </p:grpSpPr>
        <p:sp>
          <p:nvSpPr>
            <p:cNvPr id="1916" name="Google Shape;1916;p44"/>
            <p:cNvSpPr/>
            <p:nvPr/>
          </p:nvSpPr>
          <p:spPr>
            <a:xfrm>
              <a:off x="4039897" y="239125"/>
              <a:ext cx="1064208" cy="1064180"/>
            </a:xfrm>
            <a:custGeom>
              <a:avLst/>
              <a:gdLst/>
              <a:ahLst/>
              <a:cxnLst/>
              <a:rect l="l" t="t" r="r" b="b"/>
              <a:pathLst>
                <a:path w="38055" h="38054" extrusionOk="0">
                  <a:moveTo>
                    <a:pt x="19030" y="0"/>
                  </a:moveTo>
                  <a:cubicBezTo>
                    <a:pt x="8518" y="0"/>
                    <a:pt x="1" y="8518"/>
                    <a:pt x="1" y="19024"/>
                  </a:cubicBezTo>
                  <a:cubicBezTo>
                    <a:pt x="1" y="29531"/>
                    <a:pt x="8518" y="38054"/>
                    <a:pt x="19030" y="38054"/>
                  </a:cubicBezTo>
                  <a:cubicBezTo>
                    <a:pt x="29537" y="38054"/>
                    <a:pt x="38055" y="29531"/>
                    <a:pt x="38055" y="19024"/>
                  </a:cubicBezTo>
                  <a:cubicBezTo>
                    <a:pt x="38055" y="8518"/>
                    <a:pt x="29537" y="0"/>
                    <a:pt x="19030" y="0"/>
                  </a:cubicBezTo>
                  <a:close/>
                </a:path>
              </a:pathLst>
            </a:custGeom>
            <a:solidFill>
              <a:schemeClr val="accent6"/>
            </a:solidFill>
            <a:ln>
              <a:noFill/>
            </a:ln>
            <a:effectLst>
              <a:outerShdw blurRad="128588"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4"/>
            <p:cNvSpPr/>
            <p:nvPr/>
          </p:nvSpPr>
          <p:spPr>
            <a:xfrm>
              <a:off x="4370472" y="569533"/>
              <a:ext cx="403227" cy="403227"/>
            </a:xfrm>
            <a:custGeom>
              <a:avLst/>
              <a:gdLst/>
              <a:ahLst/>
              <a:cxnLst/>
              <a:rect l="l" t="t" r="r" b="b"/>
              <a:pathLst>
                <a:path w="14419" h="14419" extrusionOk="0">
                  <a:moveTo>
                    <a:pt x="7209" y="0"/>
                  </a:moveTo>
                  <a:cubicBezTo>
                    <a:pt x="3226" y="0"/>
                    <a:pt x="0" y="3232"/>
                    <a:pt x="0" y="7209"/>
                  </a:cubicBezTo>
                  <a:cubicBezTo>
                    <a:pt x="0" y="11192"/>
                    <a:pt x="3226" y="14418"/>
                    <a:pt x="7209" y="14418"/>
                  </a:cubicBezTo>
                  <a:cubicBezTo>
                    <a:pt x="11187" y="14418"/>
                    <a:pt x="14418" y="11192"/>
                    <a:pt x="14418" y="7209"/>
                  </a:cubicBezTo>
                  <a:cubicBezTo>
                    <a:pt x="14418" y="3232"/>
                    <a:pt x="11187" y="0"/>
                    <a:pt x="7209" y="0"/>
                  </a:cubicBezTo>
                  <a:close/>
                </a:path>
              </a:pathLst>
            </a:custGeom>
            <a:solidFill>
              <a:schemeClr val="accent6"/>
            </a:solidFill>
            <a:ln>
              <a:noFill/>
            </a:ln>
            <a:effectLst>
              <a:outerShdw blurRad="128588"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4"/>
            <p:cNvSpPr/>
            <p:nvPr/>
          </p:nvSpPr>
          <p:spPr>
            <a:xfrm>
              <a:off x="4191607" y="424674"/>
              <a:ext cx="760816" cy="693140"/>
            </a:xfrm>
            <a:custGeom>
              <a:avLst/>
              <a:gdLst/>
              <a:ahLst/>
              <a:cxnLst/>
              <a:rect l="l" t="t" r="r" b="b"/>
              <a:pathLst>
                <a:path w="27206" h="24786" extrusionOk="0">
                  <a:moveTo>
                    <a:pt x="13602" y="0"/>
                  </a:moveTo>
                  <a:cubicBezTo>
                    <a:pt x="10430" y="0"/>
                    <a:pt x="7258" y="1210"/>
                    <a:pt x="4837" y="3631"/>
                  </a:cubicBezTo>
                  <a:cubicBezTo>
                    <a:pt x="0" y="8468"/>
                    <a:pt x="0" y="16316"/>
                    <a:pt x="4837" y="21158"/>
                  </a:cubicBezTo>
                  <a:cubicBezTo>
                    <a:pt x="7258" y="23576"/>
                    <a:pt x="10430" y="24785"/>
                    <a:pt x="13602" y="24785"/>
                  </a:cubicBezTo>
                  <a:cubicBezTo>
                    <a:pt x="16774" y="24785"/>
                    <a:pt x="19945" y="23576"/>
                    <a:pt x="22363" y="21158"/>
                  </a:cubicBezTo>
                  <a:cubicBezTo>
                    <a:pt x="27205" y="16316"/>
                    <a:pt x="27205" y="8468"/>
                    <a:pt x="22363" y="3631"/>
                  </a:cubicBezTo>
                  <a:cubicBezTo>
                    <a:pt x="19945" y="1210"/>
                    <a:pt x="16774" y="0"/>
                    <a:pt x="13602" y="0"/>
                  </a:cubicBezTo>
                  <a:close/>
                </a:path>
              </a:pathLst>
            </a:custGeom>
            <a:solidFill>
              <a:schemeClr val="accent6"/>
            </a:solidFill>
            <a:ln>
              <a:noFill/>
            </a:ln>
            <a:effectLst>
              <a:outerShdw blurRad="128588"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9" name="Google Shape;1919;p44"/>
          <p:cNvSpPr txBox="1">
            <a:spLocks noGrp="1"/>
          </p:cNvSpPr>
          <p:nvPr>
            <p:ph type="title"/>
          </p:nvPr>
        </p:nvSpPr>
        <p:spPr>
          <a:xfrm>
            <a:off x="2356066" y="3075501"/>
            <a:ext cx="4731300" cy="69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dirty="0">
                <a:effectLst>
                  <a:outerShdw blurRad="38100" dist="38100" dir="2700000" algn="tl">
                    <a:srgbClr val="000000">
                      <a:alpha val="43137"/>
                    </a:srgbClr>
                  </a:outerShdw>
                </a:effectLst>
              </a:rPr>
              <a:t>Khởi động</a:t>
            </a:r>
            <a:endParaRPr sz="6000" dirty="0">
              <a:effectLst>
                <a:outerShdw blurRad="38100" dist="38100" dir="2700000" algn="tl">
                  <a:srgbClr val="000000">
                    <a:alpha val="43137"/>
                  </a:srgbClr>
                </a:outerShdw>
              </a:effectLst>
            </a:endParaRPr>
          </a:p>
        </p:txBody>
      </p:sp>
      <p:sp>
        <p:nvSpPr>
          <p:cNvPr id="1920" name="Google Shape;1920;p44"/>
          <p:cNvSpPr txBox="1">
            <a:spLocks noGrp="1"/>
          </p:cNvSpPr>
          <p:nvPr>
            <p:ph type="subTitle" idx="1"/>
          </p:nvPr>
        </p:nvSpPr>
        <p:spPr>
          <a:xfrm>
            <a:off x="2434705" y="3897111"/>
            <a:ext cx="4731300" cy="110351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t>Nghe bài hát và cho biết bài hát nhắc đến địa danh nào.</a:t>
            </a:r>
            <a:endParaRPr sz="2800" dirty="0"/>
          </a:p>
        </p:txBody>
      </p:sp>
      <p:sp>
        <p:nvSpPr>
          <p:cNvPr id="1921" name="Google Shape;1921;p44"/>
          <p:cNvSpPr txBox="1">
            <a:spLocks noGrp="1"/>
          </p:cNvSpPr>
          <p:nvPr>
            <p:ph type="title" idx="2"/>
          </p:nvPr>
        </p:nvSpPr>
        <p:spPr>
          <a:xfrm>
            <a:off x="3822338" y="1055226"/>
            <a:ext cx="1839600" cy="115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01</a:t>
            </a:r>
            <a:endParaRPr dirty="0"/>
          </a:p>
        </p:txBody>
      </p:sp>
      <p:sp>
        <p:nvSpPr>
          <p:cNvPr id="1922" name="Google Shape;1922;p44"/>
          <p:cNvSpPr/>
          <p:nvPr/>
        </p:nvSpPr>
        <p:spPr>
          <a:xfrm>
            <a:off x="1904899" y="2056251"/>
            <a:ext cx="2038537" cy="581274"/>
          </a:xfrm>
          <a:custGeom>
            <a:avLst/>
            <a:gdLst/>
            <a:ahLst/>
            <a:cxnLst/>
            <a:rect l="l" t="t" r="r" b="b"/>
            <a:pathLst>
              <a:path w="36194" h="10320" extrusionOk="0">
                <a:moveTo>
                  <a:pt x="21941" y="1"/>
                </a:moveTo>
                <a:cubicBezTo>
                  <a:pt x="21903" y="1"/>
                  <a:pt x="21865" y="1"/>
                  <a:pt x="21827" y="2"/>
                </a:cubicBezTo>
                <a:cubicBezTo>
                  <a:pt x="18125" y="95"/>
                  <a:pt x="14628" y="2738"/>
                  <a:pt x="13529" y="6266"/>
                </a:cubicBezTo>
                <a:cubicBezTo>
                  <a:pt x="12982" y="4958"/>
                  <a:pt x="11559" y="4250"/>
                  <a:pt x="10134" y="4250"/>
                </a:cubicBezTo>
                <a:cubicBezTo>
                  <a:pt x="9558" y="4250"/>
                  <a:pt x="8981" y="4366"/>
                  <a:pt x="8462" y="4604"/>
                </a:cubicBezTo>
                <a:cubicBezTo>
                  <a:pt x="7179" y="5192"/>
                  <a:pt x="6187" y="6409"/>
                  <a:pt x="5875" y="7789"/>
                </a:cubicBezTo>
                <a:cubicBezTo>
                  <a:pt x="5299" y="7327"/>
                  <a:pt x="4561" y="7089"/>
                  <a:pt x="3827" y="7089"/>
                </a:cubicBezTo>
                <a:cubicBezTo>
                  <a:pt x="3349" y="7089"/>
                  <a:pt x="2873" y="7190"/>
                  <a:pt x="2444" y="7395"/>
                </a:cubicBezTo>
                <a:cubicBezTo>
                  <a:pt x="1350" y="7922"/>
                  <a:pt x="0" y="9103"/>
                  <a:pt x="0" y="10320"/>
                </a:cubicBezTo>
                <a:lnTo>
                  <a:pt x="35912" y="10320"/>
                </a:lnTo>
                <a:cubicBezTo>
                  <a:pt x="36193" y="8357"/>
                  <a:pt x="34941" y="6460"/>
                  <a:pt x="33059" y="5836"/>
                </a:cubicBezTo>
                <a:cubicBezTo>
                  <a:pt x="32660" y="5705"/>
                  <a:pt x="32244" y="5642"/>
                  <a:pt x="31826" y="5642"/>
                </a:cubicBezTo>
                <a:cubicBezTo>
                  <a:pt x="30280" y="5642"/>
                  <a:pt x="28719" y="6498"/>
                  <a:pt x="27982" y="7871"/>
                </a:cubicBezTo>
                <a:cubicBezTo>
                  <a:pt x="28657" y="3699"/>
                  <a:pt x="26070" y="1567"/>
                  <a:pt x="25099" y="1005"/>
                </a:cubicBezTo>
                <a:cubicBezTo>
                  <a:pt x="24119" y="436"/>
                  <a:pt x="23068" y="1"/>
                  <a:pt x="21941" y="1"/>
                </a:cubicBezTo>
                <a:close/>
              </a:path>
            </a:pathLst>
          </a:custGeom>
          <a:solidFill>
            <a:schemeClr val="lt2"/>
          </a:solidFill>
          <a:ln>
            <a:noFill/>
          </a:ln>
          <a:effectLst>
            <a:outerShdw blurRad="57150" dist="19050" dir="54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429D2-E163-4CE2-83AA-B7B9AB33FF42}"/>
              </a:ext>
            </a:extLst>
          </p:cNvPr>
          <p:cNvSpPr>
            <a:spLocks noGrp="1"/>
          </p:cNvSpPr>
          <p:nvPr>
            <p:ph type="title"/>
          </p:nvPr>
        </p:nvSpPr>
        <p:spPr>
          <a:xfrm>
            <a:off x="722489" y="140334"/>
            <a:ext cx="7016672" cy="695400"/>
          </a:xfrm>
        </p:spPr>
        <p:txBody>
          <a:bodyPr/>
          <a:lstStyle/>
          <a:p>
            <a:r>
              <a:rPr lang="en-US" dirty="0" err="1"/>
              <a:t>Bài</a:t>
            </a:r>
            <a:r>
              <a:rPr lang="en-US" dirty="0"/>
              <a:t> </a:t>
            </a:r>
            <a:r>
              <a:rPr lang="en-US" dirty="0" err="1"/>
              <a:t>hát</a:t>
            </a:r>
            <a:r>
              <a:rPr lang="en-US" dirty="0"/>
              <a:t> </a:t>
            </a:r>
            <a:r>
              <a:rPr lang="en-US" dirty="0" err="1"/>
              <a:t>nhắc</a:t>
            </a:r>
            <a:r>
              <a:rPr lang="en-US" dirty="0"/>
              <a:t> </a:t>
            </a:r>
            <a:r>
              <a:rPr lang="en-US" dirty="0" err="1"/>
              <a:t>đến</a:t>
            </a:r>
            <a:r>
              <a:rPr lang="en-US" dirty="0"/>
              <a:t> </a:t>
            </a:r>
            <a:r>
              <a:rPr lang="en-US" dirty="0" err="1"/>
              <a:t>địa</a:t>
            </a:r>
            <a:r>
              <a:rPr lang="en-US" dirty="0"/>
              <a:t> </a:t>
            </a:r>
            <a:r>
              <a:rPr lang="en-US" dirty="0" err="1"/>
              <a:t>danh</a:t>
            </a:r>
            <a:r>
              <a:rPr lang="en-US" dirty="0"/>
              <a:t> </a:t>
            </a:r>
            <a:r>
              <a:rPr lang="en-US" dirty="0" err="1"/>
              <a:t>nào</a:t>
            </a:r>
            <a:r>
              <a:rPr lang="en-US" dirty="0"/>
              <a:t>?</a:t>
            </a:r>
          </a:p>
        </p:txBody>
      </p:sp>
      <p:pic>
        <p:nvPicPr>
          <p:cNvPr id="5" name="Vinh Son Ngay Moi - trich - Various Artists">
            <a:hlinkClick r:id="" action="ppaction://media"/>
            <a:extLst>
              <a:ext uri="{FF2B5EF4-FFF2-40B4-BE49-F238E27FC236}">
                <a16:creationId xmlns:a16="http://schemas.microsoft.com/office/drawing/2014/main" id="{5B836949-B3B3-42CD-B6DD-A9F41C32DFA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2571750"/>
            <a:ext cx="609600" cy="609600"/>
          </a:xfrm>
          <a:prstGeom prst="rect">
            <a:avLst/>
          </a:prstGeom>
        </p:spPr>
      </p:pic>
      <p:pic>
        <p:nvPicPr>
          <p:cNvPr id="7" name="Picture 6">
            <a:extLst>
              <a:ext uri="{FF2B5EF4-FFF2-40B4-BE49-F238E27FC236}">
                <a16:creationId xmlns:a16="http://schemas.microsoft.com/office/drawing/2014/main" id="{F9A70CA4-9D6F-4765-831F-911AEE26A525}"/>
              </a:ext>
            </a:extLst>
          </p:cNvPr>
          <p:cNvPicPr>
            <a:picLocks noChangeAspect="1"/>
          </p:cNvPicPr>
          <p:nvPr/>
        </p:nvPicPr>
        <p:blipFill>
          <a:blip r:embed="rId6"/>
          <a:stretch>
            <a:fillRect/>
          </a:stretch>
        </p:blipFill>
        <p:spPr>
          <a:xfrm>
            <a:off x="1923317" y="750235"/>
            <a:ext cx="5297365" cy="3528729"/>
          </a:xfrm>
          <a:prstGeom prst="rect">
            <a:avLst/>
          </a:prstGeom>
        </p:spPr>
      </p:pic>
      <p:sp>
        <p:nvSpPr>
          <p:cNvPr id="8" name="Google Shape;1920;p44">
            <a:extLst>
              <a:ext uri="{FF2B5EF4-FFF2-40B4-BE49-F238E27FC236}">
                <a16:creationId xmlns:a16="http://schemas.microsoft.com/office/drawing/2014/main" id="{DBDEB4E9-8321-4F33-AB07-4CB733653AE2}"/>
              </a:ext>
            </a:extLst>
          </p:cNvPr>
          <p:cNvSpPr txBox="1">
            <a:spLocks noGrp="1"/>
          </p:cNvSpPr>
          <p:nvPr>
            <p:ph type="subTitle" idx="1"/>
          </p:nvPr>
        </p:nvSpPr>
        <p:spPr>
          <a:xfrm>
            <a:off x="1660249" y="4183866"/>
            <a:ext cx="5560433" cy="69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t>Xã Vĩnh Sơn, huyện Vĩnh Thạnh, tỉnh Bình Định</a:t>
            </a:r>
            <a:endParaRPr sz="2800" dirty="0"/>
          </a:p>
        </p:txBody>
      </p:sp>
      <p:sp>
        <p:nvSpPr>
          <p:cNvPr id="16" name="Rectangle: Rounded Corners 15">
            <a:extLst>
              <a:ext uri="{FF2B5EF4-FFF2-40B4-BE49-F238E27FC236}">
                <a16:creationId xmlns:a16="http://schemas.microsoft.com/office/drawing/2014/main" id="{FFA2B664-2376-4DA5-9591-647FE1509EBC}"/>
              </a:ext>
            </a:extLst>
          </p:cNvPr>
          <p:cNvSpPr/>
          <p:nvPr/>
        </p:nvSpPr>
        <p:spPr>
          <a:xfrm>
            <a:off x="1404838" y="1502785"/>
            <a:ext cx="6334323" cy="1205246"/>
          </a:xfrm>
          <a:prstGeom prst="roundRect">
            <a:avLst/>
          </a:prstGeom>
          <a:solidFill>
            <a:schemeClr val="accent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Tahoma" panose="020B0604030504040204" pitchFamily="34" charset="0"/>
                <a:ea typeface="Tahoma" panose="020B0604030504040204" pitchFamily="34" charset="0"/>
                <a:cs typeface="Tahoma" panose="020B0604030504040204" pitchFamily="34" charset="0"/>
              </a:rPr>
              <a:t>Vùng</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đất</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Vĩnh</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Sơn</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từ</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một</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xã</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vùng</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cao</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nghèo</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đã</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có</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rất</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nhiều</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thay</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đổi</a:t>
            </a:r>
            <a:r>
              <a:rPr lang="en-US" sz="2400" b="1" dirty="0">
                <a:latin typeface="Tahoma" panose="020B0604030504040204" pitchFamily="34" charset="0"/>
                <a:ea typeface="Tahoma" panose="020B0604030504040204" pitchFamily="34" charset="0"/>
                <a:cs typeface="Tahoma" panose="020B0604030504040204" pitchFamily="34" charset="0"/>
              </a:rPr>
              <a:t>. </a:t>
            </a:r>
          </a:p>
        </p:txBody>
      </p:sp>
      <p:pic>
        <p:nvPicPr>
          <p:cNvPr id="15" name="Picture 14">
            <a:extLst>
              <a:ext uri="{FF2B5EF4-FFF2-40B4-BE49-F238E27FC236}">
                <a16:creationId xmlns:a16="http://schemas.microsoft.com/office/drawing/2014/main" id="{2CB7450B-66CF-4902-9AE5-45DE2102E4A8}"/>
              </a:ext>
            </a:extLst>
          </p:cNvPr>
          <p:cNvPicPr>
            <a:picLocks noChangeAspect="1"/>
          </p:cNvPicPr>
          <p:nvPr/>
        </p:nvPicPr>
        <p:blipFill>
          <a:blip r:embed="rId7"/>
          <a:stretch>
            <a:fillRect/>
          </a:stretch>
        </p:blipFill>
        <p:spPr>
          <a:xfrm>
            <a:off x="6688310" y="1383323"/>
            <a:ext cx="2669556" cy="3783623"/>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254397001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80000">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14:bounceEnd="80000">
                                          <p:cBhvr additive="base">
                                            <p:cTn id="7" dur="1000" fill="hold"/>
                                            <p:tgtEl>
                                              <p:spTgt spid="8">
                                                <p:txEl>
                                                  <p:pRg st="0" end="0"/>
                                                </p:txEl>
                                              </p:spTgt>
                                            </p:tgtEl>
                                            <p:attrNameLst>
                                              <p:attrName>ppt_x</p:attrName>
                                            </p:attrNameLst>
                                          </p:cBhvr>
                                          <p:tavLst>
                                            <p:tav tm="0">
                                              <p:val>
                                                <p:strVal val="#ppt_x"/>
                                              </p:val>
                                            </p:tav>
                                            <p:tav tm="100000">
                                              <p:val>
                                                <p:strVal val="#ppt_x"/>
                                              </p:val>
                                            </p:tav>
                                          </p:tavLst>
                                        </p:anim>
                                        <p:anim calcmode="lin" valueType="num" p14:bounceEnd="80000">
                                          <p:cBhvr additive="base">
                                            <p:cTn id="8" dur="1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2" fill="hold" nodeType="afterEffect" p14:presetBounceEnd="80000">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14:bounceEnd="80000">
                                          <p:cBhvr additive="base">
                                            <p:cTn id="12" dur="2000" fill="hold"/>
                                            <p:tgtEl>
                                              <p:spTgt spid="15"/>
                                            </p:tgtEl>
                                            <p:attrNameLst>
                                              <p:attrName>ppt_x</p:attrName>
                                            </p:attrNameLst>
                                          </p:cBhvr>
                                          <p:tavLst>
                                            <p:tav tm="0">
                                              <p:val>
                                                <p:strVal val="1+#ppt_w/2"/>
                                              </p:val>
                                            </p:tav>
                                            <p:tav tm="100000">
                                              <p:val>
                                                <p:strVal val="#ppt_x"/>
                                              </p:val>
                                            </p:tav>
                                          </p:tavLst>
                                        </p:anim>
                                        <p:anim calcmode="lin" valueType="num" p14:bounceEnd="80000">
                                          <p:cBhvr additive="base">
                                            <p:cTn id="13" dur="2000" fill="hold"/>
                                            <p:tgtEl>
                                              <p:spTgt spid="15"/>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2" fill="hold" grpId="0" nodeType="afterEffect" p14:presetBounceEnd="80000">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14:bounceEnd="80000">
                                          <p:cBhvr additive="base">
                                            <p:cTn id="17" dur="2000" fill="hold"/>
                                            <p:tgtEl>
                                              <p:spTgt spid="16"/>
                                            </p:tgtEl>
                                            <p:attrNameLst>
                                              <p:attrName>ppt_x</p:attrName>
                                            </p:attrNameLst>
                                          </p:cBhvr>
                                          <p:tavLst>
                                            <p:tav tm="0">
                                              <p:val>
                                                <p:strVal val="1+#ppt_w/2"/>
                                              </p:val>
                                            </p:tav>
                                            <p:tav tm="100000">
                                              <p:val>
                                                <p:strVal val="#ppt_x"/>
                                              </p:val>
                                            </p:tav>
                                          </p:tavLst>
                                        </p:anim>
                                        <p:anim calcmode="lin" valueType="num" p14:bounceEnd="80000">
                                          <p:cBhvr additive="base">
                                            <p:cTn id="18" dur="2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9" fill="hold" display="0">
                      <p:stCondLst>
                        <p:cond delay="indefinite"/>
                      </p:stCondLst>
                      <p:endCondLst>
                        <p:cond evt="onStopAudio" delay="0">
                          <p:tgtEl>
                            <p:sldTgt/>
                          </p:tgtEl>
                        </p:cond>
                      </p:endCondLst>
                    </p:cTn>
                    <p:tgtEl>
                      <p:spTgt spid="5"/>
                    </p:tgtEl>
                  </p:cMediaNode>
                </p:audio>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63242" fill="hold"/>
                                            <p:tgtEl>
                                              <p:spTgt spid="5"/>
                                            </p:tgtEl>
                                          </p:cBhvr>
                                        </p:cmd>
                                      </p:childTnLst>
                                    </p:cTn>
                                  </p:par>
                                </p:childTnLst>
                              </p:cTn>
                            </p:par>
                          </p:childTnLst>
                        </p:cTn>
                      </p:par>
                    </p:childTnLst>
                  </p:cTn>
                  <p:nextCondLst>
                    <p:cond evt="onClick" delay="0">
                      <p:tgtEl>
                        <p:spTgt spid="7"/>
                      </p:tgtEl>
                    </p:cond>
                  </p:nextCondLst>
                </p:seq>
              </p:childTnLst>
            </p:cTn>
          </p:par>
        </p:tnLst>
        <p:bldLst>
          <p:bldP spid="8" grpId="0" build="p"/>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2000" fill="hold"/>
                                            <p:tgtEl>
                                              <p:spTgt spid="15"/>
                                            </p:tgtEl>
                                            <p:attrNameLst>
                                              <p:attrName>ppt_x</p:attrName>
                                            </p:attrNameLst>
                                          </p:cBhvr>
                                          <p:tavLst>
                                            <p:tav tm="0">
                                              <p:val>
                                                <p:strVal val="1+#ppt_w/2"/>
                                              </p:val>
                                            </p:tav>
                                            <p:tav tm="100000">
                                              <p:val>
                                                <p:strVal val="#ppt_x"/>
                                              </p:val>
                                            </p:tav>
                                          </p:tavLst>
                                        </p:anim>
                                        <p:anim calcmode="lin" valueType="num">
                                          <p:cBhvr additive="base">
                                            <p:cTn id="13" dur="2000" fill="hold"/>
                                            <p:tgtEl>
                                              <p:spTgt spid="15"/>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2"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2000" fill="hold"/>
                                            <p:tgtEl>
                                              <p:spTgt spid="16"/>
                                            </p:tgtEl>
                                            <p:attrNameLst>
                                              <p:attrName>ppt_x</p:attrName>
                                            </p:attrNameLst>
                                          </p:cBhvr>
                                          <p:tavLst>
                                            <p:tav tm="0">
                                              <p:val>
                                                <p:strVal val="1+#ppt_w/2"/>
                                              </p:val>
                                            </p:tav>
                                            <p:tav tm="100000">
                                              <p:val>
                                                <p:strVal val="#ppt_x"/>
                                              </p:val>
                                            </p:tav>
                                          </p:tavLst>
                                        </p:anim>
                                        <p:anim calcmode="lin" valueType="num">
                                          <p:cBhvr additive="base">
                                            <p:cTn id="18" dur="2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9" fill="hold" display="0">
                      <p:stCondLst>
                        <p:cond delay="indefinite"/>
                      </p:stCondLst>
                      <p:endCondLst>
                        <p:cond evt="onStopAudio" delay="0">
                          <p:tgtEl>
                            <p:sldTgt/>
                          </p:tgtEl>
                        </p:cond>
                      </p:endCondLst>
                    </p:cTn>
                    <p:tgtEl>
                      <p:spTgt spid="5"/>
                    </p:tgtEl>
                  </p:cMediaNode>
                </p:audio>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63242" fill="hold"/>
                                            <p:tgtEl>
                                              <p:spTgt spid="5"/>
                                            </p:tgtEl>
                                          </p:cBhvr>
                                        </p:cmd>
                                      </p:childTnLst>
                                    </p:cTn>
                                  </p:par>
                                </p:childTnLst>
                              </p:cTn>
                            </p:par>
                          </p:childTnLst>
                        </p:cTn>
                      </p:par>
                    </p:childTnLst>
                  </p:cTn>
                  <p:nextCondLst>
                    <p:cond evt="onClick" delay="0">
                      <p:tgtEl>
                        <p:spTgt spid="7"/>
                      </p:tgtEl>
                    </p:cond>
                  </p:nextCondLst>
                </p:seq>
              </p:childTnLst>
            </p:cTn>
          </p:par>
        </p:tnLst>
        <p:bldLst>
          <p:bldP spid="8" grpId="0" build="p"/>
          <p:bldP spid="16"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44"/>
        <p:cNvGrpSpPr/>
        <p:nvPr/>
      </p:nvGrpSpPr>
      <p:grpSpPr>
        <a:xfrm>
          <a:off x="0" y="0"/>
          <a:ext cx="0" cy="0"/>
          <a:chOff x="0" y="0"/>
          <a:chExt cx="0" cy="0"/>
        </a:xfrm>
      </p:grpSpPr>
      <p:grpSp>
        <p:nvGrpSpPr>
          <p:cNvPr id="2045" name="Google Shape;2045;p51"/>
          <p:cNvGrpSpPr/>
          <p:nvPr/>
        </p:nvGrpSpPr>
        <p:grpSpPr>
          <a:xfrm>
            <a:off x="1497386" y="563346"/>
            <a:ext cx="2536221" cy="2536260"/>
            <a:chOff x="4039897" y="239125"/>
            <a:chExt cx="1064208" cy="1064180"/>
          </a:xfrm>
        </p:grpSpPr>
        <p:sp>
          <p:nvSpPr>
            <p:cNvPr id="2046" name="Google Shape;2046;p51"/>
            <p:cNvSpPr/>
            <p:nvPr/>
          </p:nvSpPr>
          <p:spPr>
            <a:xfrm>
              <a:off x="4039897" y="239125"/>
              <a:ext cx="1064208" cy="1064180"/>
            </a:xfrm>
            <a:custGeom>
              <a:avLst/>
              <a:gdLst/>
              <a:ahLst/>
              <a:cxnLst/>
              <a:rect l="l" t="t" r="r" b="b"/>
              <a:pathLst>
                <a:path w="38055" h="38054" extrusionOk="0">
                  <a:moveTo>
                    <a:pt x="19030" y="0"/>
                  </a:moveTo>
                  <a:cubicBezTo>
                    <a:pt x="8518" y="0"/>
                    <a:pt x="1" y="8518"/>
                    <a:pt x="1" y="19024"/>
                  </a:cubicBezTo>
                  <a:cubicBezTo>
                    <a:pt x="1" y="29531"/>
                    <a:pt x="8518" y="38054"/>
                    <a:pt x="19030" y="38054"/>
                  </a:cubicBezTo>
                  <a:cubicBezTo>
                    <a:pt x="29537" y="38054"/>
                    <a:pt x="38055" y="29531"/>
                    <a:pt x="38055" y="19024"/>
                  </a:cubicBezTo>
                  <a:cubicBezTo>
                    <a:pt x="38055" y="8518"/>
                    <a:pt x="29537" y="0"/>
                    <a:pt x="19030" y="0"/>
                  </a:cubicBezTo>
                  <a:close/>
                </a:path>
              </a:pathLst>
            </a:custGeom>
            <a:solidFill>
              <a:schemeClr val="accent6"/>
            </a:solidFill>
            <a:ln>
              <a:noFill/>
            </a:ln>
            <a:effectLst>
              <a:outerShdw blurRad="128588"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51"/>
            <p:cNvSpPr/>
            <p:nvPr/>
          </p:nvSpPr>
          <p:spPr>
            <a:xfrm>
              <a:off x="4370472" y="569533"/>
              <a:ext cx="403227" cy="403227"/>
            </a:xfrm>
            <a:custGeom>
              <a:avLst/>
              <a:gdLst/>
              <a:ahLst/>
              <a:cxnLst/>
              <a:rect l="l" t="t" r="r" b="b"/>
              <a:pathLst>
                <a:path w="14419" h="14419" extrusionOk="0">
                  <a:moveTo>
                    <a:pt x="7209" y="0"/>
                  </a:moveTo>
                  <a:cubicBezTo>
                    <a:pt x="3226" y="0"/>
                    <a:pt x="0" y="3232"/>
                    <a:pt x="0" y="7209"/>
                  </a:cubicBezTo>
                  <a:cubicBezTo>
                    <a:pt x="0" y="11192"/>
                    <a:pt x="3226" y="14418"/>
                    <a:pt x="7209" y="14418"/>
                  </a:cubicBezTo>
                  <a:cubicBezTo>
                    <a:pt x="11187" y="14418"/>
                    <a:pt x="14418" y="11192"/>
                    <a:pt x="14418" y="7209"/>
                  </a:cubicBezTo>
                  <a:cubicBezTo>
                    <a:pt x="14418" y="3232"/>
                    <a:pt x="11187" y="0"/>
                    <a:pt x="7209" y="0"/>
                  </a:cubicBezTo>
                  <a:close/>
                </a:path>
              </a:pathLst>
            </a:custGeom>
            <a:solidFill>
              <a:schemeClr val="accent6"/>
            </a:solidFill>
            <a:ln>
              <a:noFill/>
            </a:ln>
            <a:effectLst>
              <a:outerShdw blurRad="128588"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51"/>
            <p:cNvSpPr/>
            <p:nvPr/>
          </p:nvSpPr>
          <p:spPr>
            <a:xfrm>
              <a:off x="4191607" y="424674"/>
              <a:ext cx="760816" cy="693140"/>
            </a:xfrm>
            <a:custGeom>
              <a:avLst/>
              <a:gdLst/>
              <a:ahLst/>
              <a:cxnLst/>
              <a:rect l="l" t="t" r="r" b="b"/>
              <a:pathLst>
                <a:path w="27206" h="24786" extrusionOk="0">
                  <a:moveTo>
                    <a:pt x="13602" y="0"/>
                  </a:moveTo>
                  <a:cubicBezTo>
                    <a:pt x="10430" y="0"/>
                    <a:pt x="7258" y="1210"/>
                    <a:pt x="4837" y="3631"/>
                  </a:cubicBezTo>
                  <a:cubicBezTo>
                    <a:pt x="0" y="8468"/>
                    <a:pt x="0" y="16316"/>
                    <a:pt x="4837" y="21158"/>
                  </a:cubicBezTo>
                  <a:cubicBezTo>
                    <a:pt x="7258" y="23576"/>
                    <a:pt x="10430" y="24785"/>
                    <a:pt x="13602" y="24785"/>
                  </a:cubicBezTo>
                  <a:cubicBezTo>
                    <a:pt x="16774" y="24785"/>
                    <a:pt x="19945" y="23576"/>
                    <a:pt x="22363" y="21158"/>
                  </a:cubicBezTo>
                  <a:cubicBezTo>
                    <a:pt x="27205" y="16316"/>
                    <a:pt x="27205" y="8468"/>
                    <a:pt x="22363" y="3631"/>
                  </a:cubicBezTo>
                  <a:cubicBezTo>
                    <a:pt x="19945" y="1210"/>
                    <a:pt x="16774" y="0"/>
                    <a:pt x="13602" y="0"/>
                  </a:cubicBezTo>
                  <a:close/>
                </a:path>
              </a:pathLst>
            </a:custGeom>
            <a:solidFill>
              <a:schemeClr val="accent6"/>
            </a:solidFill>
            <a:ln>
              <a:noFill/>
            </a:ln>
            <a:effectLst>
              <a:outerShdw blurRad="128588"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9" name="Google Shape;2049;p51"/>
          <p:cNvSpPr txBox="1">
            <a:spLocks noGrp="1"/>
          </p:cNvSpPr>
          <p:nvPr>
            <p:ph type="title"/>
          </p:nvPr>
        </p:nvSpPr>
        <p:spPr>
          <a:xfrm>
            <a:off x="642550" y="3250764"/>
            <a:ext cx="4279800" cy="61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dirty="0">
                <a:effectLst>
                  <a:outerShdw blurRad="38100" dist="38100" dir="2700000" algn="tl">
                    <a:srgbClr val="000000">
                      <a:alpha val="43137"/>
                    </a:srgbClr>
                  </a:outerShdw>
                </a:effectLst>
              </a:rPr>
              <a:t>Khám phá</a:t>
            </a:r>
            <a:endParaRPr sz="6000" dirty="0">
              <a:effectLst>
                <a:outerShdw blurRad="38100" dist="38100" dir="2700000" algn="tl">
                  <a:srgbClr val="000000">
                    <a:alpha val="43137"/>
                  </a:srgbClr>
                </a:outerShdw>
              </a:effectLst>
            </a:endParaRPr>
          </a:p>
        </p:txBody>
      </p:sp>
      <p:sp>
        <p:nvSpPr>
          <p:cNvPr id="2051" name="Google Shape;2051;p51"/>
          <p:cNvSpPr txBox="1">
            <a:spLocks noGrp="1"/>
          </p:cNvSpPr>
          <p:nvPr>
            <p:ph type="title" idx="2"/>
          </p:nvPr>
        </p:nvSpPr>
        <p:spPr>
          <a:xfrm>
            <a:off x="1976950" y="1196050"/>
            <a:ext cx="1839600" cy="115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02</a:t>
            </a:r>
            <a:endParaRPr dirty="0"/>
          </a:p>
        </p:txBody>
      </p:sp>
      <p:sp>
        <p:nvSpPr>
          <p:cNvPr id="2052" name="Google Shape;2052;p51"/>
          <p:cNvSpPr/>
          <p:nvPr/>
        </p:nvSpPr>
        <p:spPr>
          <a:xfrm>
            <a:off x="689528" y="2331957"/>
            <a:ext cx="1478796" cy="421675"/>
          </a:xfrm>
          <a:custGeom>
            <a:avLst/>
            <a:gdLst/>
            <a:ahLst/>
            <a:cxnLst/>
            <a:rect l="l" t="t" r="r" b="b"/>
            <a:pathLst>
              <a:path w="36194" h="10320" extrusionOk="0">
                <a:moveTo>
                  <a:pt x="21941" y="1"/>
                </a:moveTo>
                <a:cubicBezTo>
                  <a:pt x="21903" y="1"/>
                  <a:pt x="21865" y="1"/>
                  <a:pt x="21827" y="2"/>
                </a:cubicBezTo>
                <a:cubicBezTo>
                  <a:pt x="18125" y="95"/>
                  <a:pt x="14628" y="2738"/>
                  <a:pt x="13529" y="6266"/>
                </a:cubicBezTo>
                <a:cubicBezTo>
                  <a:pt x="12982" y="4958"/>
                  <a:pt x="11559" y="4250"/>
                  <a:pt x="10134" y="4250"/>
                </a:cubicBezTo>
                <a:cubicBezTo>
                  <a:pt x="9558" y="4250"/>
                  <a:pt x="8981" y="4366"/>
                  <a:pt x="8462" y="4604"/>
                </a:cubicBezTo>
                <a:cubicBezTo>
                  <a:pt x="7179" y="5192"/>
                  <a:pt x="6187" y="6409"/>
                  <a:pt x="5875" y="7789"/>
                </a:cubicBezTo>
                <a:cubicBezTo>
                  <a:pt x="5299" y="7327"/>
                  <a:pt x="4561" y="7089"/>
                  <a:pt x="3827" y="7089"/>
                </a:cubicBezTo>
                <a:cubicBezTo>
                  <a:pt x="3349" y="7089"/>
                  <a:pt x="2873" y="7190"/>
                  <a:pt x="2444" y="7395"/>
                </a:cubicBezTo>
                <a:cubicBezTo>
                  <a:pt x="1350" y="7922"/>
                  <a:pt x="0" y="9103"/>
                  <a:pt x="0" y="10320"/>
                </a:cubicBezTo>
                <a:lnTo>
                  <a:pt x="35912" y="10320"/>
                </a:lnTo>
                <a:cubicBezTo>
                  <a:pt x="36193" y="8357"/>
                  <a:pt x="34941" y="6460"/>
                  <a:pt x="33059" y="5836"/>
                </a:cubicBezTo>
                <a:cubicBezTo>
                  <a:pt x="32660" y="5705"/>
                  <a:pt x="32244" y="5642"/>
                  <a:pt x="31826" y="5642"/>
                </a:cubicBezTo>
                <a:cubicBezTo>
                  <a:pt x="30280" y="5642"/>
                  <a:pt x="28719" y="6498"/>
                  <a:pt x="27982" y="7871"/>
                </a:cubicBezTo>
                <a:cubicBezTo>
                  <a:pt x="28657" y="3699"/>
                  <a:pt x="26070" y="1567"/>
                  <a:pt x="25099" y="1005"/>
                </a:cubicBezTo>
                <a:cubicBezTo>
                  <a:pt x="24119" y="436"/>
                  <a:pt x="23068" y="1"/>
                  <a:pt x="21941" y="1"/>
                </a:cubicBezTo>
                <a:close/>
              </a:path>
            </a:pathLst>
          </a:custGeom>
          <a:solidFill>
            <a:schemeClr val="lt2"/>
          </a:solidFill>
          <a:ln>
            <a:noFill/>
          </a:ln>
          <a:effectLst>
            <a:outerShdw blurRad="57150" dist="19050" dir="54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5"/>
        <p:cNvGrpSpPr/>
        <p:nvPr/>
      </p:nvGrpSpPr>
      <p:grpSpPr>
        <a:xfrm>
          <a:off x="0" y="0"/>
          <a:ext cx="0" cy="0"/>
          <a:chOff x="0" y="0"/>
          <a:chExt cx="0" cy="0"/>
        </a:xfrm>
      </p:grpSpPr>
      <p:sp>
        <p:nvSpPr>
          <p:cNvPr id="1886" name="Google Shape;1886;p41"/>
          <p:cNvSpPr txBox="1">
            <a:spLocks noGrp="1"/>
          </p:cNvSpPr>
          <p:nvPr>
            <p:ph type="body" idx="1"/>
          </p:nvPr>
        </p:nvSpPr>
        <p:spPr>
          <a:xfrm>
            <a:off x="564400" y="572307"/>
            <a:ext cx="7710300" cy="4453962"/>
          </a:xfrm>
          <a:prstGeom prst="rect">
            <a:avLst/>
          </a:prstGeom>
        </p:spPr>
        <p:txBody>
          <a:bodyPr spcFirstLastPara="1" wrap="square" lIns="91425" tIns="91425" rIns="91425" bIns="91425"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2000" b="1" u="none" strike="noStrike" kern="1200" cap="none" spc="0" normalizeH="0" baseline="0" noProof="0">
                <a:ln>
                  <a:noFill/>
                </a:ln>
                <a:solidFill>
                  <a:srgbClr val="000000"/>
                </a:solidFill>
                <a:effectLst/>
                <a:uLnTx/>
                <a:uFillTx/>
              </a:rPr>
              <a:t>Nét mới ở Vĩnh Sơn</a:t>
            </a:r>
            <a:endParaRPr kumimoji="0" lang="vi-VN" sz="2000" b="0" u="none" strike="noStrike" kern="1200" cap="none" spc="0" normalizeH="0" baseline="0" noProof="0">
              <a:ln>
                <a:noFill/>
              </a:ln>
              <a:solidFill>
                <a:srgbClr val="000000"/>
              </a:solidFill>
              <a:effectLst/>
              <a:uLnTx/>
              <a:uFillTx/>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vi-VN" sz="1600" b="0" i="0" u="none" strike="noStrike" kern="1200" cap="none" spc="0" normalizeH="0" baseline="0" noProof="0">
                <a:ln>
                  <a:noFill/>
                </a:ln>
                <a:solidFill>
                  <a:srgbClr val="000000"/>
                </a:solidFill>
                <a:effectLst/>
                <a:uLnTx/>
                <a:uFillTx/>
              </a:rPr>
              <a:t>    </a:t>
            </a:r>
            <a:r>
              <a:rPr kumimoji="0" lang="en-US" sz="1600" b="0" i="0" u="none" strike="noStrike" kern="1200" cap="none" spc="0" normalizeH="0" baseline="0" noProof="0">
                <a:ln>
                  <a:noFill/>
                </a:ln>
                <a:solidFill>
                  <a:srgbClr val="000000"/>
                </a:solidFill>
                <a:effectLst/>
                <a:uLnTx/>
                <a:uFillTx/>
              </a:rPr>
              <a:t> </a:t>
            </a:r>
            <a:r>
              <a:rPr kumimoji="0" lang="vi-VN" sz="1600" b="0" i="0" u="none" strike="noStrike" kern="1200" cap="none" spc="0" normalizeH="0" baseline="0" noProof="0">
                <a:ln>
                  <a:noFill/>
                </a:ln>
                <a:solidFill>
                  <a:srgbClr val="000000"/>
                </a:solidFill>
                <a:effectLst/>
                <a:uLnTx/>
                <a:uFillTx/>
              </a:rPr>
              <a:t>Vĩnh Sơn là một xã miền núi thuộc huyện Vĩnh Thạnh, tỉnh Bình Định; đồng bào phần lớn là người dân tộc Ba-na. Vốn là xã có nhiều khó khăn nhất huyện, đói nghèo đeo đẳng quanh năm, cuộc sống ở xã vùng cao này giờ đây đã có nhiều đổi khác.</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vi-VN" sz="1600" b="0" i="0" u="none" strike="noStrike" kern="1200" cap="none" spc="0" normalizeH="0" baseline="0" noProof="0">
                <a:ln>
                  <a:noFill/>
                </a:ln>
                <a:solidFill>
                  <a:srgbClr val="000000"/>
                </a:solidFill>
                <a:effectLst/>
                <a:uLnTx/>
                <a:uFillTx/>
              </a:rPr>
              <a:t>   </a:t>
            </a:r>
            <a:r>
              <a:rPr kumimoji="0" lang="en-US" sz="1600" b="0" i="0" u="none" strike="noStrike" kern="1200" cap="none" spc="0" normalizeH="0" baseline="0" noProof="0">
                <a:ln>
                  <a:noFill/>
                </a:ln>
                <a:solidFill>
                  <a:srgbClr val="000000"/>
                </a:solidFill>
                <a:effectLst/>
                <a:uLnTx/>
                <a:uFillTx/>
              </a:rPr>
              <a:t> </a:t>
            </a:r>
            <a:r>
              <a:rPr kumimoji="0" lang="vi-VN" sz="1600" b="0" i="0" u="none" strike="noStrike" kern="1200" cap="none" spc="0" normalizeH="0" baseline="0" noProof="0">
                <a:ln>
                  <a:noFill/>
                </a:ln>
                <a:solidFill>
                  <a:srgbClr val="000000"/>
                </a:solidFill>
                <a:effectLst/>
                <a:uLnTx/>
                <a:uFillTx/>
              </a:rPr>
              <a:t>Nét nổi bật nhất ở Vĩnh Sơn hôm nay là người dân đã biết trồng lúa nước. Ngày trước chỉ quen phát rẫy làm nương nay đây mai đó, giờ đây toàn xã đã trồng lúa nước hai vụ một năm với năng suất khá cao. Bà con trong xã không những không lo thiếu ăn, mà còn có lương thực để chăn nuôi.</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vi-VN" sz="1600" b="0" i="0" u="none" strike="noStrike" kern="1200" cap="none" spc="0" normalizeH="0" baseline="0" noProof="0">
                <a:ln>
                  <a:noFill/>
                </a:ln>
                <a:solidFill>
                  <a:srgbClr val="000000"/>
                </a:solidFill>
                <a:effectLst/>
                <a:uLnTx/>
                <a:uFillTx/>
              </a:rPr>
              <a:t>   </a:t>
            </a:r>
            <a:r>
              <a:rPr kumimoji="0" lang="en-US" sz="1600" b="0" i="0" u="none" strike="noStrike" kern="1200" cap="none" spc="0" normalizeH="0" baseline="0" noProof="0">
                <a:ln>
                  <a:noFill/>
                </a:ln>
                <a:solidFill>
                  <a:srgbClr val="000000"/>
                </a:solidFill>
                <a:effectLst/>
                <a:uLnTx/>
                <a:uFillTx/>
              </a:rPr>
              <a:t> </a:t>
            </a:r>
            <a:r>
              <a:rPr kumimoji="0" lang="vi-VN" sz="1600" b="0" i="0" u="none" strike="noStrike" kern="1200" cap="none" spc="0" normalizeH="0" baseline="0" noProof="0">
                <a:ln>
                  <a:noFill/>
                </a:ln>
                <a:solidFill>
                  <a:srgbClr val="000000"/>
                </a:solidFill>
                <a:effectLst/>
                <a:uLnTx/>
                <a:uFillTx/>
              </a:rPr>
              <a:t>Một điều nổi bật nữa ở Vĩnh Sơn là phát triển nghề nuôi cá. Nhiều ao hồ được người dân dùng nuôi cá với sản lượng hằng năm tới hai tấn rưỡi trên một héc-ta. Ước muốn của người dân vùng cao chở cá ngược về xuôi bán đã trở thành hiện thực.</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vi-VN" sz="1600" b="0" i="0" u="none" strike="noStrike" kern="1200" cap="none" spc="0" normalizeH="0" baseline="0" noProof="0">
                <a:ln>
                  <a:noFill/>
                </a:ln>
                <a:solidFill>
                  <a:srgbClr val="000000"/>
                </a:solidFill>
                <a:effectLst/>
                <a:uLnTx/>
                <a:uFillTx/>
              </a:rPr>
              <a:t>   </a:t>
            </a:r>
            <a:r>
              <a:rPr kumimoji="0" lang="en-US" sz="1600" b="0" i="0" u="none" strike="noStrike" kern="1200" cap="none" spc="0" normalizeH="0" baseline="0" noProof="0">
                <a:ln>
                  <a:noFill/>
                </a:ln>
                <a:solidFill>
                  <a:srgbClr val="000000"/>
                </a:solidFill>
                <a:effectLst/>
                <a:uLnTx/>
                <a:uFillTx/>
              </a:rPr>
              <a:t> </a:t>
            </a:r>
            <a:r>
              <a:rPr kumimoji="0" lang="vi-VN" sz="1600" b="0" i="0" u="none" strike="noStrike" kern="1200" cap="none" spc="0" normalizeH="0" baseline="0" noProof="0">
                <a:ln>
                  <a:noFill/>
                </a:ln>
                <a:solidFill>
                  <a:srgbClr val="000000"/>
                </a:solidFill>
                <a:effectLst/>
                <a:uLnTx/>
                <a:uFillTx/>
              </a:rPr>
              <a:t>Nhờ phát triển kinh tế, đời sống người dân được cải thiện rõ </a:t>
            </a:r>
            <a:r>
              <a:rPr kumimoji="0" lang="en-US" sz="1600" b="0" i="0" u="none" strike="noStrike" kern="1200" cap="none" spc="0" normalizeH="0" baseline="0" noProof="0">
                <a:ln>
                  <a:noFill/>
                </a:ln>
                <a:solidFill>
                  <a:srgbClr val="000000"/>
                </a:solidFill>
                <a:effectLst/>
                <a:uLnTx/>
                <a:uFillTx/>
              </a:rPr>
              <a:t>rệt</a:t>
            </a:r>
            <a:r>
              <a:rPr kumimoji="0" lang="vi-VN" sz="1600" b="0" i="0" u="none" strike="noStrike" kern="1200" cap="none" spc="0" normalizeH="0" baseline="0" noProof="0">
                <a:ln>
                  <a:noFill/>
                </a:ln>
                <a:solidFill>
                  <a:srgbClr val="000000"/>
                </a:solidFill>
                <a:effectLst/>
                <a:uLnTx/>
                <a:uFillTx/>
              </a:rPr>
              <a:t>. Trong xã, cứ 10 hộ thì 9 hộ có điện dùng, 8 hộ có phương tiện nghe </a:t>
            </a:r>
            <a:r>
              <a:rPr kumimoji="0" lang="en-US" sz="1600" b="0" i="0" u="none" strike="noStrike" kern="1200" cap="none" spc="0" normalizeH="0" baseline="0" noProof="0">
                <a:ln>
                  <a:noFill/>
                </a:ln>
                <a:solidFill>
                  <a:srgbClr val="000000"/>
                </a:solidFill>
                <a:effectLst/>
                <a:uLnTx/>
                <a:uFillTx/>
              </a:rPr>
              <a:t>-</a:t>
            </a:r>
            <a:r>
              <a:rPr kumimoji="0" lang="vi-VN" sz="1600" b="0" i="0" u="none" strike="noStrike" kern="1200" cap="none" spc="0" normalizeH="0" baseline="0" noProof="0">
                <a:ln>
                  <a:noFill/>
                </a:ln>
                <a:solidFill>
                  <a:srgbClr val="000000"/>
                </a:solidFill>
                <a:effectLst/>
                <a:uLnTx/>
                <a:uFillTx/>
              </a:rPr>
              <a:t> nhìn, 3 hộ có xe máy. Đầ</a:t>
            </a:r>
            <a:r>
              <a:rPr kumimoji="0" lang="en-US" sz="1600" b="0" i="0" u="none" strike="noStrike" kern="1200" cap="none" spc="0" normalizeH="0" baseline="0" noProof="0">
                <a:ln>
                  <a:noFill/>
                </a:ln>
                <a:solidFill>
                  <a:srgbClr val="000000"/>
                </a:solidFill>
                <a:effectLst/>
                <a:uLnTx/>
                <a:uFillTx/>
              </a:rPr>
              <a:t>u</a:t>
            </a:r>
            <a:r>
              <a:rPr kumimoji="0" lang="vi-VN" sz="1600" b="0" i="0" u="none" strike="noStrike" kern="1200" cap="none" spc="0" normalizeH="0" baseline="0" noProof="0">
                <a:ln>
                  <a:noFill/>
                </a:ln>
                <a:solidFill>
                  <a:srgbClr val="000000"/>
                </a:solidFill>
                <a:effectLst/>
                <a:uLnTx/>
                <a:uFillTx/>
              </a:rPr>
              <a:t> năm học 2000 </a:t>
            </a:r>
            <a:r>
              <a:rPr kumimoji="0" lang="en-US" sz="1600" b="0" i="0" u="none" strike="noStrike" kern="1200" cap="none" spc="0" normalizeH="0" baseline="0" noProof="0">
                <a:ln>
                  <a:noFill/>
                </a:ln>
                <a:solidFill>
                  <a:srgbClr val="000000"/>
                </a:solidFill>
                <a:effectLst/>
                <a:uLnTx/>
                <a:uFillTx/>
              </a:rPr>
              <a:t>-</a:t>
            </a:r>
            <a:r>
              <a:rPr kumimoji="0" lang="vi-VN" sz="1600" b="0" i="0" u="none" strike="noStrike" kern="1200" cap="none" spc="0" normalizeH="0" baseline="0" noProof="0">
                <a:ln>
                  <a:noFill/>
                </a:ln>
                <a:solidFill>
                  <a:srgbClr val="000000"/>
                </a:solidFill>
                <a:effectLst/>
                <a:uLnTx/>
                <a:uFillTx/>
              </a:rPr>
              <a:t> 2001, số học sinh đến trường tăng gấp rưỡi so với năm học trước.</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vi-VN" sz="1600" b="0" i="1" u="none" strike="noStrike" kern="1200" cap="none" spc="0" normalizeH="0" baseline="0" noProof="0">
                <a:ln>
                  <a:noFill/>
                </a:ln>
                <a:solidFill>
                  <a:srgbClr val="000000"/>
                </a:solidFill>
                <a:effectLst/>
                <a:uLnTx/>
                <a:uFillTx/>
              </a:rPr>
              <a:t>Theo báo</a:t>
            </a:r>
            <a:r>
              <a:rPr kumimoji="0" lang="vi-VN" sz="1600" b="0" i="0" u="none" strike="noStrike" kern="1200" cap="none" spc="0" normalizeH="0" baseline="0" noProof="0">
                <a:ln>
                  <a:noFill/>
                </a:ln>
                <a:solidFill>
                  <a:srgbClr val="000000"/>
                </a:solidFill>
                <a:effectLst/>
                <a:uLnTx/>
                <a:uFillTx/>
              </a:rPr>
              <a:t> </a:t>
            </a:r>
            <a:r>
              <a:rPr kumimoji="0" lang="en-US" sz="1600" b="0" i="0" u="none" strike="noStrike" kern="1200" cap="none" spc="0" normalizeH="0" baseline="0" noProof="0">
                <a:ln>
                  <a:noFill/>
                </a:ln>
                <a:solidFill>
                  <a:srgbClr val="000000"/>
                </a:solidFill>
                <a:effectLst/>
                <a:uLnTx/>
                <a:uFillTx/>
              </a:rPr>
              <a:t>NHÂN DÂN</a:t>
            </a:r>
            <a:endParaRPr lang="en-US" sz="1600"/>
          </a:p>
        </p:txBody>
      </p:sp>
      <p:sp>
        <p:nvSpPr>
          <p:cNvPr id="1887" name="Google Shape;1887;p41"/>
          <p:cNvSpPr txBox="1">
            <a:spLocks noGrp="1"/>
          </p:cNvSpPr>
          <p:nvPr>
            <p:ph type="title"/>
          </p:nvPr>
        </p:nvSpPr>
        <p:spPr>
          <a:xfrm>
            <a:off x="716850" y="-393"/>
            <a:ext cx="7710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3200">
                <a:solidFill>
                  <a:schemeClr val="accent5">
                    <a:lumMod val="50000"/>
                  </a:schemeClr>
                </a:solidFill>
              </a:rPr>
              <a:t>Đọc bài văn sau và trả lời câu hỏi:</a:t>
            </a:r>
          </a:p>
        </p:txBody>
      </p:sp>
    </p:spTree>
    <p:extLst>
      <p:ext uri="{BB962C8B-B14F-4D97-AF65-F5344CB8AC3E}">
        <p14:creationId xmlns:p14="http://schemas.microsoft.com/office/powerpoint/2010/main" val="37721161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0000"/>
                                  </p:iterate>
                                  <p:childTnLst>
                                    <p:set>
                                      <p:cBhvr>
                                        <p:cTn id="6" dur="1" fill="hold">
                                          <p:stCondLst>
                                            <p:cond delay="0"/>
                                          </p:stCondLst>
                                        </p:cTn>
                                        <p:tgtEl>
                                          <p:spTgt spid="1886">
                                            <p:txEl>
                                              <p:pRg st="0" end="0"/>
                                            </p:txEl>
                                          </p:spTgt>
                                        </p:tgtEl>
                                        <p:attrNameLst>
                                          <p:attrName>style.visibility</p:attrName>
                                        </p:attrNameLst>
                                      </p:cBhvr>
                                      <p:to>
                                        <p:strVal val="visible"/>
                                      </p:to>
                                    </p:set>
                                    <p:animEffect transition="in" filter="fade">
                                      <p:cBhvr>
                                        <p:cTn id="7" dur="500"/>
                                        <p:tgtEl>
                                          <p:spTgt spid="1886">
                                            <p:txEl>
                                              <p:pRg st="0" end="0"/>
                                            </p:txEl>
                                          </p:spTgt>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1886">
                                            <p:txEl>
                                              <p:pRg st="1" end="1"/>
                                            </p:txEl>
                                          </p:spTgt>
                                        </p:tgtEl>
                                        <p:attrNameLst>
                                          <p:attrName>style.visibility</p:attrName>
                                        </p:attrNameLst>
                                      </p:cBhvr>
                                      <p:to>
                                        <p:strVal val="visible"/>
                                      </p:to>
                                    </p:set>
                                    <p:animEffect transition="in" filter="fade">
                                      <p:cBhvr>
                                        <p:cTn id="11" dur="500"/>
                                        <p:tgtEl>
                                          <p:spTgt spid="1886">
                                            <p:txEl>
                                              <p:pRg st="1" end="1"/>
                                            </p:txEl>
                                          </p:spTgt>
                                        </p:tgtEl>
                                      </p:cBhvr>
                                    </p:animEffect>
                                  </p:childTnLst>
                                </p:cTn>
                              </p:par>
                            </p:childTnLst>
                          </p:cTn>
                        </p:par>
                        <p:par>
                          <p:cTn id="12" fill="hold">
                            <p:stCondLst>
                              <p:cond delay="4050"/>
                            </p:stCondLst>
                            <p:childTnLst>
                              <p:par>
                                <p:cTn id="13" presetID="10" presetClass="entr" presetSubtype="0" fill="hold" grpId="0" nodeType="afterEffect">
                                  <p:stCondLst>
                                    <p:cond delay="0"/>
                                  </p:stCondLst>
                                  <p:iterate type="wd">
                                    <p:tmPct val="10000"/>
                                  </p:iterate>
                                  <p:childTnLst>
                                    <p:set>
                                      <p:cBhvr>
                                        <p:cTn id="14" dur="1" fill="hold">
                                          <p:stCondLst>
                                            <p:cond delay="0"/>
                                          </p:stCondLst>
                                        </p:cTn>
                                        <p:tgtEl>
                                          <p:spTgt spid="1886">
                                            <p:txEl>
                                              <p:pRg st="2" end="2"/>
                                            </p:txEl>
                                          </p:spTgt>
                                        </p:tgtEl>
                                        <p:attrNameLst>
                                          <p:attrName>style.visibility</p:attrName>
                                        </p:attrNameLst>
                                      </p:cBhvr>
                                      <p:to>
                                        <p:strVal val="visible"/>
                                      </p:to>
                                    </p:set>
                                    <p:animEffect transition="in" filter="fade">
                                      <p:cBhvr>
                                        <p:cTn id="15" dur="500"/>
                                        <p:tgtEl>
                                          <p:spTgt spid="1886">
                                            <p:txEl>
                                              <p:pRg st="2" end="2"/>
                                            </p:txEl>
                                          </p:spTgt>
                                        </p:tgtEl>
                                      </p:cBhvr>
                                    </p:animEffect>
                                  </p:childTnLst>
                                </p:cTn>
                              </p:par>
                            </p:childTnLst>
                          </p:cTn>
                        </p:par>
                        <p:par>
                          <p:cTn id="16" fill="hold">
                            <p:stCondLst>
                              <p:cond delay="7950"/>
                            </p:stCondLst>
                            <p:childTnLst>
                              <p:par>
                                <p:cTn id="17" presetID="10" presetClass="entr" presetSubtype="0" fill="hold" grpId="0" nodeType="afterEffect">
                                  <p:stCondLst>
                                    <p:cond delay="0"/>
                                  </p:stCondLst>
                                  <p:iterate type="wd">
                                    <p:tmPct val="10000"/>
                                  </p:iterate>
                                  <p:childTnLst>
                                    <p:set>
                                      <p:cBhvr>
                                        <p:cTn id="18" dur="1" fill="hold">
                                          <p:stCondLst>
                                            <p:cond delay="0"/>
                                          </p:stCondLst>
                                        </p:cTn>
                                        <p:tgtEl>
                                          <p:spTgt spid="1886">
                                            <p:txEl>
                                              <p:pRg st="3" end="3"/>
                                            </p:txEl>
                                          </p:spTgt>
                                        </p:tgtEl>
                                        <p:attrNameLst>
                                          <p:attrName>style.visibility</p:attrName>
                                        </p:attrNameLst>
                                      </p:cBhvr>
                                      <p:to>
                                        <p:strVal val="visible"/>
                                      </p:to>
                                    </p:set>
                                    <p:animEffect transition="in" filter="fade">
                                      <p:cBhvr>
                                        <p:cTn id="19" dur="500"/>
                                        <p:tgtEl>
                                          <p:spTgt spid="1886">
                                            <p:txEl>
                                              <p:pRg st="3" end="3"/>
                                            </p:txEl>
                                          </p:spTgt>
                                        </p:tgtEl>
                                      </p:cBhvr>
                                    </p:animEffect>
                                  </p:childTnLst>
                                </p:cTn>
                              </p:par>
                            </p:childTnLst>
                          </p:cTn>
                        </p:par>
                        <p:par>
                          <p:cTn id="20" fill="hold">
                            <p:stCondLst>
                              <p:cond delay="11200"/>
                            </p:stCondLst>
                            <p:childTnLst>
                              <p:par>
                                <p:cTn id="21" presetID="10" presetClass="entr" presetSubtype="0" fill="hold" grpId="0" nodeType="afterEffect">
                                  <p:stCondLst>
                                    <p:cond delay="0"/>
                                  </p:stCondLst>
                                  <p:iterate type="wd">
                                    <p:tmPct val="10000"/>
                                  </p:iterate>
                                  <p:childTnLst>
                                    <p:set>
                                      <p:cBhvr>
                                        <p:cTn id="22" dur="1" fill="hold">
                                          <p:stCondLst>
                                            <p:cond delay="0"/>
                                          </p:stCondLst>
                                        </p:cTn>
                                        <p:tgtEl>
                                          <p:spTgt spid="1886">
                                            <p:txEl>
                                              <p:pRg st="4" end="4"/>
                                            </p:txEl>
                                          </p:spTgt>
                                        </p:tgtEl>
                                        <p:attrNameLst>
                                          <p:attrName>style.visibility</p:attrName>
                                        </p:attrNameLst>
                                      </p:cBhvr>
                                      <p:to>
                                        <p:strVal val="visible"/>
                                      </p:to>
                                    </p:set>
                                    <p:animEffect transition="in" filter="fade">
                                      <p:cBhvr>
                                        <p:cTn id="23" dur="500"/>
                                        <p:tgtEl>
                                          <p:spTgt spid="1886">
                                            <p:txEl>
                                              <p:pRg st="4" end="4"/>
                                            </p:txEl>
                                          </p:spTgt>
                                        </p:tgtEl>
                                      </p:cBhvr>
                                    </p:animEffect>
                                  </p:childTnLst>
                                </p:cTn>
                              </p:par>
                            </p:childTnLst>
                          </p:cTn>
                        </p:par>
                        <p:par>
                          <p:cTn id="24" fill="hold">
                            <p:stCondLst>
                              <p:cond delay="14950"/>
                            </p:stCondLst>
                            <p:childTnLst>
                              <p:par>
                                <p:cTn id="25" presetID="10" presetClass="entr" presetSubtype="0" fill="hold" grpId="0" nodeType="afterEffect">
                                  <p:stCondLst>
                                    <p:cond delay="0"/>
                                  </p:stCondLst>
                                  <p:iterate type="wd">
                                    <p:tmPct val="10000"/>
                                  </p:iterate>
                                  <p:childTnLst>
                                    <p:set>
                                      <p:cBhvr>
                                        <p:cTn id="26" dur="1" fill="hold">
                                          <p:stCondLst>
                                            <p:cond delay="0"/>
                                          </p:stCondLst>
                                        </p:cTn>
                                        <p:tgtEl>
                                          <p:spTgt spid="1886">
                                            <p:txEl>
                                              <p:pRg st="5" end="5"/>
                                            </p:txEl>
                                          </p:spTgt>
                                        </p:tgtEl>
                                        <p:attrNameLst>
                                          <p:attrName>style.visibility</p:attrName>
                                        </p:attrNameLst>
                                      </p:cBhvr>
                                      <p:to>
                                        <p:strVal val="visible"/>
                                      </p:to>
                                    </p:set>
                                    <p:animEffect transition="in" filter="fade">
                                      <p:cBhvr>
                                        <p:cTn id="27" dur="500"/>
                                        <p:tgtEl>
                                          <p:spTgt spid="188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5"/>
        <p:cNvGrpSpPr/>
        <p:nvPr/>
      </p:nvGrpSpPr>
      <p:grpSpPr>
        <a:xfrm>
          <a:off x="0" y="0"/>
          <a:ext cx="0" cy="0"/>
          <a:chOff x="0" y="0"/>
          <a:chExt cx="0" cy="0"/>
        </a:xfrm>
      </p:grpSpPr>
      <p:sp>
        <p:nvSpPr>
          <p:cNvPr id="1886" name="Google Shape;1886;p41"/>
          <p:cNvSpPr txBox="1">
            <a:spLocks noGrp="1"/>
          </p:cNvSpPr>
          <p:nvPr>
            <p:ph type="body" idx="1"/>
          </p:nvPr>
        </p:nvSpPr>
        <p:spPr>
          <a:xfrm>
            <a:off x="583450" y="991407"/>
            <a:ext cx="7710300" cy="4056843"/>
          </a:xfrm>
          <a:prstGeom prst="rect">
            <a:avLst/>
          </a:prstGeom>
        </p:spPr>
        <p:txBody>
          <a:bodyPr spcFirstLastPara="1" wrap="square" lIns="91425" tIns="91425" rIns="91425" bIns="91425"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2000" b="1" u="none" strike="noStrike" kern="1200" cap="none" spc="0" normalizeH="0" baseline="0" noProof="0">
                <a:ln>
                  <a:noFill/>
                </a:ln>
                <a:solidFill>
                  <a:srgbClr val="000000"/>
                </a:solidFill>
                <a:effectLst/>
                <a:uLnTx/>
                <a:uFillTx/>
              </a:rPr>
              <a:t>Nét mới ở Vĩnh Sơn</a:t>
            </a:r>
            <a:endParaRPr kumimoji="0" lang="vi-VN" sz="2000" b="0" u="none" strike="noStrike" kern="1200" cap="none" spc="0" normalizeH="0" baseline="0" noProof="0">
              <a:ln>
                <a:noFill/>
              </a:ln>
              <a:solidFill>
                <a:srgbClr val="000000"/>
              </a:solidFill>
              <a:effectLst/>
              <a:uLnTx/>
              <a:uFillTx/>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vi-VN" sz="1600" b="0" i="0" u="none" strike="noStrike" kern="1200" cap="none" spc="0" normalizeH="0" baseline="0" noProof="0">
                <a:ln>
                  <a:noFill/>
                </a:ln>
                <a:solidFill>
                  <a:srgbClr val="000000"/>
                </a:solidFill>
                <a:effectLst/>
                <a:uLnTx/>
                <a:uFillTx/>
              </a:rPr>
              <a:t>    </a:t>
            </a:r>
            <a:r>
              <a:rPr kumimoji="0" lang="en-US" sz="1600" b="0" i="0" u="none" strike="noStrike" kern="1200" cap="none" spc="0" normalizeH="0" baseline="0" noProof="0">
                <a:ln>
                  <a:noFill/>
                </a:ln>
                <a:solidFill>
                  <a:srgbClr val="000000"/>
                </a:solidFill>
                <a:effectLst/>
                <a:uLnTx/>
                <a:uFillTx/>
              </a:rPr>
              <a:t> </a:t>
            </a:r>
            <a:r>
              <a:rPr kumimoji="0" lang="vi-VN" sz="1600" b="0" i="0" u="none" strike="noStrike" kern="1200" cap="none" spc="0" normalizeH="0" baseline="0" noProof="0">
                <a:ln>
                  <a:noFill/>
                </a:ln>
                <a:solidFill>
                  <a:srgbClr val="000000"/>
                </a:solidFill>
                <a:effectLst/>
                <a:uLnTx/>
                <a:uFillTx/>
              </a:rPr>
              <a:t>Vĩnh Sơn là một xã miền núi thuộc huyện Vĩnh Thạnh, tỉnh Bình Định; đồng bào phần lớn là người dân tộc Ba-na. Vốn là xã có nhiều khó khăn nhất huyện, đói nghèo đeo đẳng quanh năm, cuộc sống ở xã vùng cao này giờ đây đã có nhiều đổi khác.</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vi-VN" sz="1600" b="0" i="0" u="none" strike="noStrike" kern="1200" cap="none" spc="0" normalizeH="0" baseline="0" noProof="0">
                <a:ln>
                  <a:noFill/>
                </a:ln>
                <a:solidFill>
                  <a:srgbClr val="000000"/>
                </a:solidFill>
                <a:effectLst/>
                <a:uLnTx/>
                <a:uFillTx/>
              </a:rPr>
              <a:t>   </a:t>
            </a:r>
            <a:r>
              <a:rPr kumimoji="0" lang="en-US" sz="1600" b="0" i="0" u="none" strike="noStrike" kern="1200" cap="none" spc="0" normalizeH="0" baseline="0" noProof="0">
                <a:ln>
                  <a:noFill/>
                </a:ln>
                <a:solidFill>
                  <a:srgbClr val="000000"/>
                </a:solidFill>
                <a:effectLst/>
                <a:uLnTx/>
                <a:uFillTx/>
              </a:rPr>
              <a:t> </a:t>
            </a:r>
            <a:r>
              <a:rPr kumimoji="0" lang="vi-VN" sz="1600" b="0" i="0" u="none" strike="noStrike" kern="1200" cap="none" spc="0" normalizeH="0" baseline="0" noProof="0">
                <a:ln>
                  <a:noFill/>
                </a:ln>
                <a:solidFill>
                  <a:srgbClr val="000000"/>
                </a:solidFill>
                <a:effectLst/>
                <a:uLnTx/>
                <a:uFillTx/>
              </a:rPr>
              <a:t>Nét nổi bật nhất ở Vĩnh Sơn hôm nay là người dân đã biết trồng lúa nước. Ngày trước chỉ quen phát rẫy làm nương nay đây mai đó, giờ đây toàn xã đã trồng lúa nước hai vụ một năm với năng suất khá cao. Bà con trong xã không những không lo thiếu ăn, mà còn có lương thực để chăn nuôi.</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vi-VN" sz="1600" b="0" i="0" u="none" strike="noStrike" kern="1200" cap="none" spc="0" normalizeH="0" baseline="0" noProof="0">
                <a:ln>
                  <a:noFill/>
                </a:ln>
                <a:solidFill>
                  <a:srgbClr val="000000"/>
                </a:solidFill>
                <a:effectLst/>
                <a:uLnTx/>
                <a:uFillTx/>
              </a:rPr>
              <a:t>   </a:t>
            </a:r>
            <a:r>
              <a:rPr kumimoji="0" lang="en-US" sz="1600" b="0" i="0" u="none" strike="noStrike" kern="1200" cap="none" spc="0" normalizeH="0" baseline="0" noProof="0">
                <a:ln>
                  <a:noFill/>
                </a:ln>
                <a:solidFill>
                  <a:srgbClr val="000000"/>
                </a:solidFill>
                <a:effectLst/>
                <a:uLnTx/>
                <a:uFillTx/>
              </a:rPr>
              <a:t> </a:t>
            </a:r>
            <a:r>
              <a:rPr kumimoji="0" lang="vi-VN" sz="1600" b="0" i="0" u="none" strike="noStrike" kern="1200" cap="none" spc="0" normalizeH="0" baseline="0" noProof="0">
                <a:ln>
                  <a:noFill/>
                </a:ln>
                <a:solidFill>
                  <a:srgbClr val="000000"/>
                </a:solidFill>
                <a:effectLst/>
                <a:uLnTx/>
                <a:uFillTx/>
              </a:rPr>
              <a:t>Một điều nổi bật nữa ở Vĩnh Sơn là phát triển nghề nuôi cá. Nhiều ao hồ được người dân dùng nuôi cá với sản lượng hằng năm tới hai tấn rưỡi trên một héc-ta. Ước muốn của người dân vùng cao chở cá ngược về xuôi bán đã trở thành hiện thực.</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vi-VN" sz="1600" b="0" i="0" u="none" strike="noStrike" kern="1200" cap="none" spc="0" normalizeH="0" baseline="0" noProof="0">
                <a:ln>
                  <a:noFill/>
                </a:ln>
                <a:solidFill>
                  <a:srgbClr val="000000"/>
                </a:solidFill>
                <a:effectLst/>
                <a:uLnTx/>
                <a:uFillTx/>
              </a:rPr>
              <a:t>   </a:t>
            </a:r>
            <a:r>
              <a:rPr kumimoji="0" lang="en-US" sz="1600" b="0" i="0" u="none" strike="noStrike" kern="1200" cap="none" spc="0" normalizeH="0" baseline="0" noProof="0">
                <a:ln>
                  <a:noFill/>
                </a:ln>
                <a:solidFill>
                  <a:srgbClr val="000000"/>
                </a:solidFill>
                <a:effectLst/>
                <a:uLnTx/>
                <a:uFillTx/>
              </a:rPr>
              <a:t> </a:t>
            </a:r>
            <a:r>
              <a:rPr kumimoji="0" lang="vi-VN" sz="1600" b="0" i="0" u="none" strike="noStrike" kern="1200" cap="none" spc="0" normalizeH="0" baseline="0" noProof="0">
                <a:ln>
                  <a:noFill/>
                </a:ln>
                <a:solidFill>
                  <a:srgbClr val="000000"/>
                </a:solidFill>
                <a:effectLst/>
                <a:uLnTx/>
                <a:uFillTx/>
              </a:rPr>
              <a:t>Nhờ phát triển kinh tế, đời sống người dân được cải thiện rõ </a:t>
            </a:r>
            <a:r>
              <a:rPr kumimoji="0" lang="en-US" sz="1600" b="0" i="0" u="none" strike="noStrike" kern="1200" cap="none" spc="0" normalizeH="0" baseline="0" noProof="0">
                <a:ln>
                  <a:noFill/>
                </a:ln>
                <a:solidFill>
                  <a:srgbClr val="000000"/>
                </a:solidFill>
                <a:effectLst/>
                <a:uLnTx/>
                <a:uFillTx/>
              </a:rPr>
              <a:t>rệt</a:t>
            </a:r>
            <a:r>
              <a:rPr kumimoji="0" lang="vi-VN" sz="1600" b="0" i="0" u="none" strike="noStrike" kern="1200" cap="none" spc="0" normalizeH="0" baseline="0" noProof="0">
                <a:ln>
                  <a:noFill/>
                </a:ln>
                <a:solidFill>
                  <a:srgbClr val="000000"/>
                </a:solidFill>
                <a:effectLst/>
                <a:uLnTx/>
                <a:uFillTx/>
              </a:rPr>
              <a:t>. Trong xã, cứ 10 hộ thì 9 hộ có điện dùng, 8 hộ có phương tiện nghe </a:t>
            </a:r>
            <a:r>
              <a:rPr kumimoji="0" lang="en-US" sz="1600" b="0" i="0" u="none" strike="noStrike" kern="1200" cap="none" spc="0" normalizeH="0" baseline="0" noProof="0">
                <a:ln>
                  <a:noFill/>
                </a:ln>
                <a:solidFill>
                  <a:srgbClr val="000000"/>
                </a:solidFill>
                <a:effectLst/>
                <a:uLnTx/>
                <a:uFillTx/>
              </a:rPr>
              <a:t>-</a:t>
            </a:r>
            <a:r>
              <a:rPr kumimoji="0" lang="vi-VN" sz="1600" b="0" i="0" u="none" strike="noStrike" kern="1200" cap="none" spc="0" normalizeH="0" baseline="0" noProof="0">
                <a:ln>
                  <a:noFill/>
                </a:ln>
                <a:solidFill>
                  <a:srgbClr val="000000"/>
                </a:solidFill>
                <a:effectLst/>
                <a:uLnTx/>
                <a:uFillTx/>
              </a:rPr>
              <a:t> nhìn, 3 hộ có xe máy. Đầ</a:t>
            </a:r>
            <a:r>
              <a:rPr kumimoji="0" lang="en-US" sz="1600" b="0" i="0" u="none" strike="noStrike" kern="1200" cap="none" spc="0" normalizeH="0" baseline="0" noProof="0">
                <a:ln>
                  <a:noFill/>
                </a:ln>
                <a:solidFill>
                  <a:srgbClr val="000000"/>
                </a:solidFill>
                <a:effectLst/>
                <a:uLnTx/>
                <a:uFillTx/>
              </a:rPr>
              <a:t>u</a:t>
            </a:r>
            <a:r>
              <a:rPr kumimoji="0" lang="vi-VN" sz="1600" b="0" i="0" u="none" strike="noStrike" kern="1200" cap="none" spc="0" normalizeH="0" baseline="0" noProof="0">
                <a:ln>
                  <a:noFill/>
                </a:ln>
                <a:solidFill>
                  <a:srgbClr val="000000"/>
                </a:solidFill>
                <a:effectLst/>
                <a:uLnTx/>
                <a:uFillTx/>
              </a:rPr>
              <a:t> năm học 2000 </a:t>
            </a:r>
            <a:r>
              <a:rPr kumimoji="0" lang="en-US" sz="1600" b="0" i="0" u="none" strike="noStrike" kern="1200" cap="none" spc="0" normalizeH="0" baseline="0" noProof="0">
                <a:ln>
                  <a:noFill/>
                </a:ln>
                <a:solidFill>
                  <a:srgbClr val="000000"/>
                </a:solidFill>
                <a:effectLst/>
                <a:uLnTx/>
                <a:uFillTx/>
              </a:rPr>
              <a:t>-</a:t>
            </a:r>
            <a:r>
              <a:rPr kumimoji="0" lang="vi-VN" sz="1600" b="0" i="0" u="none" strike="noStrike" kern="1200" cap="none" spc="0" normalizeH="0" baseline="0" noProof="0">
                <a:ln>
                  <a:noFill/>
                </a:ln>
                <a:solidFill>
                  <a:srgbClr val="000000"/>
                </a:solidFill>
                <a:effectLst/>
                <a:uLnTx/>
                <a:uFillTx/>
              </a:rPr>
              <a:t> 2001, số học sinh đến trường tăng gấp rưỡi so với năm học trước.</a:t>
            </a:r>
          </a:p>
        </p:txBody>
      </p:sp>
      <p:sp>
        <p:nvSpPr>
          <p:cNvPr id="1887" name="Google Shape;1887;p41"/>
          <p:cNvSpPr txBox="1">
            <a:spLocks noGrp="1"/>
          </p:cNvSpPr>
          <p:nvPr>
            <p:ph type="title"/>
          </p:nvPr>
        </p:nvSpPr>
        <p:spPr>
          <a:xfrm>
            <a:off x="1129950" y="0"/>
            <a:ext cx="6884100" cy="572700"/>
          </a:xfrm>
          <a:prstGeom prst="rect">
            <a:avLst/>
          </a:prstGeom>
        </p:spPr>
        <p:txBody>
          <a:bodyPr spcFirstLastPara="1" wrap="square" lIns="91425" tIns="91425" rIns="91425" bIns="91425" anchor="t" anchorCtr="0">
            <a:noAutofit/>
          </a:bodyPr>
          <a:lstStyle/>
          <a:p>
            <a:pPr lvl="0"/>
            <a:r>
              <a:rPr lang="vi-VN" sz="2800">
                <a:solidFill>
                  <a:schemeClr val="accent5">
                    <a:lumMod val="50000"/>
                  </a:schemeClr>
                </a:solidFill>
              </a:rPr>
              <a:t>a. Bài văn giới thiệu những đổi mới của địa phương nào?</a:t>
            </a:r>
          </a:p>
        </p:txBody>
      </p:sp>
      <p:cxnSp>
        <p:nvCxnSpPr>
          <p:cNvPr id="3" name="Straight Connector 2">
            <a:extLst>
              <a:ext uri="{FF2B5EF4-FFF2-40B4-BE49-F238E27FC236}">
                <a16:creationId xmlns:a16="http://schemas.microsoft.com/office/drawing/2014/main" id="{49C66297-66FA-4F7C-90F8-C616699541CA}"/>
              </a:ext>
            </a:extLst>
          </p:cNvPr>
          <p:cNvCxnSpPr>
            <a:cxnSpLocks/>
          </p:cNvCxnSpPr>
          <p:nvPr/>
        </p:nvCxnSpPr>
        <p:spPr>
          <a:xfrm>
            <a:off x="3257550" y="1352550"/>
            <a:ext cx="2381250" cy="0"/>
          </a:xfrm>
          <a:prstGeom prst="line">
            <a:avLst/>
          </a:prstGeom>
          <a:ln w="381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1B05D69-0F73-4D55-87AF-1A2103BC424B}"/>
              </a:ext>
            </a:extLst>
          </p:cNvPr>
          <p:cNvCxnSpPr>
            <a:cxnSpLocks/>
          </p:cNvCxnSpPr>
          <p:nvPr/>
        </p:nvCxnSpPr>
        <p:spPr>
          <a:xfrm>
            <a:off x="1009650" y="1619250"/>
            <a:ext cx="7169150" cy="0"/>
          </a:xfrm>
          <a:prstGeom prst="line">
            <a:avLst/>
          </a:prstGeom>
          <a:ln w="1905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121E0E0-EF39-443F-ABB5-692EFC18DE96}"/>
              </a:ext>
            </a:extLst>
          </p:cNvPr>
          <p:cNvCxnSpPr>
            <a:cxnSpLocks/>
          </p:cNvCxnSpPr>
          <p:nvPr/>
        </p:nvCxnSpPr>
        <p:spPr>
          <a:xfrm>
            <a:off x="710450" y="1860550"/>
            <a:ext cx="7468350" cy="0"/>
          </a:xfrm>
          <a:prstGeom prst="line">
            <a:avLst/>
          </a:prstGeom>
          <a:ln w="1905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87D08A5-24FA-4A96-A0A4-778C03CEE273}"/>
              </a:ext>
            </a:extLst>
          </p:cNvPr>
          <p:cNvCxnSpPr>
            <a:cxnSpLocks/>
          </p:cNvCxnSpPr>
          <p:nvPr/>
        </p:nvCxnSpPr>
        <p:spPr>
          <a:xfrm>
            <a:off x="704425" y="2127250"/>
            <a:ext cx="2553125" cy="0"/>
          </a:xfrm>
          <a:prstGeom prst="line">
            <a:avLst/>
          </a:prstGeom>
          <a:ln w="1905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305CE2B-D779-42D0-94C7-B0BB1E926638}"/>
              </a:ext>
            </a:extLst>
          </p:cNvPr>
          <p:cNvSpPr/>
          <p:nvPr/>
        </p:nvSpPr>
        <p:spPr>
          <a:xfrm>
            <a:off x="583450" y="2355850"/>
            <a:ext cx="7710300" cy="2743200"/>
          </a:xfrm>
          <a:prstGeom prst="rect">
            <a:avLst/>
          </a:prstGeom>
          <a:solidFill>
            <a:srgbClr val="FFF0DE">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Google Shape;1887;p41">
            <a:extLst>
              <a:ext uri="{FF2B5EF4-FFF2-40B4-BE49-F238E27FC236}">
                <a16:creationId xmlns:a16="http://schemas.microsoft.com/office/drawing/2014/main" id="{4D4F77BD-5B7D-4833-9959-FBD088742206}"/>
              </a:ext>
            </a:extLst>
          </p:cNvPr>
          <p:cNvSpPr txBox="1">
            <a:spLocks/>
          </p:cNvSpPr>
          <p:nvPr/>
        </p:nvSpPr>
        <p:spPr>
          <a:xfrm>
            <a:off x="704424" y="2447127"/>
            <a:ext cx="7474375" cy="13216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600"/>
              <a:buFont typeface="Dela Gothic One"/>
              <a:buNone/>
              <a:defRPr sz="2600" b="0" i="0" u="none" strike="noStrike" cap="none">
                <a:solidFill>
                  <a:schemeClr val="dk1"/>
                </a:solidFill>
                <a:latin typeface="UVN Sang Song Nang" panose="03030802040007090B04" pitchFamily="66" charset="0"/>
                <a:ea typeface="Dela Gothic One"/>
                <a:cs typeface="Dela Gothic One"/>
                <a:sym typeface="Dela Gothic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vi-VN" sz="2800">
                <a:solidFill>
                  <a:schemeClr val="tx1"/>
                </a:solidFill>
                <a:latin typeface="Tahoma" panose="020B0604030504040204" pitchFamily="34" charset="0"/>
                <a:ea typeface="Tahoma" panose="020B0604030504040204" pitchFamily="34" charset="0"/>
                <a:cs typeface="Tahoma" panose="020B0604030504040204" pitchFamily="34" charset="0"/>
              </a:rPr>
              <a:t>a. Bài văn giới thiệu những đổi mới của Vĩnh Sơn</a:t>
            </a:r>
            <a:r>
              <a:rPr lang="en-US" sz="2800">
                <a:solidFill>
                  <a:schemeClr val="tx1"/>
                </a:solidFill>
                <a:latin typeface="Tahoma" panose="020B0604030504040204" pitchFamily="34" charset="0"/>
                <a:ea typeface="Tahoma" panose="020B0604030504040204" pitchFamily="34" charset="0"/>
                <a:cs typeface="Tahoma" panose="020B0604030504040204" pitchFamily="34" charset="0"/>
              </a:rPr>
              <a:t>, </a:t>
            </a:r>
            <a:r>
              <a:rPr lang="vi-VN" sz="2800">
                <a:solidFill>
                  <a:schemeClr val="tx1"/>
                </a:solidFill>
                <a:latin typeface="Tahoma" panose="020B0604030504040204" pitchFamily="34" charset="0"/>
                <a:ea typeface="Tahoma" panose="020B0604030504040204" pitchFamily="34" charset="0"/>
                <a:cs typeface="Tahoma" panose="020B0604030504040204" pitchFamily="34" charset="0"/>
              </a:rPr>
              <a:t>huyện Vĩnh Thạnh, tỉnh Bình Địn</a:t>
            </a:r>
            <a:r>
              <a:rPr lang="en-US" sz="2800">
                <a:solidFill>
                  <a:schemeClr val="tx1"/>
                </a:solidFill>
                <a:latin typeface="Tahoma" panose="020B0604030504040204" pitchFamily="34" charset="0"/>
                <a:ea typeface="Tahoma" panose="020B0604030504040204" pitchFamily="34" charset="0"/>
                <a:cs typeface="Tahoma" panose="020B0604030504040204" pitchFamily="34" charset="0"/>
              </a:rPr>
              <a:t>h, một </a:t>
            </a:r>
            <a:r>
              <a:rPr lang="vi-VN" sz="2800">
                <a:solidFill>
                  <a:schemeClr val="tx1"/>
                </a:solidFill>
                <a:latin typeface="Tahoma" panose="020B0604030504040204" pitchFamily="34" charset="0"/>
                <a:ea typeface="Tahoma" panose="020B0604030504040204" pitchFamily="34" charset="0"/>
                <a:cs typeface="Tahoma" panose="020B0604030504040204" pitchFamily="34" charset="0"/>
              </a:rPr>
              <a:t>xã miền núi thuộc </a:t>
            </a:r>
            <a:r>
              <a:rPr lang="en-US" sz="2800">
                <a:solidFill>
                  <a:schemeClr val="tx1"/>
                </a:solidFill>
                <a:latin typeface="Tahoma" panose="020B0604030504040204" pitchFamily="34" charset="0"/>
                <a:ea typeface="Tahoma" panose="020B0604030504040204" pitchFamily="34" charset="0"/>
                <a:cs typeface="Tahoma" panose="020B0604030504040204" pitchFamily="34" charset="0"/>
              </a:rPr>
              <a:t>khó khăn nhất huyện.</a:t>
            </a:r>
            <a:endParaRPr lang="vi-VN" sz="28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1B72D685-29FD-41FB-BEA6-C1F352FBC8E5}"/>
              </a:ext>
            </a:extLst>
          </p:cNvPr>
          <p:cNvPicPr>
            <a:picLocks noChangeAspect="1"/>
          </p:cNvPicPr>
          <p:nvPr/>
        </p:nvPicPr>
        <p:blipFill>
          <a:blip r:embed="rId3"/>
          <a:stretch>
            <a:fillRect/>
          </a:stretch>
        </p:blipFill>
        <p:spPr>
          <a:xfrm>
            <a:off x="-98778" y="3140941"/>
            <a:ext cx="1737078" cy="196365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86">
                                                <p:txEl>
                                                  <p:pRg st="0" end="0"/>
                                                </p:txEl>
                                              </p:spTgt>
                                            </p:tgtEl>
                                            <p:attrNameLst>
                                              <p:attrName>style.visibility</p:attrName>
                                            </p:attrNameLst>
                                          </p:cBhvr>
                                          <p:to>
                                            <p:strVal val="visible"/>
                                          </p:to>
                                        </p:set>
                                        <p:animEffect transition="in" filter="fade">
                                          <p:cBhvr>
                                            <p:cTn id="7" dur="500"/>
                                            <p:tgtEl>
                                              <p:spTgt spid="188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86">
                                                <p:txEl>
                                                  <p:pRg st="1" end="1"/>
                                                </p:txEl>
                                              </p:spTgt>
                                            </p:tgtEl>
                                            <p:attrNameLst>
                                              <p:attrName>style.visibility</p:attrName>
                                            </p:attrNameLst>
                                          </p:cBhvr>
                                          <p:to>
                                            <p:strVal val="visible"/>
                                          </p:to>
                                        </p:set>
                                        <p:animEffect transition="in" filter="fade">
                                          <p:cBhvr>
                                            <p:cTn id="10" dur="500"/>
                                            <p:tgtEl>
                                              <p:spTgt spid="188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86">
                                                <p:txEl>
                                                  <p:pRg st="2" end="2"/>
                                                </p:txEl>
                                              </p:spTgt>
                                            </p:tgtEl>
                                            <p:attrNameLst>
                                              <p:attrName>style.visibility</p:attrName>
                                            </p:attrNameLst>
                                          </p:cBhvr>
                                          <p:to>
                                            <p:strVal val="visible"/>
                                          </p:to>
                                        </p:set>
                                        <p:animEffect transition="in" filter="fade">
                                          <p:cBhvr>
                                            <p:cTn id="13" dur="500"/>
                                            <p:tgtEl>
                                              <p:spTgt spid="188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86">
                                                <p:txEl>
                                                  <p:pRg st="3" end="3"/>
                                                </p:txEl>
                                              </p:spTgt>
                                            </p:tgtEl>
                                            <p:attrNameLst>
                                              <p:attrName>style.visibility</p:attrName>
                                            </p:attrNameLst>
                                          </p:cBhvr>
                                          <p:to>
                                            <p:strVal val="visible"/>
                                          </p:to>
                                        </p:set>
                                        <p:animEffect transition="in" filter="fade">
                                          <p:cBhvr>
                                            <p:cTn id="16" dur="500"/>
                                            <p:tgtEl>
                                              <p:spTgt spid="188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86">
                                                <p:txEl>
                                                  <p:pRg st="4" end="4"/>
                                                </p:txEl>
                                              </p:spTgt>
                                            </p:tgtEl>
                                            <p:attrNameLst>
                                              <p:attrName>style.visibility</p:attrName>
                                            </p:attrNameLst>
                                          </p:cBhvr>
                                          <p:to>
                                            <p:strVal val="visible"/>
                                          </p:to>
                                        </p:set>
                                        <p:animEffect transition="in" filter="fade">
                                          <p:cBhvr>
                                            <p:cTn id="19" dur="500"/>
                                            <p:tgtEl>
                                              <p:spTgt spid="1886">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par>
                              <p:cTn id="33" fill="hold">
                                <p:stCondLst>
                                  <p:cond delay="1500"/>
                                </p:stCondLst>
                                <p:childTnLst>
                                  <p:par>
                                    <p:cTn id="34" presetID="22" presetClass="entr" presetSubtype="8"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par>
                              <p:cTn id="37" fill="hold">
                                <p:stCondLst>
                                  <p:cond delay="2000"/>
                                </p:stCondLst>
                                <p:childTnLst>
                                  <p:par>
                                    <p:cTn id="38" presetID="22" presetClass="entr" presetSubtype="8"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14:presetBounceEnd="80000">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14:bounceEnd="80000">
                                          <p:cBhvr additive="base">
                                            <p:cTn id="45" dur="1000" fill="hold"/>
                                            <p:tgtEl>
                                              <p:spTgt spid="16"/>
                                            </p:tgtEl>
                                            <p:attrNameLst>
                                              <p:attrName>ppt_x</p:attrName>
                                            </p:attrNameLst>
                                          </p:cBhvr>
                                          <p:tavLst>
                                            <p:tav tm="0">
                                              <p:val>
                                                <p:strVal val="#ppt_x"/>
                                              </p:val>
                                            </p:tav>
                                            <p:tav tm="100000">
                                              <p:val>
                                                <p:strVal val="#ppt_x"/>
                                              </p:val>
                                            </p:tav>
                                          </p:tavLst>
                                        </p:anim>
                                        <p:anim calcmode="lin" valueType="num" p14:bounceEnd="80000">
                                          <p:cBhvr additive="base">
                                            <p:cTn id="46" dur="1000" fill="hold"/>
                                            <p:tgtEl>
                                              <p:spTgt spid="16"/>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14:presetBounceEnd="80000">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14:bounceEnd="80000">
                                          <p:cBhvr additive="base">
                                            <p:cTn id="49" dur="1000" fill="hold"/>
                                            <p:tgtEl>
                                              <p:spTgt spid="4"/>
                                            </p:tgtEl>
                                            <p:attrNameLst>
                                              <p:attrName>ppt_x</p:attrName>
                                            </p:attrNameLst>
                                          </p:cBhvr>
                                          <p:tavLst>
                                            <p:tav tm="0">
                                              <p:val>
                                                <p:strVal val="#ppt_x"/>
                                              </p:val>
                                            </p:tav>
                                            <p:tav tm="100000">
                                              <p:val>
                                                <p:strVal val="#ppt_x"/>
                                              </p:val>
                                            </p:tav>
                                          </p:tavLst>
                                        </p:anim>
                                        <p:anim calcmode="lin" valueType="num" p14:bounceEnd="80000">
                                          <p:cBhvr additive="base">
                                            <p:cTn id="50"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6" grpId="0" uiExpand="1" build="p"/>
          <p:bldP spid="12" grpId="0" animBg="1"/>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86">
                                                <p:txEl>
                                                  <p:pRg st="0" end="0"/>
                                                </p:txEl>
                                              </p:spTgt>
                                            </p:tgtEl>
                                            <p:attrNameLst>
                                              <p:attrName>style.visibility</p:attrName>
                                            </p:attrNameLst>
                                          </p:cBhvr>
                                          <p:to>
                                            <p:strVal val="visible"/>
                                          </p:to>
                                        </p:set>
                                        <p:animEffect transition="in" filter="fade">
                                          <p:cBhvr>
                                            <p:cTn id="7" dur="500"/>
                                            <p:tgtEl>
                                              <p:spTgt spid="188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86">
                                                <p:txEl>
                                                  <p:pRg st="1" end="1"/>
                                                </p:txEl>
                                              </p:spTgt>
                                            </p:tgtEl>
                                            <p:attrNameLst>
                                              <p:attrName>style.visibility</p:attrName>
                                            </p:attrNameLst>
                                          </p:cBhvr>
                                          <p:to>
                                            <p:strVal val="visible"/>
                                          </p:to>
                                        </p:set>
                                        <p:animEffect transition="in" filter="fade">
                                          <p:cBhvr>
                                            <p:cTn id="10" dur="500"/>
                                            <p:tgtEl>
                                              <p:spTgt spid="188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86">
                                                <p:txEl>
                                                  <p:pRg st="2" end="2"/>
                                                </p:txEl>
                                              </p:spTgt>
                                            </p:tgtEl>
                                            <p:attrNameLst>
                                              <p:attrName>style.visibility</p:attrName>
                                            </p:attrNameLst>
                                          </p:cBhvr>
                                          <p:to>
                                            <p:strVal val="visible"/>
                                          </p:to>
                                        </p:set>
                                        <p:animEffect transition="in" filter="fade">
                                          <p:cBhvr>
                                            <p:cTn id="13" dur="500"/>
                                            <p:tgtEl>
                                              <p:spTgt spid="188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86">
                                                <p:txEl>
                                                  <p:pRg st="3" end="3"/>
                                                </p:txEl>
                                              </p:spTgt>
                                            </p:tgtEl>
                                            <p:attrNameLst>
                                              <p:attrName>style.visibility</p:attrName>
                                            </p:attrNameLst>
                                          </p:cBhvr>
                                          <p:to>
                                            <p:strVal val="visible"/>
                                          </p:to>
                                        </p:set>
                                        <p:animEffect transition="in" filter="fade">
                                          <p:cBhvr>
                                            <p:cTn id="16" dur="500"/>
                                            <p:tgtEl>
                                              <p:spTgt spid="188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86">
                                                <p:txEl>
                                                  <p:pRg st="4" end="4"/>
                                                </p:txEl>
                                              </p:spTgt>
                                            </p:tgtEl>
                                            <p:attrNameLst>
                                              <p:attrName>style.visibility</p:attrName>
                                            </p:attrNameLst>
                                          </p:cBhvr>
                                          <p:to>
                                            <p:strVal val="visible"/>
                                          </p:to>
                                        </p:set>
                                        <p:animEffect transition="in" filter="fade">
                                          <p:cBhvr>
                                            <p:cTn id="19" dur="500"/>
                                            <p:tgtEl>
                                              <p:spTgt spid="1886">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par>
                              <p:cTn id="33" fill="hold">
                                <p:stCondLst>
                                  <p:cond delay="1500"/>
                                </p:stCondLst>
                                <p:childTnLst>
                                  <p:par>
                                    <p:cTn id="34" presetID="22" presetClass="entr" presetSubtype="8"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par>
                              <p:cTn id="37" fill="hold">
                                <p:stCondLst>
                                  <p:cond delay="2000"/>
                                </p:stCondLst>
                                <p:childTnLst>
                                  <p:par>
                                    <p:cTn id="38" presetID="22" presetClass="entr" presetSubtype="8"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1000" fill="hold"/>
                                            <p:tgtEl>
                                              <p:spTgt spid="16"/>
                                            </p:tgtEl>
                                            <p:attrNameLst>
                                              <p:attrName>ppt_x</p:attrName>
                                            </p:attrNameLst>
                                          </p:cBhvr>
                                          <p:tavLst>
                                            <p:tav tm="0">
                                              <p:val>
                                                <p:strVal val="#ppt_x"/>
                                              </p:val>
                                            </p:tav>
                                            <p:tav tm="100000">
                                              <p:val>
                                                <p:strVal val="#ppt_x"/>
                                              </p:val>
                                            </p:tav>
                                          </p:tavLst>
                                        </p:anim>
                                        <p:anim calcmode="lin" valueType="num">
                                          <p:cBhvr additive="base">
                                            <p:cTn id="46" dur="1000" fill="hold"/>
                                            <p:tgtEl>
                                              <p:spTgt spid="16"/>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1000" fill="hold"/>
                                            <p:tgtEl>
                                              <p:spTgt spid="4"/>
                                            </p:tgtEl>
                                            <p:attrNameLst>
                                              <p:attrName>ppt_x</p:attrName>
                                            </p:attrNameLst>
                                          </p:cBhvr>
                                          <p:tavLst>
                                            <p:tav tm="0">
                                              <p:val>
                                                <p:strVal val="#ppt_x"/>
                                              </p:val>
                                            </p:tav>
                                            <p:tav tm="100000">
                                              <p:val>
                                                <p:strVal val="#ppt_x"/>
                                              </p:val>
                                            </p:tav>
                                          </p:tavLst>
                                        </p:anim>
                                        <p:anim calcmode="lin" valueType="num">
                                          <p:cBhvr additive="base">
                                            <p:cTn id="50"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6" grpId="0" uiExpand="1" build="p"/>
          <p:bldP spid="12" grpId="0" animBg="1"/>
          <p:bldP spid="16"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5"/>
        <p:cNvGrpSpPr/>
        <p:nvPr/>
      </p:nvGrpSpPr>
      <p:grpSpPr>
        <a:xfrm>
          <a:off x="0" y="0"/>
          <a:ext cx="0" cy="0"/>
          <a:chOff x="0" y="0"/>
          <a:chExt cx="0" cy="0"/>
        </a:xfrm>
      </p:grpSpPr>
      <p:sp>
        <p:nvSpPr>
          <p:cNvPr id="6" name="Rectangle: Rounded Corners 5" hidden="1">
            <a:extLst>
              <a:ext uri="{FF2B5EF4-FFF2-40B4-BE49-F238E27FC236}">
                <a16:creationId xmlns:a16="http://schemas.microsoft.com/office/drawing/2014/main" id="{15103F87-1A68-47C5-BEE8-91545AF5F7B1}"/>
              </a:ext>
            </a:extLst>
          </p:cNvPr>
          <p:cNvSpPr/>
          <p:nvPr/>
        </p:nvSpPr>
        <p:spPr>
          <a:xfrm>
            <a:off x="5571650" y="754136"/>
            <a:ext cx="2758250" cy="33291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hidden="1">
            <a:extLst>
              <a:ext uri="{FF2B5EF4-FFF2-40B4-BE49-F238E27FC236}">
                <a16:creationId xmlns:a16="http://schemas.microsoft.com/office/drawing/2014/main" id="{B8B4E858-759B-4918-BE84-DC0D4D1FEC03}"/>
              </a:ext>
            </a:extLst>
          </p:cNvPr>
          <p:cNvSpPr/>
          <p:nvPr/>
        </p:nvSpPr>
        <p:spPr>
          <a:xfrm>
            <a:off x="4830602" y="2269540"/>
            <a:ext cx="2758250" cy="33291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hidden="1">
            <a:extLst>
              <a:ext uri="{FF2B5EF4-FFF2-40B4-BE49-F238E27FC236}">
                <a16:creationId xmlns:a16="http://schemas.microsoft.com/office/drawing/2014/main" id="{1FECB0A7-8B7D-4639-833C-652283DC33B6}"/>
              </a:ext>
            </a:extLst>
          </p:cNvPr>
          <p:cNvSpPr/>
          <p:nvPr/>
        </p:nvSpPr>
        <p:spPr>
          <a:xfrm>
            <a:off x="3484098" y="3522224"/>
            <a:ext cx="4845801" cy="33291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hidden="1">
            <a:extLst>
              <a:ext uri="{FF2B5EF4-FFF2-40B4-BE49-F238E27FC236}">
                <a16:creationId xmlns:a16="http://schemas.microsoft.com/office/drawing/2014/main" id="{FEDF1490-5DAE-4B56-A5B9-1BB84FE02CA6}"/>
              </a:ext>
            </a:extLst>
          </p:cNvPr>
          <p:cNvSpPr/>
          <p:nvPr/>
        </p:nvSpPr>
        <p:spPr>
          <a:xfrm>
            <a:off x="398050" y="1098236"/>
            <a:ext cx="1266350" cy="33291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Google Shape;1886;p41" hidden="1">
            <a:extLst>
              <a:ext uri="{FF2B5EF4-FFF2-40B4-BE49-F238E27FC236}">
                <a16:creationId xmlns:a16="http://schemas.microsoft.com/office/drawing/2014/main" id="{828F25B5-80FC-4337-AFAD-BEB14BC1BCB6}"/>
              </a:ext>
            </a:extLst>
          </p:cNvPr>
          <p:cNvSpPr txBox="1">
            <a:spLocks/>
          </p:cNvSpPr>
          <p:nvPr/>
        </p:nvSpPr>
        <p:spPr>
          <a:xfrm>
            <a:off x="457200" y="696986"/>
            <a:ext cx="7910800" cy="42727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Bellota Text"/>
              <a:buAutoNum type="arabicPeriod"/>
              <a:defRPr sz="1200" b="0" i="0" u="none" strike="noStrike" cap="none">
                <a:solidFill>
                  <a:schemeClr val="dk1"/>
                </a:solidFill>
                <a:latin typeface="Tahoma" panose="020B0604030504040204" pitchFamily="34" charset="0"/>
                <a:ea typeface="Tahoma" panose="020B0604030504040204" pitchFamily="34" charset="0"/>
                <a:cs typeface="Tahoma" panose="020B0604030504040204" pitchFamily="34" charset="0"/>
                <a:sym typeface="Roboto"/>
              </a:defRPr>
            </a:lvl1pPr>
            <a:lvl2pPr marL="914400" marR="0" lvl="1" indent="-317500" algn="l" rtl="0">
              <a:lnSpc>
                <a:spcPct val="115000"/>
              </a:lnSpc>
              <a:spcBef>
                <a:spcPts val="0"/>
              </a:spcBef>
              <a:spcAft>
                <a:spcPts val="0"/>
              </a:spcAft>
              <a:buClr>
                <a:srgbClr val="FFB000"/>
              </a:buClr>
              <a:buSzPts val="1400"/>
              <a:buFont typeface="Arial"/>
              <a:buAutoNum type="alphaLcPeriod"/>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0"/>
              </a:spcBef>
              <a:spcAft>
                <a:spcPts val="0"/>
              </a:spcAft>
              <a:buClr>
                <a:srgbClr val="FFB000"/>
              </a:buClr>
              <a:buSzPts val="1400"/>
              <a:buFont typeface="Arial"/>
              <a:buAutoNum type="romanLcPeriod"/>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0"/>
              </a:spcBef>
              <a:spcAft>
                <a:spcPts val="0"/>
              </a:spcAft>
              <a:buClr>
                <a:srgbClr val="FFB000"/>
              </a:buClr>
              <a:buSzPts val="1400"/>
              <a:buFont typeface="Arial"/>
              <a:buAutoNum type="arabicPeriod"/>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0"/>
              </a:spcBef>
              <a:spcAft>
                <a:spcPts val="0"/>
              </a:spcAft>
              <a:buClr>
                <a:srgbClr val="FFB000"/>
              </a:buClr>
              <a:buSzPts val="1400"/>
              <a:buFont typeface="Arial"/>
              <a:buAutoNum type="alphaLcPeriod"/>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0"/>
              </a:spcBef>
              <a:spcAft>
                <a:spcPts val="0"/>
              </a:spcAft>
              <a:buClr>
                <a:srgbClr val="FFB000"/>
              </a:buClr>
              <a:buSzPts val="1400"/>
              <a:buFont typeface="Arial"/>
              <a:buAutoNum type="romanLcPeriod"/>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0"/>
              </a:spcBef>
              <a:spcAft>
                <a:spcPts val="0"/>
              </a:spcAft>
              <a:buClr>
                <a:srgbClr val="FFB000"/>
              </a:buClr>
              <a:buSzPts val="1400"/>
              <a:buFont typeface="Arial"/>
              <a:buAutoNum type="arabicPeriod"/>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0"/>
              </a:spcBef>
              <a:spcAft>
                <a:spcPts val="0"/>
              </a:spcAft>
              <a:buClr>
                <a:srgbClr val="FFB000"/>
              </a:buClr>
              <a:buSzPts val="1400"/>
              <a:buFont typeface="Arial"/>
              <a:buAutoNum type="alphaLcPeriod"/>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0"/>
              </a:spcBef>
              <a:spcAft>
                <a:spcPts val="0"/>
              </a:spcAft>
              <a:buClr>
                <a:srgbClr val="FFB000"/>
              </a:buClr>
              <a:buSzPts val="1400"/>
              <a:buFont typeface="Arial"/>
              <a:buAutoNum type="romanLcPeriod"/>
              <a:defRPr sz="1400" b="0" i="0" u="none" strike="noStrike" cap="none">
                <a:solidFill>
                  <a:schemeClr val="dk1"/>
                </a:solidFill>
                <a:latin typeface="Roboto"/>
                <a:ea typeface="Roboto"/>
                <a:cs typeface="Roboto"/>
                <a:sym typeface="Roboto"/>
              </a:defRPr>
            </a:lvl9pPr>
          </a:lstStyle>
          <a:p>
            <a:pPr marL="0" indent="0" algn="just" fontAlgn="base">
              <a:spcBef>
                <a:spcPct val="0"/>
              </a:spcBef>
              <a:spcAft>
                <a:spcPct val="0"/>
              </a:spcAft>
              <a:buClrTx/>
              <a:buSzTx/>
              <a:buFontTx/>
              <a:buNone/>
              <a:defRPr/>
            </a:pPr>
            <a:r>
              <a:rPr lang="vi-VN" sz="2000" kern="1200">
                <a:solidFill>
                  <a:srgbClr val="000000"/>
                </a:solidFill>
              </a:rPr>
              <a:t>   </a:t>
            </a:r>
            <a:r>
              <a:rPr lang="en-US" sz="2000" kern="1200">
                <a:solidFill>
                  <a:srgbClr val="000000"/>
                </a:solidFill>
              </a:rPr>
              <a:t> </a:t>
            </a:r>
            <a:r>
              <a:rPr lang="vi-VN" sz="2000" kern="1200">
                <a:solidFill>
                  <a:srgbClr val="000000"/>
                </a:solidFill>
              </a:rPr>
              <a:t>Nét nổi bật nhất ở Vĩnh Sơn hôm nay là người dân đã biết trồng lúa nước. Ngày trước chỉ quen phát rẫy làm nương nay đây mai đó, giờ đây toàn xã đã trồng lúa nước hai vụ một năm với năng suất khá cao. Bà con trong xã không những không lo thiếu ăn, mà còn có lương thực để chăn nuôi.</a:t>
            </a:r>
          </a:p>
          <a:p>
            <a:pPr marL="0" indent="0" algn="just" fontAlgn="base">
              <a:spcBef>
                <a:spcPct val="0"/>
              </a:spcBef>
              <a:spcAft>
                <a:spcPct val="0"/>
              </a:spcAft>
              <a:buClrTx/>
              <a:buSzTx/>
              <a:buFontTx/>
              <a:buNone/>
              <a:defRPr/>
            </a:pPr>
            <a:r>
              <a:rPr lang="vi-VN" sz="2000" kern="1200">
                <a:solidFill>
                  <a:srgbClr val="000000"/>
                </a:solidFill>
              </a:rPr>
              <a:t>   </a:t>
            </a:r>
            <a:r>
              <a:rPr lang="en-US" sz="2000" kern="1200">
                <a:solidFill>
                  <a:srgbClr val="000000"/>
                </a:solidFill>
              </a:rPr>
              <a:t> </a:t>
            </a:r>
            <a:r>
              <a:rPr lang="vi-VN" sz="2000" kern="1200">
                <a:solidFill>
                  <a:srgbClr val="000000"/>
                </a:solidFill>
              </a:rPr>
              <a:t>Một điều nổi bật nữa ở Vĩnh Sơn là phát triển nghề nuôi cá. Nhiều ao hồ được người dân dùng nuôi cá với sản lượng hằng năm tới hai tấn rưỡi trên một héc-ta. Ước muốn của người dân vùng cao chở cá ngược về xuôi bán đã trở thành hiện thực.</a:t>
            </a:r>
          </a:p>
          <a:p>
            <a:pPr marL="0" indent="0" algn="just" fontAlgn="base">
              <a:spcBef>
                <a:spcPct val="0"/>
              </a:spcBef>
              <a:spcAft>
                <a:spcPct val="0"/>
              </a:spcAft>
              <a:buClrTx/>
              <a:buSzTx/>
              <a:buFontTx/>
              <a:buNone/>
              <a:defRPr/>
            </a:pPr>
            <a:r>
              <a:rPr lang="vi-VN" sz="2000" kern="1200">
                <a:solidFill>
                  <a:srgbClr val="000000"/>
                </a:solidFill>
              </a:rPr>
              <a:t>   </a:t>
            </a:r>
            <a:r>
              <a:rPr lang="en-US" sz="2000" kern="1200">
                <a:solidFill>
                  <a:srgbClr val="000000"/>
                </a:solidFill>
              </a:rPr>
              <a:t> </a:t>
            </a:r>
            <a:r>
              <a:rPr lang="vi-VN" sz="2000" kern="1200">
                <a:solidFill>
                  <a:srgbClr val="000000"/>
                </a:solidFill>
              </a:rPr>
              <a:t>Nhờ phát triển kinh tế, đời sống người dân được cải thiện rõ </a:t>
            </a:r>
            <a:r>
              <a:rPr lang="en-US" sz="2000" kern="1200">
                <a:solidFill>
                  <a:srgbClr val="000000"/>
                </a:solidFill>
              </a:rPr>
              <a:t>rệt</a:t>
            </a:r>
            <a:r>
              <a:rPr lang="vi-VN" sz="2000" kern="1200">
                <a:solidFill>
                  <a:srgbClr val="000000"/>
                </a:solidFill>
              </a:rPr>
              <a:t>. Trong xã, cứ 10 hộ thì 9 hộ có điện dùng, 8 hộ có phương tiện nghe </a:t>
            </a:r>
            <a:r>
              <a:rPr lang="en-US" sz="2000" kern="1200">
                <a:solidFill>
                  <a:srgbClr val="000000"/>
                </a:solidFill>
              </a:rPr>
              <a:t>-</a:t>
            </a:r>
            <a:r>
              <a:rPr lang="vi-VN" sz="2000" kern="1200">
                <a:solidFill>
                  <a:srgbClr val="000000"/>
                </a:solidFill>
              </a:rPr>
              <a:t> nhìn, 3 hộ có xe máy. Đầ</a:t>
            </a:r>
            <a:r>
              <a:rPr lang="en-US" sz="2000" kern="1200">
                <a:solidFill>
                  <a:srgbClr val="000000"/>
                </a:solidFill>
              </a:rPr>
              <a:t>u</a:t>
            </a:r>
            <a:r>
              <a:rPr lang="vi-VN" sz="2000" kern="1200">
                <a:solidFill>
                  <a:srgbClr val="000000"/>
                </a:solidFill>
              </a:rPr>
              <a:t> năm học 2000 </a:t>
            </a:r>
            <a:r>
              <a:rPr lang="en-US" sz="2000" kern="1200">
                <a:solidFill>
                  <a:srgbClr val="000000"/>
                </a:solidFill>
              </a:rPr>
              <a:t>-</a:t>
            </a:r>
            <a:r>
              <a:rPr lang="vi-VN" sz="2000" kern="1200">
                <a:solidFill>
                  <a:srgbClr val="000000"/>
                </a:solidFill>
              </a:rPr>
              <a:t> 2001, số học sinh đến trường tăng gấp rưỡi so với năm học trước.</a:t>
            </a:r>
          </a:p>
        </p:txBody>
      </p:sp>
      <p:sp>
        <p:nvSpPr>
          <p:cNvPr id="1886" name="Google Shape;1886;p41" hidden="1"/>
          <p:cNvSpPr txBox="1">
            <a:spLocks noGrp="1"/>
          </p:cNvSpPr>
          <p:nvPr>
            <p:ph type="body" idx="1"/>
          </p:nvPr>
        </p:nvSpPr>
        <p:spPr>
          <a:xfrm>
            <a:off x="565050" y="661207"/>
            <a:ext cx="7710300" cy="1293020"/>
          </a:xfrm>
          <a:prstGeom prst="rect">
            <a:avLst/>
          </a:prstGeom>
        </p:spPr>
        <p:txBody>
          <a:bodyPr spcFirstLastPara="1" wrap="square" lIns="91425" tIns="91425" rIns="91425" bIns="91425"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2000" b="1" u="none" strike="noStrike" kern="1200" cap="none" spc="0" normalizeH="0" baseline="0" noProof="0">
                <a:ln>
                  <a:noFill/>
                </a:ln>
                <a:solidFill>
                  <a:srgbClr val="000000"/>
                </a:solidFill>
                <a:effectLst/>
                <a:uLnTx/>
                <a:uFillTx/>
              </a:rPr>
              <a:t>Nét mới ở Vĩnh Sơn</a:t>
            </a:r>
            <a:endParaRPr kumimoji="0" lang="vi-VN" sz="2000" b="0" u="none" strike="noStrike" kern="1200" cap="none" spc="0" normalizeH="0" baseline="0" noProof="0">
              <a:ln>
                <a:noFill/>
              </a:ln>
              <a:solidFill>
                <a:srgbClr val="000000"/>
              </a:solidFill>
              <a:effectLst/>
              <a:uLnTx/>
              <a:uFillTx/>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vi-VN" sz="1600" b="0" i="0" u="none" strike="noStrike" kern="1200" cap="none" spc="0" normalizeH="0" baseline="0" noProof="0">
                <a:ln>
                  <a:noFill/>
                </a:ln>
                <a:solidFill>
                  <a:srgbClr val="000000"/>
                </a:solidFill>
                <a:effectLst/>
                <a:uLnTx/>
                <a:uFillTx/>
              </a:rPr>
              <a:t>    </a:t>
            </a:r>
            <a:r>
              <a:rPr kumimoji="0" lang="en-US" sz="1600" b="0" i="0" u="none" strike="noStrike" kern="1200" cap="none" spc="0" normalizeH="0" baseline="0" noProof="0">
                <a:ln>
                  <a:noFill/>
                </a:ln>
                <a:solidFill>
                  <a:srgbClr val="000000"/>
                </a:solidFill>
                <a:effectLst/>
                <a:uLnTx/>
                <a:uFillTx/>
              </a:rPr>
              <a:t> </a:t>
            </a:r>
            <a:r>
              <a:rPr kumimoji="0" lang="vi-VN" sz="1600" b="0" i="0" u="none" strike="noStrike" kern="1200" cap="none" spc="0" normalizeH="0" baseline="0" noProof="0">
                <a:ln>
                  <a:noFill/>
                </a:ln>
                <a:solidFill>
                  <a:srgbClr val="000000"/>
                </a:solidFill>
                <a:effectLst/>
                <a:uLnTx/>
                <a:uFillTx/>
              </a:rPr>
              <a:t>Vĩnh Sơn là một xã miền núi thuộc huyện Vĩnh Thạnh, tỉnh Bình Định; đồng bào phần lớn là người dân tộc Ba-na. Vốn là xã có nhiều khó khăn nhất huyện, đói nghèo đeo đẳng quanh năm, cuộc sống ở xã vùng cao này giờ đây đã có nhiều đổi khác.</a:t>
            </a:r>
          </a:p>
        </p:txBody>
      </p:sp>
      <p:sp>
        <p:nvSpPr>
          <p:cNvPr id="1887" name="Google Shape;1887;p41"/>
          <p:cNvSpPr txBox="1">
            <a:spLocks noGrp="1"/>
          </p:cNvSpPr>
          <p:nvPr>
            <p:ph type="title"/>
          </p:nvPr>
        </p:nvSpPr>
        <p:spPr>
          <a:xfrm>
            <a:off x="1129950" y="0"/>
            <a:ext cx="6884100" cy="572700"/>
          </a:xfrm>
          <a:prstGeom prst="rect">
            <a:avLst/>
          </a:prstGeom>
        </p:spPr>
        <p:txBody>
          <a:bodyPr spcFirstLastPara="1" wrap="square" lIns="91425" tIns="91425" rIns="91425" bIns="91425" anchor="t" anchorCtr="0">
            <a:noAutofit/>
          </a:bodyPr>
          <a:lstStyle/>
          <a:p>
            <a:pPr lvl="0"/>
            <a:r>
              <a:rPr lang="en-US" sz="3200" dirty="0">
                <a:solidFill>
                  <a:schemeClr val="accent5">
                    <a:lumMod val="50000"/>
                  </a:schemeClr>
                </a:solidFill>
              </a:rPr>
              <a:t>b</a:t>
            </a:r>
            <a:r>
              <a:rPr lang="vi-VN" sz="3200" dirty="0">
                <a:solidFill>
                  <a:schemeClr val="accent5">
                    <a:lumMod val="50000"/>
                  </a:schemeClr>
                </a:solidFill>
              </a:rPr>
              <a:t>. Kể lại những nét đổi mới nói trên</a:t>
            </a:r>
          </a:p>
        </p:txBody>
      </p:sp>
      <p:sp>
        <p:nvSpPr>
          <p:cNvPr id="12" name="Rectangle 11" hidden="1">
            <a:extLst>
              <a:ext uri="{FF2B5EF4-FFF2-40B4-BE49-F238E27FC236}">
                <a16:creationId xmlns:a16="http://schemas.microsoft.com/office/drawing/2014/main" id="{C305CE2B-D779-42D0-94C7-B0BB1E926638}"/>
              </a:ext>
            </a:extLst>
          </p:cNvPr>
          <p:cNvSpPr/>
          <p:nvPr/>
        </p:nvSpPr>
        <p:spPr>
          <a:xfrm>
            <a:off x="563750" y="1072384"/>
            <a:ext cx="7710300" cy="2743200"/>
          </a:xfrm>
          <a:prstGeom prst="rect">
            <a:avLst/>
          </a:prstGeom>
          <a:solidFill>
            <a:srgbClr val="FFF0DE">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1886;p41" hidden="1">
            <a:extLst>
              <a:ext uri="{FF2B5EF4-FFF2-40B4-BE49-F238E27FC236}">
                <a16:creationId xmlns:a16="http://schemas.microsoft.com/office/drawing/2014/main" id="{C9CD6954-87A5-4EC6-831F-C5772B04FFED}"/>
              </a:ext>
            </a:extLst>
          </p:cNvPr>
          <p:cNvSpPr txBox="1">
            <a:spLocks/>
          </p:cNvSpPr>
          <p:nvPr/>
        </p:nvSpPr>
        <p:spPr>
          <a:xfrm>
            <a:off x="564400" y="1954227"/>
            <a:ext cx="7710300" cy="290114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Bellota Text"/>
              <a:buAutoNum type="arabicPeriod"/>
              <a:defRPr sz="1200" b="0" i="0" u="none" strike="noStrike" cap="none">
                <a:solidFill>
                  <a:schemeClr val="dk1"/>
                </a:solidFill>
                <a:latin typeface="Tahoma" panose="020B0604030504040204" pitchFamily="34" charset="0"/>
                <a:ea typeface="Tahoma" panose="020B0604030504040204" pitchFamily="34" charset="0"/>
                <a:cs typeface="Tahoma" panose="020B0604030504040204" pitchFamily="34" charset="0"/>
                <a:sym typeface="Roboto"/>
              </a:defRPr>
            </a:lvl1pPr>
            <a:lvl2pPr marL="914400" marR="0" lvl="1" indent="-317500" algn="l" rtl="0">
              <a:lnSpc>
                <a:spcPct val="115000"/>
              </a:lnSpc>
              <a:spcBef>
                <a:spcPts val="0"/>
              </a:spcBef>
              <a:spcAft>
                <a:spcPts val="0"/>
              </a:spcAft>
              <a:buClr>
                <a:srgbClr val="FFB000"/>
              </a:buClr>
              <a:buSzPts val="1400"/>
              <a:buFont typeface="Arial"/>
              <a:buAutoNum type="alphaLcPeriod"/>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0"/>
              </a:spcBef>
              <a:spcAft>
                <a:spcPts val="0"/>
              </a:spcAft>
              <a:buClr>
                <a:srgbClr val="FFB000"/>
              </a:buClr>
              <a:buSzPts val="1400"/>
              <a:buFont typeface="Arial"/>
              <a:buAutoNum type="romanLcPeriod"/>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0"/>
              </a:spcBef>
              <a:spcAft>
                <a:spcPts val="0"/>
              </a:spcAft>
              <a:buClr>
                <a:srgbClr val="FFB000"/>
              </a:buClr>
              <a:buSzPts val="1400"/>
              <a:buFont typeface="Arial"/>
              <a:buAutoNum type="arabicPeriod"/>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0"/>
              </a:spcBef>
              <a:spcAft>
                <a:spcPts val="0"/>
              </a:spcAft>
              <a:buClr>
                <a:srgbClr val="FFB000"/>
              </a:buClr>
              <a:buSzPts val="1400"/>
              <a:buFont typeface="Arial"/>
              <a:buAutoNum type="alphaLcPeriod"/>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0"/>
              </a:spcBef>
              <a:spcAft>
                <a:spcPts val="0"/>
              </a:spcAft>
              <a:buClr>
                <a:srgbClr val="FFB000"/>
              </a:buClr>
              <a:buSzPts val="1400"/>
              <a:buFont typeface="Arial"/>
              <a:buAutoNum type="romanLcPeriod"/>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0"/>
              </a:spcBef>
              <a:spcAft>
                <a:spcPts val="0"/>
              </a:spcAft>
              <a:buClr>
                <a:srgbClr val="FFB000"/>
              </a:buClr>
              <a:buSzPts val="1400"/>
              <a:buFont typeface="Arial"/>
              <a:buAutoNum type="arabicPeriod"/>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0"/>
              </a:spcBef>
              <a:spcAft>
                <a:spcPts val="0"/>
              </a:spcAft>
              <a:buClr>
                <a:srgbClr val="FFB000"/>
              </a:buClr>
              <a:buSzPts val="1400"/>
              <a:buFont typeface="Arial"/>
              <a:buAutoNum type="alphaLcPeriod"/>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0"/>
              </a:spcBef>
              <a:spcAft>
                <a:spcPts val="0"/>
              </a:spcAft>
              <a:buClr>
                <a:srgbClr val="FFB000"/>
              </a:buClr>
              <a:buSzPts val="1400"/>
              <a:buFont typeface="Arial"/>
              <a:buAutoNum type="romanLcPeriod"/>
              <a:defRPr sz="1400" b="0" i="0" u="none" strike="noStrike" cap="none">
                <a:solidFill>
                  <a:schemeClr val="dk1"/>
                </a:solidFill>
                <a:latin typeface="Roboto"/>
                <a:ea typeface="Roboto"/>
                <a:cs typeface="Roboto"/>
                <a:sym typeface="Roboto"/>
              </a:defRPr>
            </a:lvl9pPr>
          </a:lstStyle>
          <a:p>
            <a:pPr marL="0" indent="0" algn="just" fontAlgn="base">
              <a:spcBef>
                <a:spcPct val="0"/>
              </a:spcBef>
              <a:spcAft>
                <a:spcPct val="0"/>
              </a:spcAft>
              <a:buClrTx/>
              <a:buSzTx/>
              <a:buFontTx/>
              <a:buNone/>
              <a:defRPr/>
            </a:pPr>
            <a:r>
              <a:rPr lang="vi-VN" sz="1600" kern="1200">
                <a:solidFill>
                  <a:srgbClr val="000000"/>
                </a:solidFill>
              </a:rPr>
              <a:t>   </a:t>
            </a:r>
            <a:r>
              <a:rPr lang="en-US" sz="1600" kern="1200">
                <a:solidFill>
                  <a:srgbClr val="000000"/>
                </a:solidFill>
              </a:rPr>
              <a:t> </a:t>
            </a:r>
            <a:r>
              <a:rPr lang="vi-VN" sz="1600" kern="1200">
                <a:solidFill>
                  <a:srgbClr val="000000"/>
                </a:solidFill>
              </a:rPr>
              <a:t>Nét nổi bật nhất ở Vĩnh Sơn hôm nay là người dân đã biết trồng lúa nước. Ngày trước chỉ quen phát rẫy làm nương nay đây mai đó, giờ đây toàn xã đã trồng lúa nước hai vụ một năm với năng suất khá cao. Bà con trong xã không những không lo thiếu ăn, mà còn có lương thực để chăn nuôi.</a:t>
            </a:r>
          </a:p>
          <a:p>
            <a:pPr marL="0" indent="0" algn="just" fontAlgn="base">
              <a:spcBef>
                <a:spcPct val="0"/>
              </a:spcBef>
              <a:spcAft>
                <a:spcPct val="0"/>
              </a:spcAft>
              <a:buClrTx/>
              <a:buSzTx/>
              <a:buFontTx/>
              <a:buNone/>
              <a:defRPr/>
            </a:pPr>
            <a:r>
              <a:rPr lang="vi-VN" sz="1600" kern="1200">
                <a:solidFill>
                  <a:srgbClr val="000000"/>
                </a:solidFill>
              </a:rPr>
              <a:t>   </a:t>
            </a:r>
            <a:r>
              <a:rPr lang="en-US" sz="1600" kern="1200">
                <a:solidFill>
                  <a:srgbClr val="000000"/>
                </a:solidFill>
              </a:rPr>
              <a:t> </a:t>
            </a:r>
            <a:r>
              <a:rPr lang="vi-VN" sz="1600" kern="1200">
                <a:solidFill>
                  <a:srgbClr val="000000"/>
                </a:solidFill>
              </a:rPr>
              <a:t>Một điều nổi bật nữa ở Vĩnh Sơn là phát triển nghề nuôi cá. Nhiều ao hồ được người dân dùng nuôi cá với sản lượng hằng năm tới hai tấn rưỡi trên một héc-ta. Ước muốn của người dân vùng cao chở cá ngược về xuôi bán đã trở thành hiện thực.</a:t>
            </a:r>
          </a:p>
          <a:p>
            <a:pPr marL="0" indent="0" algn="just" fontAlgn="base">
              <a:spcBef>
                <a:spcPct val="0"/>
              </a:spcBef>
              <a:spcAft>
                <a:spcPct val="0"/>
              </a:spcAft>
              <a:buClrTx/>
              <a:buSzTx/>
              <a:buFontTx/>
              <a:buNone/>
              <a:defRPr/>
            </a:pPr>
            <a:r>
              <a:rPr lang="vi-VN" sz="1600" kern="1200">
                <a:solidFill>
                  <a:srgbClr val="000000"/>
                </a:solidFill>
              </a:rPr>
              <a:t>   </a:t>
            </a:r>
            <a:r>
              <a:rPr lang="en-US" sz="1600" kern="1200">
                <a:solidFill>
                  <a:srgbClr val="000000"/>
                </a:solidFill>
              </a:rPr>
              <a:t> </a:t>
            </a:r>
            <a:r>
              <a:rPr lang="vi-VN" sz="1600" kern="1200">
                <a:solidFill>
                  <a:srgbClr val="000000"/>
                </a:solidFill>
              </a:rPr>
              <a:t>Nhờ phát triển kinh tế, đời sống người dân được cải thiện rõ </a:t>
            </a:r>
            <a:r>
              <a:rPr lang="en-US" sz="1600" kern="1200">
                <a:solidFill>
                  <a:srgbClr val="000000"/>
                </a:solidFill>
              </a:rPr>
              <a:t>rệt</a:t>
            </a:r>
            <a:r>
              <a:rPr lang="vi-VN" sz="1600" kern="1200">
                <a:solidFill>
                  <a:srgbClr val="000000"/>
                </a:solidFill>
              </a:rPr>
              <a:t>. Trong xã, cứ 10 hộ thì 9 hộ có điện dùng, 8 hộ có phương tiện nghe </a:t>
            </a:r>
            <a:r>
              <a:rPr lang="en-US" sz="1600" kern="1200">
                <a:solidFill>
                  <a:srgbClr val="000000"/>
                </a:solidFill>
              </a:rPr>
              <a:t>-</a:t>
            </a:r>
            <a:r>
              <a:rPr lang="vi-VN" sz="1600" kern="1200">
                <a:solidFill>
                  <a:srgbClr val="000000"/>
                </a:solidFill>
              </a:rPr>
              <a:t> nhìn, 3 hộ có xe máy. Đầ</a:t>
            </a:r>
            <a:r>
              <a:rPr lang="en-US" sz="1600" kern="1200">
                <a:solidFill>
                  <a:srgbClr val="000000"/>
                </a:solidFill>
              </a:rPr>
              <a:t>u</a:t>
            </a:r>
            <a:r>
              <a:rPr lang="vi-VN" sz="1600" kern="1200">
                <a:solidFill>
                  <a:srgbClr val="000000"/>
                </a:solidFill>
              </a:rPr>
              <a:t> năm học 2000 </a:t>
            </a:r>
            <a:r>
              <a:rPr lang="en-US" sz="1600" kern="1200">
                <a:solidFill>
                  <a:srgbClr val="000000"/>
                </a:solidFill>
              </a:rPr>
              <a:t>-</a:t>
            </a:r>
            <a:r>
              <a:rPr lang="vi-VN" sz="1600" kern="1200">
                <a:solidFill>
                  <a:srgbClr val="000000"/>
                </a:solidFill>
              </a:rPr>
              <a:t> 2001, số học sinh đến trường tăng gấp rưỡi so với năm học trước.</a:t>
            </a:r>
          </a:p>
        </p:txBody>
      </p:sp>
      <p:sp>
        <p:nvSpPr>
          <p:cNvPr id="9" name="Rectangle: Rounded Corners 8">
            <a:extLst>
              <a:ext uri="{FF2B5EF4-FFF2-40B4-BE49-F238E27FC236}">
                <a16:creationId xmlns:a16="http://schemas.microsoft.com/office/drawing/2014/main" id="{EC9AFB7F-F4EE-46AB-B7C2-014F49DF480B}"/>
              </a:ext>
            </a:extLst>
          </p:cNvPr>
          <p:cNvSpPr/>
          <p:nvPr/>
        </p:nvSpPr>
        <p:spPr>
          <a:xfrm>
            <a:off x="439675" y="572700"/>
            <a:ext cx="8264650" cy="4272742"/>
          </a:xfrm>
          <a:prstGeom prst="roundRect">
            <a:avLst>
              <a:gd name="adj" fmla="val 102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r>
              <a:rPr lang="en-US" sz="2300" dirty="0">
                <a:solidFill>
                  <a:schemeClr val="bg1">
                    <a:lumMod val="10000"/>
                  </a:schemeClr>
                </a:solidFill>
                <a:latin typeface="Tahoma" panose="020B0604030504040204" pitchFamily="34" charset="0"/>
                <a:ea typeface="Tahoma" panose="020B0604030504040204" pitchFamily="34" charset="0"/>
                <a:cs typeface="Tahoma" panose="020B0604030504040204" pitchFamily="34" charset="0"/>
              </a:rPr>
              <a:t>- N</a:t>
            </a:r>
            <a:r>
              <a:rPr lang="vi-VN" sz="2300" dirty="0">
                <a:solidFill>
                  <a:schemeClr val="bg1">
                    <a:lumMod val="10000"/>
                  </a:schemeClr>
                </a:solidFill>
                <a:latin typeface="Tahoma" panose="020B0604030504040204" pitchFamily="34" charset="0"/>
                <a:ea typeface="Tahoma" panose="020B0604030504040204" pitchFamily="34" charset="0"/>
                <a:cs typeface="Tahoma" panose="020B0604030504040204" pitchFamily="34" charset="0"/>
              </a:rPr>
              <a:t>gười dân </a:t>
            </a:r>
            <a:r>
              <a:rPr lang="en-US" sz="2300" dirty="0" err="1">
                <a:solidFill>
                  <a:schemeClr val="bg1">
                    <a:lumMod val="10000"/>
                  </a:schemeClr>
                </a:solidFill>
                <a:latin typeface="Tahoma" panose="020B0604030504040204" pitchFamily="34" charset="0"/>
                <a:ea typeface="Tahoma" panose="020B0604030504040204" pitchFamily="34" charset="0"/>
                <a:cs typeface="Tahoma" panose="020B0604030504040204" pitchFamily="34" charset="0"/>
              </a:rPr>
              <a:t>Vĩnh</a:t>
            </a:r>
            <a:r>
              <a:rPr lang="en-US" sz="2300" dirty="0">
                <a:solidFill>
                  <a:schemeClr val="bg1">
                    <a:lumMod val="10000"/>
                  </a:schemeClr>
                </a:solidFill>
                <a:latin typeface="Tahoma" panose="020B0604030504040204" pitchFamily="34" charset="0"/>
                <a:ea typeface="Tahoma" panose="020B0604030504040204" pitchFamily="34" charset="0"/>
                <a:cs typeface="Tahoma" panose="020B0604030504040204" pitchFamily="34" charset="0"/>
              </a:rPr>
              <a:t> </a:t>
            </a:r>
            <a:r>
              <a:rPr lang="en-US" sz="2300" dirty="0" err="1">
                <a:solidFill>
                  <a:schemeClr val="bg1">
                    <a:lumMod val="10000"/>
                  </a:schemeClr>
                </a:solidFill>
                <a:latin typeface="Tahoma" panose="020B0604030504040204" pitchFamily="34" charset="0"/>
                <a:ea typeface="Tahoma" panose="020B0604030504040204" pitchFamily="34" charset="0"/>
                <a:cs typeface="Tahoma" panose="020B0604030504040204" pitchFamily="34" charset="0"/>
              </a:rPr>
              <a:t>Sơn</a:t>
            </a:r>
            <a:r>
              <a:rPr lang="en-US" sz="2300" dirty="0">
                <a:solidFill>
                  <a:schemeClr val="bg1">
                    <a:lumMod val="10000"/>
                  </a:schemeClr>
                </a:solidFill>
                <a:latin typeface="Tahoma" panose="020B0604030504040204" pitchFamily="34" charset="0"/>
                <a:ea typeface="Tahoma" panose="020B0604030504040204" pitchFamily="34" charset="0"/>
                <a:cs typeface="Tahoma" panose="020B0604030504040204" pitchFamily="34" charset="0"/>
              </a:rPr>
              <a:t> </a:t>
            </a:r>
            <a:r>
              <a:rPr lang="vi-VN" sz="2300" dirty="0">
                <a:solidFill>
                  <a:schemeClr val="bg1">
                    <a:lumMod val="10000"/>
                  </a:schemeClr>
                </a:solidFill>
                <a:latin typeface="Tahoma" panose="020B0604030504040204" pitchFamily="34" charset="0"/>
                <a:ea typeface="Tahoma" panose="020B0604030504040204" pitchFamily="34" charset="0"/>
                <a:cs typeface="Tahoma" panose="020B0604030504040204" pitchFamily="34" charset="0"/>
              </a:rPr>
              <a:t>giờ </a:t>
            </a:r>
            <a:r>
              <a:rPr lang="vi-VN" sz="2300" b="1" dirty="0">
                <a:solidFill>
                  <a:schemeClr val="bg1">
                    <a:lumMod val="10000"/>
                  </a:schemeClr>
                </a:solidFill>
                <a:latin typeface="Tahoma" panose="020B0604030504040204" pitchFamily="34" charset="0"/>
                <a:ea typeface="Tahoma" panose="020B0604030504040204" pitchFamily="34" charset="0"/>
                <a:cs typeface="Tahoma" panose="020B0604030504040204" pitchFamily="34" charset="0"/>
              </a:rPr>
              <a:t>đã biết trồng lúa nước </a:t>
            </a:r>
            <a:r>
              <a:rPr lang="vi-VN" sz="2300" dirty="0">
                <a:solidFill>
                  <a:schemeClr val="bg1">
                    <a:lumMod val="10000"/>
                  </a:schemeClr>
                </a:solidFill>
                <a:latin typeface="Tahoma" panose="020B0604030504040204" pitchFamily="34" charset="0"/>
                <a:ea typeface="Tahoma" panose="020B0604030504040204" pitchFamily="34" charset="0"/>
                <a:cs typeface="Tahoma" panose="020B0604030504040204" pitchFamily="34" charset="0"/>
              </a:rPr>
              <a:t>hai vụ một năm, năng suất khá cao. Bà con</a:t>
            </a:r>
            <a:r>
              <a:rPr lang="en-US" sz="2300" dirty="0">
                <a:solidFill>
                  <a:schemeClr val="bg1">
                    <a:lumMod val="10000"/>
                  </a:schemeClr>
                </a:solidFill>
                <a:latin typeface="Tahoma" panose="020B0604030504040204" pitchFamily="34" charset="0"/>
                <a:ea typeface="Tahoma" panose="020B0604030504040204" pitchFamily="34" charset="0"/>
                <a:cs typeface="Tahoma" panose="020B0604030504040204" pitchFamily="34" charset="0"/>
              </a:rPr>
              <a:t> </a:t>
            </a:r>
            <a:r>
              <a:rPr lang="vi-VN" sz="2300" dirty="0">
                <a:solidFill>
                  <a:schemeClr val="bg1">
                    <a:lumMod val="10000"/>
                  </a:schemeClr>
                </a:solidFill>
                <a:latin typeface="Tahoma" panose="020B0604030504040204" pitchFamily="34" charset="0"/>
                <a:ea typeface="Tahoma" panose="020B0604030504040204" pitchFamily="34" charset="0"/>
                <a:cs typeface="Tahoma" panose="020B0604030504040204" pitchFamily="34" charset="0"/>
              </a:rPr>
              <a:t>không thiếu ăn, còn có lương thực để chăn nuôi.</a:t>
            </a:r>
            <a:endParaRPr lang="en-US" sz="2300" dirty="0">
              <a:solidFill>
                <a:schemeClr val="bg1">
                  <a:lumMod val="10000"/>
                </a:schemeClr>
              </a:solidFill>
              <a:latin typeface="Tahoma" panose="020B0604030504040204" pitchFamily="34" charset="0"/>
              <a:ea typeface="Tahoma" panose="020B0604030504040204" pitchFamily="34" charset="0"/>
              <a:cs typeface="Tahoma" panose="020B0604030504040204" pitchFamily="34" charset="0"/>
            </a:endParaRPr>
          </a:p>
          <a:p>
            <a:pPr indent="457200"/>
            <a:r>
              <a:rPr lang="vi-VN" sz="2300" dirty="0">
                <a:solidFill>
                  <a:schemeClr val="bg1">
                    <a:lumMod val="10000"/>
                  </a:schemeClr>
                </a:solidFill>
                <a:latin typeface="Tahoma" panose="020B0604030504040204" pitchFamily="34" charset="0"/>
                <a:ea typeface="Tahoma" panose="020B0604030504040204" pitchFamily="34" charset="0"/>
                <a:cs typeface="Tahoma" panose="020B0604030504040204" pitchFamily="34" charset="0"/>
              </a:rPr>
              <a:t>- </a:t>
            </a:r>
            <a:r>
              <a:rPr lang="vi-VN" sz="2300" b="1" dirty="0">
                <a:solidFill>
                  <a:schemeClr val="bg1">
                    <a:lumMod val="10000"/>
                  </a:schemeClr>
                </a:solidFill>
                <a:latin typeface="Tahoma" panose="020B0604030504040204" pitchFamily="34" charset="0"/>
                <a:ea typeface="Tahoma" panose="020B0604030504040204" pitchFamily="34" charset="0"/>
                <a:cs typeface="Tahoma" panose="020B0604030504040204" pitchFamily="34" charset="0"/>
              </a:rPr>
              <a:t>Nghề nuôi cá phát triển. </a:t>
            </a:r>
            <a:r>
              <a:rPr lang="vi-VN" sz="2300" dirty="0">
                <a:solidFill>
                  <a:schemeClr val="bg1">
                    <a:lumMod val="10000"/>
                  </a:schemeClr>
                </a:solidFill>
                <a:latin typeface="Tahoma" panose="020B0604030504040204" pitchFamily="34" charset="0"/>
                <a:ea typeface="Tahoma" panose="020B0604030504040204" pitchFamily="34" charset="0"/>
                <a:cs typeface="Tahoma" panose="020B0604030504040204" pitchFamily="34" charset="0"/>
              </a:rPr>
              <a:t>Nhiều ao hồ có sản lượng hằng năm hai tấn rưỡi trên một héc-ta. Ước muốn của người dân vùng cao chở cá ngược về xuôi bán đã trở thành hiện thực.</a:t>
            </a:r>
          </a:p>
          <a:p>
            <a:pPr indent="457200"/>
            <a:r>
              <a:rPr lang="en-US" sz="2300" dirty="0">
                <a:solidFill>
                  <a:schemeClr val="bg1">
                    <a:lumMod val="10000"/>
                  </a:schemeClr>
                </a:solidFill>
                <a:latin typeface="Tahoma" panose="020B0604030504040204" pitchFamily="34" charset="0"/>
                <a:ea typeface="Tahoma" panose="020B0604030504040204" pitchFamily="34" charset="0"/>
                <a:cs typeface="Tahoma" panose="020B0604030504040204" pitchFamily="34" charset="0"/>
              </a:rPr>
              <a:t>- </a:t>
            </a:r>
            <a:r>
              <a:rPr lang="vi-VN" sz="2300" b="1" dirty="0">
                <a:solidFill>
                  <a:schemeClr val="bg1">
                    <a:lumMod val="10000"/>
                  </a:schemeClr>
                </a:solidFill>
                <a:latin typeface="Tahoma" panose="020B0604030504040204" pitchFamily="34" charset="0"/>
                <a:ea typeface="Tahoma" panose="020B0604030504040204" pitchFamily="34" charset="0"/>
                <a:cs typeface="Tahoma" panose="020B0604030504040204" pitchFamily="34" charset="0"/>
              </a:rPr>
              <a:t>Đời sống người dân được cải thiện: </a:t>
            </a:r>
            <a:r>
              <a:rPr lang="vi-VN" sz="2300" dirty="0">
                <a:solidFill>
                  <a:schemeClr val="bg1">
                    <a:lumMod val="10000"/>
                  </a:schemeClr>
                </a:solidFill>
                <a:latin typeface="Tahoma" panose="020B0604030504040204" pitchFamily="34" charset="0"/>
                <a:ea typeface="Tahoma" panose="020B0604030504040204" pitchFamily="34" charset="0"/>
                <a:cs typeface="Tahoma" panose="020B0604030504040204" pitchFamily="34" charset="0"/>
              </a:rPr>
              <a:t>10 hộ thì 9 hộ có điện dùng, 8 hộ có phương tiện nghe - nhìn, 3 hộ có xe máy. Đầu năm học 2000 – 2001, số học sinh đến trường tăng gấp rưỡi so với năm học trước.</a:t>
            </a:r>
            <a:endParaRPr lang="en-US" sz="2300" dirty="0">
              <a:solidFill>
                <a:schemeClr val="bg1">
                  <a:lumMod val="10000"/>
                </a:schemeClr>
              </a:solidFill>
              <a:latin typeface="Tahoma" panose="020B0604030504040204" pitchFamily="34" charset="0"/>
              <a:ea typeface="Tahoma" panose="020B0604030504040204" pitchFamily="34" charset="0"/>
              <a:cs typeface="Tahoma" panose="020B0604030504040204" pitchFamily="34" charset="0"/>
            </a:endParaRPr>
          </a:p>
          <a:p>
            <a:pPr marL="342900" indent="-342900">
              <a:buFontTx/>
              <a:buChar char="-"/>
            </a:pPr>
            <a:endParaRPr lang="en-US" sz="2300" dirty="0">
              <a:solidFill>
                <a:schemeClr val="bg1">
                  <a:lumMod val="1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a:extLst>
              <a:ext uri="{FF2B5EF4-FFF2-40B4-BE49-F238E27FC236}">
                <a16:creationId xmlns:a16="http://schemas.microsoft.com/office/drawing/2014/main" id="{B59F47A6-0E91-4075-9EA0-A991F99DDC20}"/>
              </a:ext>
            </a:extLst>
          </p:cNvPr>
          <p:cNvPicPr>
            <a:picLocks noChangeAspect="1"/>
          </p:cNvPicPr>
          <p:nvPr/>
        </p:nvPicPr>
        <p:blipFill>
          <a:blip r:embed="rId3"/>
          <a:stretch>
            <a:fillRect/>
          </a:stretch>
        </p:blipFill>
        <p:spPr>
          <a:xfrm>
            <a:off x="-171450" y="3971989"/>
            <a:ext cx="1047602" cy="1171511"/>
          </a:xfrm>
          <a:prstGeom prst="rect">
            <a:avLst/>
          </a:prstGeom>
        </p:spPr>
      </p:pic>
    </p:spTree>
    <p:extLst>
      <p:ext uri="{BB962C8B-B14F-4D97-AF65-F5344CB8AC3E}">
        <p14:creationId xmlns:p14="http://schemas.microsoft.com/office/powerpoint/2010/main" val="1808659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86">
                                            <p:txEl>
                                              <p:pRg st="0" end="0"/>
                                            </p:txEl>
                                          </p:spTgt>
                                        </p:tgtEl>
                                        <p:attrNameLst>
                                          <p:attrName>style.visibility</p:attrName>
                                        </p:attrNameLst>
                                      </p:cBhvr>
                                      <p:to>
                                        <p:strVal val="visible"/>
                                      </p:to>
                                    </p:set>
                                    <p:animEffect transition="in" filter="fade">
                                      <p:cBhvr>
                                        <p:cTn id="7" dur="500"/>
                                        <p:tgtEl>
                                          <p:spTgt spid="188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86">
                                            <p:txEl>
                                              <p:pRg st="1" end="1"/>
                                            </p:txEl>
                                          </p:spTgt>
                                        </p:tgtEl>
                                        <p:attrNameLst>
                                          <p:attrName>style.visibility</p:attrName>
                                        </p:attrNameLst>
                                      </p:cBhvr>
                                      <p:to>
                                        <p:strVal val="visible"/>
                                      </p:to>
                                    </p:set>
                                    <p:animEffect transition="in" filter="fade">
                                      <p:cBhvr>
                                        <p:cTn id="10" dur="500"/>
                                        <p:tgtEl>
                                          <p:spTgt spid="188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fade">
                                      <p:cBhvr>
                                        <p:cTn id="16" dur="500"/>
                                        <p:tgtEl>
                                          <p:spTgt spid="11">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500"/>
                                        <p:tgtEl>
                                          <p:spTgt spid="11">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886">
                                            <p:txEl>
                                              <p:pRg st="0" end="0"/>
                                            </p:txEl>
                                          </p:spTgt>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886">
                                            <p:txEl>
                                              <p:pRg st="1" end="1"/>
                                            </p:txEl>
                                          </p:spTgt>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1">
                                            <p:txEl>
                                              <p:pRg st="0" end="0"/>
                                            </p:txEl>
                                          </p:spTgt>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1">
                                            <p:txEl>
                                              <p:pRg st="1" end="1"/>
                                            </p:txEl>
                                          </p:spTgt>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1">
                                            <p:txEl>
                                              <p:pRg st="2" end="2"/>
                                            </p:txEl>
                                          </p:spTgt>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2"/>
                                        </p:tgtEl>
                                        <p:attrNameLst>
                                          <p:attrName>style.visibility</p:attrName>
                                        </p:attrNameLst>
                                      </p:cBhvr>
                                      <p:to>
                                        <p:strVal val="hidden"/>
                                      </p:to>
                                    </p:set>
                                  </p:childTnLst>
                                </p:cTn>
                              </p:par>
                            </p:childTnLst>
                          </p:cTn>
                        </p:par>
                        <p:par>
                          <p:cTn id="39" fill="hold">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left)">
                                      <p:cBhvr>
                                        <p:cTn id="46" dur="500"/>
                                        <p:tgtEl>
                                          <p:spTgt spid="6"/>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left)">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left)">
                                      <p:cBhvr>
                                        <p:cTn id="60" dur="5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
                                        <p:tgtEl>
                                          <p:spTgt spid="6"/>
                                        </p:tgtEl>
                                      </p:cBhvr>
                                    </p:animEffect>
                                    <p:set>
                                      <p:cBhvr>
                                        <p:cTn id="65" dur="1" fill="hold">
                                          <p:stCondLst>
                                            <p:cond delay="499"/>
                                          </p:stCondLst>
                                        </p:cTn>
                                        <p:tgtEl>
                                          <p:spTgt spid="6"/>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19"/>
                                        </p:tgtEl>
                                      </p:cBhvr>
                                    </p:animEffect>
                                    <p:set>
                                      <p:cBhvr>
                                        <p:cTn id="68" dur="1" fill="hold">
                                          <p:stCondLst>
                                            <p:cond delay="499"/>
                                          </p:stCondLst>
                                        </p:cTn>
                                        <p:tgtEl>
                                          <p:spTgt spid="19"/>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17"/>
                                        </p:tgtEl>
                                      </p:cBhvr>
                                    </p:animEffect>
                                    <p:set>
                                      <p:cBhvr>
                                        <p:cTn id="71" dur="1" fill="hold">
                                          <p:stCondLst>
                                            <p:cond delay="499"/>
                                          </p:stCondLst>
                                        </p:cTn>
                                        <p:tgtEl>
                                          <p:spTgt spid="17"/>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18"/>
                                        </p:tgtEl>
                                      </p:cBhvr>
                                    </p:animEffect>
                                    <p:set>
                                      <p:cBhvr>
                                        <p:cTn id="74" dur="1" fill="hold">
                                          <p:stCondLst>
                                            <p:cond delay="499"/>
                                          </p:stCondLst>
                                        </p:cTn>
                                        <p:tgtEl>
                                          <p:spTgt spid="18"/>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14"/>
                                        </p:tgtEl>
                                      </p:cBhvr>
                                    </p:animEffect>
                                    <p:set>
                                      <p:cBhvr>
                                        <p:cTn id="77" dur="1" fill="hold">
                                          <p:stCondLst>
                                            <p:cond delay="499"/>
                                          </p:stCondLst>
                                        </p:cTn>
                                        <p:tgtEl>
                                          <p:spTgt spid="14"/>
                                        </p:tgtEl>
                                        <p:attrNameLst>
                                          <p:attrName>style.visibility</p:attrName>
                                        </p:attrNameLst>
                                      </p:cBhvr>
                                      <p:to>
                                        <p:strVal val="hidden"/>
                                      </p:to>
                                    </p:set>
                                  </p:childTnLst>
                                </p:cTn>
                              </p:par>
                            </p:childTnLst>
                          </p:cTn>
                        </p:par>
                        <p:par>
                          <p:cTn id="78" fill="hold">
                            <p:stCondLst>
                              <p:cond delay="500"/>
                            </p:stCondLst>
                            <p:childTnLst>
                              <p:par>
                                <p:cTn id="79" presetID="10" presetClass="entr" presetSubtype="0"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fade">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7" grpId="0" animBg="1"/>
      <p:bldP spid="17" grpId="1" animBg="1"/>
      <p:bldP spid="18" grpId="0" animBg="1"/>
      <p:bldP spid="18" grpId="1" animBg="1"/>
      <p:bldP spid="19" grpId="0" animBg="1"/>
      <p:bldP spid="19" grpId="1" animBg="1"/>
      <p:bldP spid="14" grpId="0"/>
      <p:bldP spid="14" grpId="1"/>
      <p:bldP spid="1886" grpId="0" uiExpand="1" build="p"/>
      <p:bldP spid="1886" grpId="1" build="p"/>
      <p:bldP spid="12" grpId="0" animBg="1"/>
      <p:bldP spid="12" grpId="1" animBg="1"/>
      <p:bldP spid="11" grpId="0" uiExpand="1" build="p"/>
      <p:bldP spid="11" grpId="1" build="allAtOnce"/>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4788BD-9CA9-4F4E-8276-91471BAB1B27}"/>
              </a:ext>
            </a:extLst>
          </p:cNvPr>
          <p:cNvSpPr>
            <a:spLocks noGrp="1"/>
          </p:cNvSpPr>
          <p:nvPr>
            <p:ph type="title"/>
          </p:nvPr>
        </p:nvSpPr>
        <p:spPr>
          <a:xfrm>
            <a:off x="978776" y="-86002"/>
            <a:ext cx="7710300" cy="572700"/>
          </a:xfrm>
        </p:spPr>
        <p:txBody>
          <a:bodyPr/>
          <a:lstStyle/>
          <a:p>
            <a:r>
              <a:rPr lang="en-US" sz="4000"/>
              <a:t>Vĩnh Sơn hôm nay</a:t>
            </a:r>
          </a:p>
        </p:txBody>
      </p:sp>
      <p:pic>
        <p:nvPicPr>
          <p:cNvPr id="5" name="Picture 4">
            <a:extLst>
              <a:ext uri="{FF2B5EF4-FFF2-40B4-BE49-F238E27FC236}">
                <a16:creationId xmlns:a16="http://schemas.microsoft.com/office/drawing/2014/main" id="{F7C56177-C738-4B2F-8950-429E3842692D}"/>
              </a:ext>
            </a:extLst>
          </p:cNvPr>
          <p:cNvPicPr>
            <a:picLocks noChangeAspect="1"/>
          </p:cNvPicPr>
          <p:nvPr/>
        </p:nvPicPr>
        <p:blipFill>
          <a:blip r:embed="rId2"/>
          <a:stretch>
            <a:fillRect/>
          </a:stretch>
        </p:blipFill>
        <p:spPr>
          <a:xfrm>
            <a:off x="31182" y="1349276"/>
            <a:ext cx="2627625" cy="3724192"/>
          </a:xfrm>
          <a:prstGeom prst="rect">
            <a:avLst/>
          </a:prstGeom>
          <a:effectLst>
            <a:outerShdw blurRad="76200" dir="13500000" sy="23000" kx="1200000" algn="br" rotWithShape="0">
              <a:prstClr val="black">
                <a:alpha val="20000"/>
              </a:prstClr>
            </a:outerShdw>
          </a:effectLst>
        </p:spPr>
      </p:pic>
      <p:pic>
        <p:nvPicPr>
          <p:cNvPr id="9" name="Picture 8">
            <a:extLst>
              <a:ext uri="{FF2B5EF4-FFF2-40B4-BE49-F238E27FC236}">
                <a16:creationId xmlns:a16="http://schemas.microsoft.com/office/drawing/2014/main" id="{DD38CF0E-D7C2-4AA0-B301-0B47A9491461}"/>
              </a:ext>
            </a:extLst>
          </p:cNvPr>
          <p:cNvPicPr>
            <a:picLocks noChangeAspect="1"/>
          </p:cNvPicPr>
          <p:nvPr/>
        </p:nvPicPr>
        <p:blipFill rotWithShape="1">
          <a:blip r:embed="rId3"/>
          <a:srcRect t="11459" b="9119"/>
          <a:stretch/>
        </p:blipFill>
        <p:spPr>
          <a:xfrm>
            <a:off x="2556053" y="1010093"/>
            <a:ext cx="4117142" cy="3323550"/>
          </a:xfrm>
          <a:prstGeom prst="rect">
            <a:avLst/>
          </a:prstGeom>
          <a:effectLst>
            <a:softEdge rad="31750"/>
          </a:effectLst>
        </p:spPr>
      </p:pic>
      <p:pic>
        <p:nvPicPr>
          <p:cNvPr id="15" name="Picture 14">
            <a:extLst>
              <a:ext uri="{FF2B5EF4-FFF2-40B4-BE49-F238E27FC236}">
                <a16:creationId xmlns:a16="http://schemas.microsoft.com/office/drawing/2014/main" id="{41DFCFA0-E5FB-4CF9-A990-2C59AF7ECB2B}"/>
              </a:ext>
            </a:extLst>
          </p:cNvPr>
          <p:cNvPicPr>
            <a:picLocks noChangeAspect="1"/>
          </p:cNvPicPr>
          <p:nvPr/>
        </p:nvPicPr>
        <p:blipFill>
          <a:blip r:embed="rId4"/>
          <a:stretch>
            <a:fillRect/>
          </a:stretch>
        </p:blipFill>
        <p:spPr>
          <a:xfrm>
            <a:off x="2278973" y="1095551"/>
            <a:ext cx="4724401" cy="3149601"/>
          </a:xfrm>
          <a:prstGeom prst="rect">
            <a:avLst/>
          </a:prstGeom>
          <a:effectLst>
            <a:softEdge rad="31750"/>
          </a:effectLst>
        </p:spPr>
      </p:pic>
      <p:pic>
        <p:nvPicPr>
          <p:cNvPr id="17" name="Picture 16">
            <a:extLst>
              <a:ext uri="{FF2B5EF4-FFF2-40B4-BE49-F238E27FC236}">
                <a16:creationId xmlns:a16="http://schemas.microsoft.com/office/drawing/2014/main" id="{C7756CA2-B4F5-4317-8DF1-A4C367044F28}"/>
              </a:ext>
            </a:extLst>
          </p:cNvPr>
          <p:cNvPicPr>
            <a:picLocks noChangeAspect="1"/>
          </p:cNvPicPr>
          <p:nvPr/>
        </p:nvPicPr>
        <p:blipFill>
          <a:blip r:embed="rId5"/>
          <a:stretch>
            <a:fillRect/>
          </a:stretch>
        </p:blipFill>
        <p:spPr>
          <a:xfrm>
            <a:off x="1964520" y="1007060"/>
            <a:ext cx="5738812" cy="3181034"/>
          </a:xfrm>
          <a:prstGeom prst="rect">
            <a:avLst/>
          </a:prstGeom>
          <a:effectLst>
            <a:softEdge rad="31750"/>
          </a:effectLst>
        </p:spPr>
      </p:pic>
      <p:sp>
        <p:nvSpPr>
          <p:cNvPr id="24" name="TextBox 23">
            <a:extLst>
              <a:ext uri="{FF2B5EF4-FFF2-40B4-BE49-F238E27FC236}">
                <a16:creationId xmlns:a16="http://schemas.microsoft.com/office/drawing/2014/main" id="{E809E112-09A4-40ED-988D-1FE08EC64536}"/>
              </a:ext>
            </a:extLst>
          </p:cNvPr>
          <p:cNvSpPr txBox="1"/>
          <p:nvPr/>
        </p:nvSpPr>
        <p:spPr>
          <a:xfrm>
            <a:off x="2209750" y="4364662"/>
            <a:ext cx="4724400" cy="584775"/>
          </a:xfrm>
          <a:prstGeom prst="rect">
            <a:avLst/>
          </a:prstGeom>
          <a:noFill/>
        </p:spPr>
        <p:txBody>
          <a:bodyPr wrap="square" rtlCol="0">
            <a:spAutoFit/>
          </a:bodyPr>
          <a:lstStyle/>
          <a:p>
            <a:pPr algn="ctr"/>
            <a:r>
              <a:rPr lang="en-US" sz="3200">
                <a:latin typeface="Tahoma" panose="020B0604030504040204" pitchFamily="34" charset="0"/>
                <a:ea typeface="Tahoma" panose="020B0604030504040204" pitchFamily="34" charset="0"/>
                <a:cs typeface="Tahoma" panose="020B0604030504040204" pitchFamily="34" charset="0"/>
              </a:rPr>
              <a:t>Kinh tế phát triển.</a:t>
            </a:r>
          </a:p>
        </p:txBody>
      </p:sp>
      <p:sp>
        <p:nvSpPr>
          <p:cNvPr id="25" name="TextBox 24">
            <a:extLst>
              <a:ext uri="{FF2B5EF4-FFF2-40B4-BE49-F238E27FC236}">
                <a16:creationId xmlns:a16="http://schemas.microsoft.com/office/drawing/2014/main" id="{7A8AF640-23E9-4894-8770-3161DBAA019F}"/>
              </a:ext>
            </a:extLst>
          </p:cNvPr>
          <p:cNvSpPr txBox="1"/>
          <p:nvPr/>
        </p:nvSpPr>
        <p:spPr>
          <a:xfrm>
            <a:off x="1355374" y="4387689"/>
            <a:ext cx="6753224" cy="584775"/>
          </a:xfrm>
          <a:prstGeom prst="rect">
            <a:avLst/>
          </a:prstGeom>
          <a:noFill/>
        </p:spPr>
        <p:txBody>
          <a:bodyPr wrap="square" rtlCol="0">
            <a:spAutoFit/>
          </a:bodyPr>
          <a:lstStyle/>
          <a:p>
            <a:pPr algn="ctr"/>
            <a:r>
              <a:rPr lang="en-US" sz="3200">
                <a:latin typeface="Tahoma" panose="020B0604030504040204" pitchFamily="34" charset="0"/>
                <a:ea typeface="Tahoma" panose="020B0604030504040204" pitchFamily="34" charset="0"/>
                <a:cs typeface="Tahoma" panose="020B0604030504040204" pitchFamily="34" charset="0"/>
              </a:rPr>
              <a:t>Đời sống nhân dân được cải thiện.</a:t>
            </a:r>
          </a:p>
        </p:txBody>
      </p:sp>
      <p:pic>
        <p:nvPicPr>
          <p:cNvPr id="11" name="Picture 10">
            <a:extLst>
              <a:ext uri="{FF2B5EF4-FFF2-40B4-BE49-F238E27FC236}">
                <a16:creationId xmlns:a16="http://schemas.microsoft.com/office/drawing/2014/main" id="{6D7F6489-1CA2-4208-869C-7F22D64A55EE}"/>
              </a:ext>
            </a:extLst>
          </p:cNvPr>
          <p:cNvPicPr>
            <a:picLocks noChangeAspect="1"/>
          </p:cNvPicPr>
          <p:nvPr/>
        </p:nvPicPr>
        <p:blipFill rotWithShape="1">
          <a:blip r:embed="rId6"/>
          <a:srcRect b="9173"/>
          <a:stretch/>
        </p:blipFill>
        <p:spPr>
          <a:xfrm>
            <a:off x="2140626" y="976041"/>
            <a:ext cx="5182720" cy="3135647"/>
          </a:xfrm>
          <a:prstGeom prst="rect">
            <a:avLst/>
          </a:prstGeom>
          <a:effectLst>
            <a:softEdge rad="31750"/>
          </a:effectLst>
        </p:spPr>
      </p:pic>
      <p:pic>
        <p:nvPicPr>
          <p:cNvPr id="13" name="Picture 12">
            <a:extLst>
              <a:ext uri="{FF2B5EF4-FFF2-40B4-BE49-F238E27FC236}">
                <a16:creationId xmlns:a16="http://schemas.microsoft.com/office/drawing/2014/main" id="{FEF91449-8329-42A5-845B-A26D2EB15FB3}"/>
              </a:ext>
            </a:extLst>
          </p:cNvPr>
          <p:cNvPicPr>
            <a:picLocks noChangeAspect="1"/>
          </p:cNvPicPr>
          <p:nvPr/>
        </p:nvPicPr>
        <p:blipFill>
          <a:blip r:embed="rId7"/>
          <a:stretch>
            <a:fillRect/>
          </a:stretch>
        </p:blipFill>
        <p:spPr>
          <a:xfrm>
            <a:off x="2180741" y="824081"/>
            <a:ext cx="5201600" cy="3464937"/>
          </a:xfrm>
          <a:prstGeom prst="rect">
            <a:avLst/>
          </a:prstGeom>
          <a:effectLst>
            <a:softEdge rad="31750"/>
          </a:effectLst>
        </p:spPr>
      </p:pic>
      <p:sp>
        <p:nvSpPr>
          <p:cNvPr id="26" name="TextBox 25">
            <a:extLst>
              <a:ext uri="{FF2B5EF4-FFF2-40B4-BE49-F238E27FC236}">
                <a16:creationId xmlns:a16="http://schemas.microsoft.com/office/drawing/2014/main" id="{14880A3E-F4BD-4539-A8AE-BA14125ACA8B}"/>
              </a:ext>
            </a:extLst>
          </p:cNvPr>
          <p:cNvSpPr txBox="1"/>
          <p:nvPr/>
        </p:nvSpPr>
        <p:spPr>
          <a:xfrm>
            <a:off x="-674192" y="4087000"/>
            <a:ext cx="10556092" cy="1077218"/>
          </a:xfrm>
          <a:prstGeom prst="rect">
            <a:avLst/>
          </a:prstGeom>
          <a:noFill/>
        </p:spPr>
        <p:txBody>
          <a:bodyPr wrap="square" rtlCol="0">
            <a:spAutoFit/>
          </a:bodyPr>
          <a:lstStyle/>
          <a:p>
            <a:pPr algn="ctr"/>
            <a:r>
              <a:rPr lang="en-US" sz="3200">
                <a:latin typeface="Tahoma" panose="020B0604030504040204" pitchFamily="34" charset="0"/>
                <a:ea typeface="Tahoma" panose="020B0604030504040204" pitchFamily="34" charset="0"/>
                <a:cs typeface="Tahoma" panose="020B0604030504040204" pitchFamily="34" charset="0"/>
              </a:rPr>
              <a:t>Điểm du lịch hấp dẫn</a:t>
            </a:r>
          </a:p>
          <a:p>
            <a:pPr algn="ctr"/>
            <a:r>
              <a:rPr lang="en-US" sz="3200">
                <a:latin typeface="Tahoma" panose="020B0604030504040204" pitchFamily="34" charset="0"/>
                <a:ea typeface="Tahoma" panose="020B0604030504040204" pitchFamily="34" charset="0"/>
                <a:cs typeface="Tahoma" panose="020B0604030504040204" pitchFamily="34" charset="0"/>
              </a:rPr>
              <a:t>“Đà Lạt thu nhỏ” của Bình Định</a:t>
            </a:r>
          </a:p>
        </p:txBody>
      </p:sp>
      <p:pic>
        <p:nvPicPr>
          <p:cNvPr id="7" name="Picture 6">
            <a:extLst>
              <a:ext uri="{FF2B5EF4-FFF2-40B4-BE49-F238E27FC236}">
                <a16:creationId xmlns:a16="http://schemas.microsoft.com/office/drawing/2014/main" id="{F4A217E5-CFB9-42DD-A6B6-4E19CCFFD3F8}"/>
              </a:ext>
            </a:extLst>
          </p:cNvPr>
          <p:cNvPicPr>
            <a:picLocks noChangeAspect="1"/>
          </p:cNvPicPr>
          <p:nvPr/>
        </p:nvPicPr>
        <p:blipFill>
          <a:blip r:embed="rId8"/>
          <a:stretch>
            <a:fillRect/>
          </a:stretch>
        </p:blipFill>
        <p:spPr>
          <a:xfrm>
            <a:off x="4769001" y="2412150"/>
            <a:ext cx="2608143" cy="1737360"/>
          </a:xfrm>
          <a:prstGeom prst="rect">
            <a:avLst/>
          </a:prstGeom>
          <a:effectLst>
            <a:softEdge rad="31750"/>
          </a:effectLst>
        </p:spPr>
      </p:pic>
      <p:pic>
        <p:nvPicPr>
          <p:cNvPr id="19" name="Picture 18">
            <a:extLst>
              <a:ext uri="{FF2B5EF4-FFF2-40B4-BE49-F238E27FC236}">
                <a16:creationId xmlns:a16="http://schemas.microsoft.com/office/drawing/2014/main" id="{EA2F4005-4763-4ACC-9728-6D8AFF0CC605}"/>
              </a:ext>
            </a:extLst>
          </p:cNvPr>
          <p:cNvPicPr>
            <a:picLocks noChangeAspect="1"/>
          </p:cNvPicPr>
          <p:nvPr/>
        </p:nvPicPr>
        <p:blipFill>
          <a:blip r:embed="rId9"/>
          <a:stretch>
            <a:fillRect/>
          </a:stretch>
        </p:blipFill>
        <p:spPr>
          <a:xfrm>
            <a:off x="1986258" y="598384"/>
            <a:ext cx="2316480" cy="1737360"/>
          </a:xfrm>
          <a:prstGeom prst="rect">
            <a:avLst/>
          </a:prstGeom>
          <a:effectLst>
            <a:softEdge rad="31750"/>
          </a:effectLst>
        </p:spPr>
      </p:pic>
      <p:pic>
        <p:nvPicPr>
          <p:cNvPr id="21" name="Picture 20">
            <a:extLst>
              <a:ext uri="{FF2B5EF4-FFF2-40B4-BE49-F238E27FC236}">
                <a16:creationId xmlns:a16="http://schemas.microsoft.com/office/drawing/2014/main" id="{6F6CA925-4CAD-4BE2-8A44-B4CDD49D2C55}"/>
              </a:ext>
            </a:extLst>
          </p:cNvPr>
          <p:cNvPicPr>
            <a:picLocks noChangeAspect="1"/>
          </p:cNvPicPr>
          <p:nvPr/>
        </p:nvPicPr>
        <p:blipFill>
          <a:blip r:embed="rId10"/>
          <a:stretch>
            <a:fillRect/>
          </a:stretch>
        </p:blipFill>
        <p:spPr>
          <a:xfrm>
            <a:off x="4771625" y="632327"/>
            <a:ext cx="2605519" cy="1737360"/>
          </a:xfrm>
          <a:prstGeom prst="rect">
            <a:avLst/>
          </a:prstGeom>
          <a:effectLst>
            <a:softEdge rad="31750"/>
          </a:effectLst>
        </p:spPr>
      </p:pic>
      <p:pic>
        <p:nvPicPr>
          <p:cNvPr id="23" name="Picture 22">
            <a:extLst>
              <a:ext uri="{FF2B5EF4-FFF2-40B4-BE49-F238E27FC236}">
                <a16:creationId xmlns:a16="http://schemas.microsoft.com/office/drawing/2014/main" id="{BFABDF33-6B3B-4835-B564-8F0A8A557117}"/>
              </a:ext>
            </a:extLst>
          </p:cNvPr>
          <p:cNvPicPr>
            <a:picLocks noChangeAspect="1"/>
          </p:cNvPicPr>
          <p:nvPr/>
        </p:nvPicPr>
        <p:blipFill>
          <a:blip r:embed="rId11"/>
          <a:stretch>
            <a:fillRect/>
          </a:stretch>
        </p:blipFill>
        <p:spPr>
          <a:xfrm>
            <a:off x="1993085" y="2412150"/>
            <a:ext cx="2281431" cy="1737360"/>
          </a:xfrm>
          <a:prstGeom prst="rect">
            <a:avLst/>
          </a:prstGeom>
          <a:effectLst>
            <a:softEdge rad="31750"/>
          </a:effectLst>
        </p:spPr>
      </p:pic>
    </p:spTree>
    <p:extLst>
      <p:ext uri="{BB962C8B-B14F-4D97-AF65-F5344CB8AC3E}">
        <p14:creationId xmlns:p14="http://schemas.microsoft.com/office/powerpoint/2010/main" val="354466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Effect transition="in" filter="fade">
                                      <p:cBhvr>
                                        <p:cTn id="9" dur="1000"/>
                                        <p:tgtEl>
                                          <p:spTgt spid="24"/>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Effect transition="in" filter="fade">
                                      <p:cBhvr>
                                        <p:cTn id="14" dur="1000"/>
                                        <p:tgtEl>
                                          <p:spTgt spid="9"/>
                                        </p:tgtEl>
                                      </p:cBhvr>
                                    </p:animEffect>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499"/>
                                          </p:stCondLst>
                                        </p:cTn>
                                        <p:tgtEl>
                                          <p:spTgt spid="9"/>
                                        </p:tgtEl>
                                        <p:attrNameLst>
                                          <p:attrName>style.visibility</p:attrName>
                                        </p:attrNameLst>
                                      </p:cBhvr>
                                      <p:to>
                                        <p:strVal val="hidden"/>
                                      </p:to>
                                    </p:se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000" fill="hold"/>
                                        <p:tgtEl>
                                          <p:spTgt spid="15"/>
                                        </p:tgtEl>
                                        <p:attrNameLst>
                                          <p:attrName>ppt_w</p:attrName>
                                        </p:attrNameLst>
                                      </p:cBhvr>
                                      <p:tavLst>
                                        <p:tav tm="0">
                                          <p:val>
                                            <p:fltVal val="0"/>
                                          </p:val>
                                        </p:tav>
                                        <p:tav tm="100000">
                                          <p:val>
                                            <p:strVal val="#ppt_w"/>
                                          </p:val>
                                        </p:tav>
                                      </p:tavLst>
                                    </p:anim>
                                    <p:anim calcmode="lin" valueType="num">
                                      <p:cBhvr>
                                        <p:cTn id="22" dur="1000" fill="hold"/>
                                        <p:tgtEl>
                                          <p:spTgt spid="15"/>
                                        </p:tgtEl>
                                        <p:attrNameLst>
                                          <p:attrName>ppt_h</p:attrName>
                                        </p:attrNameLst>
                                      </p:cBhvr>
                                      <p:tavLst>
                                        <p:tav tm="0">
                                          <p:val>
                                            <p:fltVal val="0"/>
                                          </p:val>
                                        </p:tav>
                                        <p:tav tm="100000">
                                          <p:val>
                                            <p:strVal val="#ppt_h"/>
                                          </p:val>
                                        </p:tav>
                                      </p:tavLst>
                                    </p:anim>
                                    <p:animEffect transition="in" filter="fade">
                                      <p:cBhvr>
                                        <p:cTn id="23" dur="1000"/>
                                        <p:tgtEl>
                                          <p:spTgt spid="15"/>
                                        </p:tgtEl>
                                      </p:cBhvr>
                                    </p:animEffect>
                                  </p:childTnLst>
                                </p:cTn>
                              </p:par>
                            </p:childTnLst>
                          </p:cTn>
                        </p:par>
                        <p:par>
                          <p:cTn id="24" fill="hold">
                            <p:stCondLst>
                              <p:cond delay="2500"/>
                            </p:stCondLst>
                            <p:childTnLst>
                              <p:par>
                                <p:cTn id="25" presetID="1" presetClass="exit" presetSubtype="0" fill="hold" nodeType="afterEffect">
                                  <p:stCondLst>
                                    <p:cond delay="0"/>
                                  </p:stCondLst>
                                  <p:childTnLst>
                                    <p:set>
                                      <p:cBhvr>
                                        <p:cTn id="26" dur="1" fill="hold">
                                          <p:stCondLst>
                                            <p:cond delay="499"/>
                                          </p:stCondLst>
                                        </p:cTn>
                                        <p:tgtEl>
                                          <p:spTgt spid="15"/>
                                        </p:tgtEl>
                                        <p:attrNameLst>
                                          <p:attrName>style.visibility</p:attrName>
                                        </p:attrNameLst>
                                      </p:cBhvr>
                                      <p:to>
                                        <p:strVal val="hidden"/>
                                      </p:to>
                                    </p:se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1000" fill="hold"/>
                                        <p:tgtEl>
                                          <p:spTgt spid="17"/>
                                        </p:tgtEl>
                                        <p:attrNameLst>
                                          <p:attrName>ppt_w</p:attrName>
                                        </p:attrNameLst>
                                      </p:cBhvr>
                                      <p:tavLst>
                                        <p:tav tm="0">
                                          <p:val>
                                            <p:fltVal val="0"/>
                                          </p:val>
                                        </p:tav>
                                        <p:tav tm="100000">
                                          <p:val>
                                            <p:strVal val="#ppt_w"/>
                                          </p:val>
                                        </p:tav>
                                      </p:tavLst>
                                    </p:anim>
                                    <p:anim calcmode="lin" valueType="num">
                                      <p:cBhvr>
                                        <p:cTn id="31" dur="1000" fill="hold"/>
                                        <p:tgtEl>
                                          <p:spTgt spid="17"/>
                                        </p:tgtEl>
                                        <p:attrNameLst>
                                          <p:attrName>ppt_h</p:attrName>
                                        </p:attrNameLst>
                                      </p:cBhvr>
                                      <p:tavLst>
                                        <p:tav tm="0">
                                          <p:val>
                                            <p:fltVal val="0"/>
                                          </p:val>
                                        </p:tav>
                                        <p:tav tm="100000">
                                          <p:val>
                                            <p:strVal val="#ppt_h"/>
                                          </p:val>
                                        </p:tav>
                                      </p:tavLst>
                                    </p:anim>
                                    <p:animEffect transition="in" filter="fade">
                                      <p:cBhvr>
                                        <p:cTn id="32" dur="1000"/>
                                        <p:tgtEl>
                                          <p:spTgt spid="17"/>
                                        </p:tgtEl>
                                      </p:cBhvr>
                                    </p:animEffect>
                                  </p:childTnLst>
                                </p:cTn>
                              </p:par>
                            </p:childTnLst>
                          </p:cTn>
                        </p:par>
                        <p:par>
                          <p:cTn id="33" fill="hold">
                            <p:stCondLst>
                              <p:cond delay="4000"/>
                            </p:stCondLst>
                            <p:childTnLst>
                              <p:par>
                                <p:cTn id="34" presetID="1" presetClass="exit" presetSubtype="0" fill="hold" grpId="1" nodeType="afterEffect">
                                  <p:stCondLst>
                                    <p:cond delay="0"/>
                                  </p:stCondLst>
                                  <p:childTnLst>
                                    <p:set>
                                      <p:cBhvr>
                                        <p:cTn id="35" dur="1" fill="hold">
                                          <p:stCondLst>
                                            <p:cond delay="499"/>
                                          </p:stCondLst>
                                        </p:cTn>
                                        <p:tgtEl>
                                          <p:spTgt spid="24"/>
                                        </p:tgtEl>
                                        <p:attrNameLst>
                                          <p:attrName>style.visibility</p:attrName>
                                        </p:attrNameLst>
                                      </p:cBhvr>
                                      <p:to>
                                        <p:strVal val="hidden"/>
                                      </p:to>
                                    </p:set>
                                  </p:childTnLst>
                                </p:cTn>
                              </p:par>
                            </p:childTnLst>
                          </p:cTn>
                        </p:par>
                        <p:par>
                          <p:cTn id="36" fill="hold">
                            <p:stCondLst>
                              <p:cond delay="4500"/>
                            </p:stCondLst>
                            <p:childTnLst>
                              <p:par>
                                <p:cTn id="37" presetID="1" presetClass="exit" presetSubtype="0" fill="hold" nodeType="afterEffect">
                                  <p:stCondLst>
                                    <p:cond delay="0"/>
                                  </p:stCondLst>
                                  <p:childTnLst>
                                    <p:set>
                                      <p:cBhvr>
                                        <p:cTn id="38" dur="1" fill="hold">
                                          <p:stCondLst>
                                            <p:cond delay="499"/>
                                          </p:stCondLst>
                                        </p:cTn>
                                        <p:tgtEl>
                                          <p:spTgt spid="17"/>
                                        </p:tgtEl>
                                        <p:attrNameLst>
                                          <p:attrName>style.visibility</p:attrName>
                                        </p:attrNameLst>
                                      </p:cBhvr>
                                      <p:to>
                                        <p:strVal val="hidden"/>
                                      </p:to>
                                    </p:set>
                                  </p:childTnLst>
                                </p:cTn>
                              </p:par>
                            </p:childTnLst>
                          </p:cTn>
                        </p:par>
                        <p:par>
                          <p:cTn id="39" fill="hold">
                            <p:stCondLst>
                              <p:cond delay="5000"/>
                            </p:stCondLst>
                            <p:childTnLst>
                              <p:par>
                                <p:cTn id="40" presetID="53" presetClass="entr" presetSubtype="16"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1000" fill="hold"/>
                                        <p:tgtEl>
                                          <p:spTgt spid="25"/>
                                        </p:tgtEl>
                                        <p:attrNameLst>
                                          <p:attrName>ppt_w</p:attrName>
                                        </p:attrNameLst>
                                      </p:cBhvr>
                                      <p:tavLst>
                                        <p:tav tm="0">
                                          <p:val>
                                            <p:fltVal val="0"/>
                                          </p:val>
                                        </p:tav>
                                        <p:tav tm="100000">
                                          <p:val>
                                            <p:strVal val="#ppt_w"/>
                                          </p:val>
                                        </p:tav>
                                      </p:tavLst>
                                    </p:anim>
                                    <p:anim calcmode="lin" valueType="num">
                                      <p:cBhvr>
                                        <p:cTn id="43" dur="1000" fill="hold"/>
                                        <p:tgtEl>
                                          <p:spTgt spid="25"/>
                                        </p:tgtEl>
                                        <p:attrNameLst>
                                          <p:attrName>ppt_h</p:attrName>
                                        </p:attrNameLst>
                                      </p:cBhvr>
                                      <p:tavLst>
                                        <p:tav tm="0">
                                          <p:val>
                                            <p:fltVal val="0"/>
                                          </p:val>
                                        </p:tav>
                                        <p:tav tm="100000">
                                          <p:val>
                                            <p:strVal val="#ppt_h"/>
                                          </p:val>
                                        </p:tav>
                                      </p:tavLst>
                                    </p:anim>
                                    <p:animEffect transition="in" filter="fade">
                                      <p:cBhvr>
                                        <p:cTn id="44" dur="1000"/>
                                        <p:tgtEl>
                                          <p:spTgt spid="25"/>
                                        </p:tgtEl>
                                      </p:cBhvr>
                                    </p:animEffect>
                                  </p:childTnLst>
                                </p:cTn>
                              </p:par>
                            </p:childTnLst>
                          </p:cTn>
                        </p:par>
                        <p:par>
                          <p:cTn id="45" fill="hold">
                            <p:stCondLst>
                              <p:cond delay="6000"/>
                            </p:stCondLst>
                            <p:childTnLst>
                              <p:par>
                                <p:cTn id="46" presetID="53" presetClass="entr" presetSubtype="16"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1000" fill="hold"/>
                                        <p:tgtEl>
                                          <p:spTgt spid="11"/>
                                        </p:tgtEl>
                                        <p:attrNameLst>
                                          <p:attrName>ppt_w</p:attrName>
                                        </p:attrNameLst>
                                      </p:cBhvr>
                                      <p:tavLst>
                                        <p:tav tm="0">
                                          <p:val>
                                            <p:fltVal val="0"/>
                                          </p:val>
                                        </p:tav>
                                        <p:tav tm="100000">
                                          <p:val>
                                            <p:strVal val="#ppt_w"/>
                                          </p:val>
                                        </p:tav>
                                      </p:tavLst>
                                    </p:anim>
                                    <p:anim calcmode="lin" valueType="num">
                                      <p:cBhvr>
                                        <p:cTn id="49" dur="1000" fill="hold"/>
                                        <p:tgtEl>
                                          <p:spTgt spid="11"/>
                                        </p:tgtEl>
                                        <p:attrNameLst>
                                          <p:attrName>ppt_h</p:attrName>
                                        </p:attrNameLst>
                                      </p:cBhvr>
                                      <p:tavLst>
                                        <p:tav tm="0">
                                          <p:val>
                                            <p:fltVal val="0"/>
                                          </p:val>
                                        </p:tav>
                                        <p:tav tm="100000">
                                          <p:val>
                                            <p:strVal val="#ppt_h"/>
                                          </p:val>
                                        </p:tav>
                                      </p:tavLst>
                                    </p:anim>
                                    <p:animEffect transition="in" filter="fade">
                                      <p:cBhvr>
                                        <p:cTn id="50" dur="1000"/>
                                        <p:tgtEl>
                                          <p:spTgt spid="11"/>
                                        </p:tgtEl>
                                      </p:cBhvr>
                                    </p:animEffect>
                                  </p:childTnLst>
                                </p:cTn>
                              </p:par>
                            </p:childTnLst>
                          </p:cTn>
                        </p:par>
                        <p:par>
                          <p:cTn id="51" fill="hold">
                            <p:stCondLst>
                              <p:cond delay="7000"/>
                            </p:stCondLst>
                            <p:childTnLst>
                              <p:par>
                                <p:cTn id="52" presetID="1" presetClass="exit" presetSubtype="0" fill="hold" nodeType="afterEffect">
                                  <p:stCondLst>
                                    <p:cond delay="0"/>
                                  </p:stCondLst>
                                  <p:childTnLst>
                                    <p:set>
                                      <p:cBhvr>
                                        <p:cTn id="53" dur="1" fill="hold">
                                          <p:stCondLst>
                                            <p:cond delay="499"/>
                                          </p:stCondLst>
                                        </p:cTn>
                                        <p:tgtEl>
                                          <p:spTgt spid="11"/>
                                        </p:tgtEl>
                                        <p:attrNameLst>
                                          <p:attrName>style.visibility</p:attrName>
                                        </p:attrNameLst>
                                      </p:cBhvr>
                                      <p:to>
                                        <p:strVal val="hidden"/>
                                      </p:to>
                                    </p:set>
                                  </p:childTnLst>
                                </p:cTn>
                              </p:par>
                            </p:childTnLst>
                          </p:cTn>
                        </p:par>
                        <p:par>
                          <p:cTn id="54" fill="hold">
                            <p:stCondLst>
                              <p:cond delay="7500"/>
                            </p:stCondLst>
                            <p:childTnLst>
                              <p:par>
                                <p:cTn id="55" presetID="53" presetClass="entr" presetSubtype="16"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1000" fill="hold"/>
                                        <p:tgtEl>
                                          <p:spTgt spid="13"/>
                                        </p:tgtEl>
                                        <p:attrNameLst>
                                          <p:attrName>ppt_w</p:attrName>
                                        </p:attrNameLst>
                                      </p:cBhvr>
                                      <p:tavLst>
                                        <p:tav tm="0">
                                          <p:val>
                                            <p:fltVal val="0"/>
                                          </p:val>
                                        </p:tav>
                                        <p:tav tm="100000">
                                          <p:val>
                                            <p:strVal val="#ppt_w"/>
                                          </p:val>
                                        </p:tav>
                                      </p:tavLst>
                                    </p:anim>
                                    <p:anim calcmode="lin" valueType="num">
                                      <p:cBhvr>
                                        <p:cTn id="58" dur="1000" fill="hold"/>
                                        <p:tgtEl>
                                          <p:spTgt spid="13"/>
                                        </p:tgtEl>
                                        <p:attrNameLst>
                                          <p:attrName>ppt_h</p:attrName>
                                        </p:attrNameLst>
                                      </p:cBhvr>
                                      <p:tavLst>
                                        <p:tav tm="0">
                                          <p:val>
                                            <p:fltVal val="0"/>
                                          </p:val>
                                        </p:tav>
                                        <p:tav tm="100000">
                                          <p:val>
                                            <p:strVal val="#ppt_h"/>
                                          </p:val>
                                        </p:tav>
                                      </p:tavLst>
                                    </p:anim>
                                    <p:animEffect transition="in" filter="fade">
                                      <p:cBhvr>
                                        <p:cTn id="59" dur="1000"/>
                                        <p:tgtEl>
                                          <p:spTgt spid="13"/>
                                        </p:tgtEl>
                                      </p:cBhvr>
                                    </p:animEffect>
                                  </p:childTnLst>
                                </p:cTn>
                              </p:par>
                            </p:childTnLst>
                          </p:cTn>
                        </p:par>
                        <p:par>
                          <p:cTn id="60" fill="hold">
                            <p:stCondLst>
                              <p:cond delay="8500"/>
                            </p:stCondLst>
                            <p:childTnLst>
                              <p:par>
                                <p:cTn id="61" presetID="1" presetClass="exit" presetSubtype="0" fill="hold" nodeType="afterEffect">
                                  <p:stCondLst>
                                    <p:cond delay="0"/>
                                  </p:stCondLst>
                                  <p:childTnLst>
                                    <p:set>
                                      <p:cBhvr>
                                        <p:cTn id="62" dur="1" fill="hold">
                                          <p:stCondLst>
                                            <p:cond delay="499"/>
                                          </p:stCondLst>
                                        </p:cTn>
                                        <p:tgtEl>
                                          <p:spTgt spid="13"/>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499"/>
                                          </p:stCondLst>
                                        </p:cTn>
                                        <p:tgtEl>
                                          <p:spTgt spid="25"/>
                                        </p:tgtEl>
                                        <p:attrNameLst>
                                          <p:attrName>style.visibility</p:attrName>
                                        </p:attrNameLst>
                                      </p:cBhvr>
                                      <p:to>
                                        <p:strVal val="hidden"/>
                                      </p:to>
                                    </p:set>
                                  </p:childTnLst>
                                </p:cTn>
                              </p:par>
                            </p:childTnLst>
                          </p:cTn>
                        </p:par>
                        <p:par>
                          <p:cTn id="65" fill="hold">
                            <p:stCondLst>
                              <p:cond delay="9000"/>
                            </p:stCondLst>
                            <p:childTnLst>
                              <p:par>
                                <p:cTn id="66" presetID="53" presetClass="entr" presetSubtype="16"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 calcmode="lin" valueType="num">
                                      <p:cBhvr>
                                        <p:cTn id="68" dur="1000" fill="hold"/>
                                        <p:tgtEl>
                                          <p:spTgt spid="26"/>
                                        </p:tgtEl>
                                        <p:attrNameLst>
                                          <p:attrName>ppt_w</p:attrName>
                                        </p:attrNameLst>
                                      </p:cBhvr>
                                      <p:tavLst>
                                        <p:tav tm="0">
                                          <p:val>
                                            <p:fltVal val="0"/>
                                          </p:val>
                                        </p:tav>
                                        <p:tav tm="100000">
                                          <p:val>
                                            <p:strVal val="#ppt_w"/>
                                          </p:val>
                                        </p:tav>
                                      </p:tavLst>
                                    </p:anim>
                                    <p:anim calcmode="lin" valueType="num">
                                      <p:cBhvr>
                                        <p:cTn id="69" dur="1000" fill="hold"/>
                                        <p:tgtEl>
                                          <p:spTgt spid="26"/>
                                        </p:tgtEl>
                                        <p:attrNameLst>
                                          <p:attrName>ppt_h</p:attrName>
                                        </p:attrNameLst>
                                      </p:cBhvr>
                                      <p:tavLst>
                                        <p:tav tm="0">
                                          <p:val>
                                            <p:fltVal val="0"/>
                                          </p:val>
                                        </p:tav>
                                        <p:tav tm="100000">
                                          <p:val>
                                            <p:strVal val="#ppt_h"/>
                                          </p:val>
                                        </p:tav>
                                      </p:tavLst>
                                    </p:anim>
                                    <p:animEffect transition="in" filter="fade">
                                      <p:cBhvr>
                                        <p:cTn id="70" dur="1000"/>
                                        <p:tgtEl>
                                          <p:spTgt spid="26"/>
                                        </p:tgtEl>
                                      </p:cBhvr>
                                    </p:animEffect>
                                  </p:childTnLst>
                                </p:cTn>
                              </p:par>
                            </p:childTnLst>
                          </p:cTn>
                        </p:par>
                        <p:par>
                          <p:cTn id="71" fill="hold">
                            <p:stCondLst>
                              <p:cond delay="10000"/>
                            </p:stCondLst>
                            <p:childTnLst>
                              <p:par>
                                <p:cTn id="72" presetID="53" presetClass="entr" presetSubtype="16" fill="hold"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1000" fill="hold"/>
                                        <p:tgtEl>
                                          <p:spTgt spid="19"/>
                                        </p:tgtEl>
                                        <p:attrNameLst>
                                          <p:attrName>ppt_w</p:attrName>
                                        </p:attrNameLst>
                                      </p:cBhvr>
                                      <p:tavLst>
                                        <p:tav tm="0">
                                          <p:val>
                                            <p:fltVal val="0"/>
                                          </p:val>
                                        </p:tav>
                                        <p:tav tm="100000">
                                          <p:val>
                                            <p:strVal val="#ppt_w"/>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Effect transition="in" filter="fade">
                                      <p:cBhvr>
                                        <p:cTn id="76" dur="1000"/>
                                        <p:tgtEl>
                                          <p:spTgt spid="19"/>
                                        </p:tgtEl>
                                      </p:cBhvr>
                                    </p:animEffect>
                                  </p:childTnLst>
                                </p:cTn>
                              </p:par>
                            </p:childTnLst>
                          </p:cTn>
                        </p:par>
                        <p:par>
                          <p:cTn id="77" fill="hold">
                            <p:stCondLst>
                              <p:cond delay="11000"/>
                            </p:stCondLst>
                            <p:childTnLst>
                              <p:par>
                                <p:cTn id="78" presetID="53" presetClass="entr" presetSubtype="16" fill="hold" nodeType="after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1000" fill="hold"/>
                                        <p:tgtEl>
                                          <p:spTgt spid="23"/>
                                        </p:tgtEl>
                                        <p:attrNameLst>
                                          <p:attrName>ppt_w</p:attrName>
                                        </p:attrNameLst>
                                      </p:cBhvr>
                                      <p:tavLst>
                                        <p:tav tm="0">
                                          <p:val>
                                            <p:fltVal val="0"/>
                                          </p:val>
                                        </p:tav>
                                        <p:tav tm="100000">
                                          <p:val>
                                            <p:strVal val="#ppt_w"/>
                                          </p:val>
                                        </p:tav>
                                      </p:tavLst>
                                    </p:anim>
                                    <p:anim calcmode="lin" valueType="num">
                                      <p:cBhvr>
                                        <p:cTn id="81" dur="1000" fill="hold"/>
                                        <p:tgtEl>
                                          <p:spTgt spid="23"/>
                                        </p:tgtEl>
                                        <p:attrNameLst>
                                          <p:attrName>ppt_h</p:attrName>
                                        </p:attrNameLst>
                                      </p:cBhvr>
                                      <p:tavLst>
                                        <p:tav tm="0">
                                          <p:val>
                                            <p:fltVal val="0"/>
                                          </p:val>
                                        </p:tav>
                                        <p:tav tm="100000">
                                          <p:val>
                                            <p:strVal val="#ppt_h"/>
                                          </p:val>
                                        </p:tav>
                                      </p:tavLst>
                                    </p:anim>
                                    <p:animEffect transition="in" filter="fade">
                                      <p:cBhvr>
                                        <p:cTn id="82" dur="1000"/>
                                        <p:tgtEl>
                                          <p:spTgt spid="23"/>
                                        </p:tgtEl>
                                      </p:cBhvr>
                                    </p:animEffect>
                                  </p:childTnLst>
                                </p:cTn>
                              </p:par>
                            </p:childTnLst>
                          </p:cTn>
                        </p:par>
                        <p:par>
                          <p:cTn id="83" fill="hold">
                            <p:stCondLst>
                              <p:cond delay="12000"/>
                            </p:stCondLst>
                            <p:childTnLst>
                              <p:par>
                                <p:cTn id="84" presetID="53" presetClass="entr" presetSubtype="16" fill="hold" nodeType="afterEffect">
                                  <p:stCondLst>
                                    <p:cond delay="0"/>
                                  </p:stCondLst>
                                  <p:childTnLst>
                                    <p:set>
                                      <p:cBhvr>
                                        <p:cTn id="85" dur="1" fill="hold">
                                          <p:stCondLst>
                                            <p:cond delay="0"/>
                                          </p:stCondLst>
                                        </p:cTn>
                                        <p:tgtEl>
                                          <p:spTgt spid="7"/>
                                        </p:tgtEl>
                                        <p:attrNameLst>
                                          <p:attrName>style.visibility</p:attrName>
                                        </p:attrNameLst>
                                      </p:cBhvr>
                                      <p:to>
                                        <p:strVal val="visible"/>
                                      </p:to>
                                    </p:set>
                                    <p:anim calcmode="lin" valueType="num">
                                      <p:cBhvr>
                                        <p:cTn id="86" dur="1000" fill="hold"/>
                                        <p:tgtEl>
                                          <p:spTgt spid="7"/>
                                        </p:tgtEl>
                                        <p:attrNameLst>
                                          <p:attrName>ppt_w</p:attrName>
                                        </p:attrNameLst>
                                      </p:cBhvr>
                                      <p:tavLst>
                                        <p:tav tm="0">
                                          <p:val>
                                            <p:fltVal val="0"/>
                                          </p:val>
                                        </p:tav>
                                        <p:tav tm="100000">
                                          <p:val>
                                            <p:strVal val="#ppt_w"/>
                                          </p:val>
                                        </p:tav>
                                      </p:tavLst>
                                    </p:anim>
                                    <p:anim calcmode="lin" valueType="num">
                                      <p:cBhvr>
                                        <p:cTn id="87" dur="1000" fill="hold"/>
                                        <p:tgtEl>
                                          <p:spTgt spid="7"/>
                                        </p:tgtEl>
                                        <p:attrNameLst>
                                          <p:attrName>ppt_h</p:attrName>
                                        </p:attrNameLst>
                                      </p:cBhvr>
                                      <p:tavLst>
                                        <p:tav tm="0">
                                          <p:val>
                                            <p:fltVal val="0"/>
                                          </p:val>
                                        </p:tav>
                                        <p:tav tm="100000">
                                          <p:val>
                                            <p:strVal val="#ppt_h"/>
                                          </p:val>
                                        </p:tav>
                                      </p:tavLst>
                                    </p:anim>
                                    <p:animEffect transition="in" filter="fade">
                                      <p:cBhvr>
                                        <p:cTn id="88" dur="1000"/>
                                        <p:tgtEl>
                                          <p:spTgt spid="7"/>
                                        </p:tgtEl>
                                      </p:cBhvr>
                                    </p:animEffect>
                                  </p:childTnLst>
                                </p:cTn>
                              </p:par>
                            </p:childTnLst>
                          </p:cTn>
                        </p:par>
                        <p:par>
                          <p:cTn id="89" fill="hold">
                            <p:stCondLst>
                              <p:cond delay="13000"/>
                            </p:stCondLst>
                            <p:childTnLst>
                              <p:par>
                                <p:cTn id="90" presetID="53" presetClass="entr" presetSubtype="16" fill="hold" nodeType="after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1000" fill="hold"/>
                                        <p:tgtEl>
                                          <p:spTgt spid="21"/>
                                        </p:tgtEl>
                                        <p:attrNameLst>
                                          <p:attrName>ppt_w</p:attrName>
                                        </p:attrNameLst>
                                      </p:cBhvr>
                                      <p:tavLst>
                                        <p:tav tm="0">
                                          <p:val>
                                            <p:fltVal val="0"/>
                                          </p:val>
                                        </p:tav>
                                        <p:tav tm="100000">
                                          <p:val>
                                            <p:strVal val="#ppt_w"/>
                                          </p:val>
                                        </p:tav>
                                      </p:tavLst>
                                    </p:anim>
                                    <p:anim calcmode="lin" valueType="num">
                                      <p:cBhvr>
                                        <p:cTn id="93" dur="1000" fill="hold"/>
                                        <p:tgtEl>
                                          <p:spTgt spid="21"/>
                                        </p:tgtEl>
                                        <p:attrNameLst>
                                          <p:attrName>ppt_h</p:attrName>
                                        </p:attrNameLst>
                                      </p:cBhvr>
                                      <p:tavLst>
                                        <p:tav tm="0">
                                          <p:val>
                                            <p:fltVal val="0"/>
                                          </p:val>
                                        </p:tav>
                                        <p:tav tm="100000">
                                          <p:val>
                                            <p:strVal val="#ppt_h"/>
                                          </p:val>
                                        </p:tav>
                                      </p:tavLst>
                                    </p:anim>
                                    <p:animEffect transition="in" filter="fade">
                                      <p:cBhvr>
                                        <p:cTn id="9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5" grpId="0"/>
      <p:bldP spid="25" grpId="1"/>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049;p51"/>
          <p:cNvSpPr txBox="1">
            <a:spLocks noGrp="1"/>
          </p:cNvSpPr>
          <p:nvPr>
            <p:ph type="title"/>
          </p:nvPr>
        </p:nvSpPr>
        <p:spPr>
          <a:xfrm>
            <a:off x="1582116" y="1547798"/>
            <a:ext cx="6362257" cy="61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dirty="0" smtClean="0">
                <a:effectLst>
                  <a:outerShdw blurRad="38100" dist="38100" dir="2700000" algn="tl">
                    <a:srgbClr val="000000">
                      <a:alpha val="43137"/>
                    </a:srgbClr>
                  </a:outerShdw>
                </a:effectLst>
              </a:rPr>
              <a:t>Dàn ý</a:t>
            </a:r>
            <a:br>
              <a:rPr lang="en" sz="6000" dirty="0" smtClean="0">
                <a:effectLst>
                  <a:outerShdw blurRad="38100" dist="38100" dir="2700000" algn="tl">
                    <a:srgbClr val="000000">
                      <a:alpha val="43137"/>
                    </a:srgbClr>
                  </a:outerShdw>
                </a:effectLst>
              </a:rPr>
            </a:br>
            <a:r>
              <a:rPr lang="en" sz="6000" dirty="0" smtClean="0">
                <a:effectLst>
                  <a:outerShdw blurRad="38100" dist="38100" dir="2700000" algn="tl">
                    <a:srgbClr val="000000">
                      <a:alpha val="43137"/>
                    </a:srgbClr>
                  </a:outerShdw>
                </a:effectLst>
              </a:rPr>
              <a:t> bài văn giới thiệu </a:t>
            </a:r>
            <a:endParaRPr sz="6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8772164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82288087"/>
</p:tagLst>
</file>

<file path=ppt/theme/theme1.xml><?xml version="1.0" encoding="utf-8"?>
<a:theme xmlns:a="http://schemas.openxmlformats.org/drawingml/2006/main" name="Korean Foundation Day by Slidesgo">
  <a:themeElements>
    <a:clrScheme name="Simple Light">
      <a:dk1>
        <a:srgbClr val="5F071D"/>
      </a:dk1>
      <a:lt1>
        <a:srgbClr val="FFF0DE"/>
      </a:lt1>
      <a:dk2>
        <a:srgbClr val="C0F6FF"/>
      </a:dk2>
      <a:lt2>
        <a:srgbClr val="FFFFFF"/>
      </a:lt2>
      <a:accent1>
        <a:srgbClr val="62A9BD"/>
      </a:accent1>
      <a:accent2>
        <a:srgbClr val="2F8C81"/>
      </a:accent2>
      <a:accent3>
        <a:srgbClr val="B2CE54"/>
      </a:accent3>
      <a:accent4>
        <a:srgbClr val="2A8C61"/>
      </a:accent4>
      <a:accent5>
        <a:srgbClr val="FF89AB"/>
      </a:accent5>
      <a:accent6>
        <a:srgbClr val="F25364"/>
      </a:accent6>
      <a:hlink>
        <a:srgbClr val="5F071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579</TotalTime>
  <Words>927</Words>
  <Application>Microsoft Office PowerPoint</Application>
  <PresentationFormat>On-screen Show (16:9)</PresentationFormat>
  <Paragraphs>98</Paragraphs>
  <Slides>19</Slides>
  <Notes>17</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Roboto</vt:lpstr>
      <vt:lpstr>Times New Roman</vt:lpstr>
      <vt:lpstr>UVN Sang Song Nang</vt:lpstr>
      <vt:lpstr>Tahoma</vt:lpstr>
      <vt:lpstr>UVN Sang Song</vt:lpstr>
      <vt:lpstr>Arial</vt:lpstr>
      <vt:lpstr>Dela Gothic One</vt:lpstr>
      <vt:lpstr>Bellota Text</vt:lpstr>
      <vt:lpstr>Chewy</vt:lpstr>
      <vt:lpstr>#9Slide07 IcielPr Fetridge</vt:lpstr>
      <vt:lpstr>Korean Foundation Day by Slidesgo</vt:lpstr>
      <vt:lpstr>Luyện tập giới thiệu về địa phương</vt:lpstr>
      <vt:lpstr>Khởi động</vt:lpstr>
      <vt:lpstr>Bài hát nhắc đến địa danh nào?</vt:lpstr>
      <vt:lpstr>Khám phá</vt:lpstr>
      <vt:lpstr>Đọc bài văn sau và trả lời câu hỏi:</vt:lpstr>
      <vt:lpstr>a. Bài văn giới thiệu những đổi mới của địa phương nào?</vt:lpstr>
      <vt:lpstr>b. Kể lại những nét đổi mới nói trên</vt:lpstr>
      <vt:lpstr>Vĩnh Sơn hôm nay</vt:lpstr>
      <vt:lpstr>Dàn ý  bài văn giới thiệu </vt:lpstr>
      <vt:lpstr>Nét mới ở Vĩnh Sơn</vt:lpstr>
      <vt:lpstr>03</vt:lpstr>
      <vt:lpstr>Hãy kể về những đổi mới ở xóm làng hoặc  phố phường của em. (M: Phát triển phong trào trồng cây gây rừng, phát triển chăn nuôi, phát triển nghề phụ, giữ gìn xóm làng hay phố phường sạch đẹp,…)</vt:lpstr>
      <vt:lpstr>PowerPoint Presentation</vt:lpstr>
      <vt:lpstr>Thực hành  giới thiệu trong nhóm</vt:lpstr>
      <vt:lpstr>PowerPoint Presentation</vt:lpstr>
      <vt:lpstr>Bình chọn bài giới thiệu hay nhất</vt:lpstr>
      <vt:lpstr>Phường nơi em ở tương đối nghèo so với các phường trong quận và tập trung nhiều người lao động ở nơi khác đến. Tuy vậy, trong thời gian qua nhân dân trong Phường đã làm được nhiều việc tốt, đáng kể nhất là việc giữ gìn đường phố sạch đẹp.     Trước kia, ít ai chú ý đến việc giữ gìn vệ sinh chung. Các ngõ hẻm thường ngập ngụa rác, nước thải. Các nhà trọ nhếch nhác, quần áo phơi ngay lối đi. Mỗi khi có khách đến nhà em, đi qua ngõ, mẹ em lộ vẻ ngại ngùng. Thời gian sau này, thường xuyên xuống thăm các tổ dân phố các vị lãnh đạo trong Phường thống nhất phát động bà con tham gia giữ gìn thành phố sạch đẹp. Ngày chủ nhật, từng tốp thanh niên xung kích bắc loa kêu gọi mọi nhà làm vệ sinh nhà ở, phần hẻm trước cửa nhà. Ai nấy mang chổi quét sạch rác, nhổ cỏ khơi thông cống rãnh. Lũ muỗi trốn dưới cống bị xịt thuốc tiêu diệt sạch. Không những thế, các tờ giấy quảng cáo dán trên cột điện được lột ra, các số điện thoại in trên tường nhà được cạo đi, quét lại sơn mới. Mọi người vui vẻ lao động trong tiếng trống ếch của đội thiếu nhi. Các anh chị đoàn viên vừa giúp bà con dọn dẹp, vừa cười nói ầm ĩ. Kết thúc buổi sáng, nhà cửa, các ngõ hẻm trong Phường sạch sẽ, quang đãng hẳn ra. Ai nấy tươi cười, lộ vẻ hài lòng.      Từ đó trở về sau, người dân trong phường vẫn tiếp tục phát huy việc giữ gìn đường phổ sạch đẹp. Khu phố nơi em ở đã đổi mới, thay đổi bộ mặt. Bà con đang phấn đấu trở thành: “Khu phố văn hóa”.</vt:lpstr>
      <vt:lpstr>Dặn dò</vt:lpstr>
      <vt:lpstr>Chúc các em  học tốt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Korean Foundation Day</dc:title>
  <dc:creator>Admin</dc:creator>
  <cp:lastModifiedBy>Admin TD</cp:lastModifiedBy>
  <cp:revision>22</cp:revision>
  <dcterms:modified xsi:type="dcterms:W3CDTF">2022-01-22T02:09:29Z</dcterms:modified>
  <cp:version>X019</cp:version>
</cp:coreProperties>
</file>