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  <p:sldMasterId id="2147483708" r:id="rId5"/>
    <p:sldMasterId id="2147483724" r:id="rId6"/>
    <p:sldMasterId id="2147483764" r:id="rId7"/>
    <p:sldMasterId id="2147483804" r:id="rId8"/>
  </p:sldMasterIdLst>
  <p:notesMasterIdLst>
    <p:notesMasterId r:id="rId17"/>
  </p:notesMasterIdLst>
  <p:sldIdLst>
    <p:sldId id="259" r:id="rId9"/>
    <p:sldId id="256" r:id="rId10"/>
    <p:sldId id="260" r:id="rId11"/>
    <p:sldId id="261" r:id="rId12"/>
    <p:sldId id="264" r:id="rId13"/>
    <p:sldId id="262" r:id="rId14"/>
    <p:sldId id="26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5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E0C6-F876-44CE-84FD-159B7DD7DBF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3A49-AFD1-41E4-A2E1-C53435EA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5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9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5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3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8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69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5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09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221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62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8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5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71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43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67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50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6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6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7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76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7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886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72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5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186" y="-2679814"/>
            <a:ext cx="688362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186" y="-2679814"/>
            <a:ext cx="6883629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8589" y="-2861114"/>
            <a:ext cx="6768654" cy="12785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645" y="-1879593"/>
            <a:ext cx="6967703" cy="10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1"/>
            <a:ext cx="68521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9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9386-7F85-4460-AF61-65A2F2F4818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8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5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6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.xml"/><Relationship Id="rId7" Type="http://schemas.openxmlformats.org/officeDocument/2006/relationships/image" Target="../media/image30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93828" y="-52446"/>
            <a:ext cx="5308979" cy="3041305"/>
            <a:chOff x="2620370" y="-39334"/>
            <a:chExt cx="3981734" cy="1978741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000000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7102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8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19115" y="245963"/>
            <a:ext cx="887105" cy="68203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UTM Avo"/>
              </a:rPr>
              <a:t>1</a:t>
            </a:r>
            <a:endParaRPr lang="en-US" sz="3200" b="1" dirty="0">
              <a:latin typeface="UTM Av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174" y="368793"/>
            <a:ext cx="791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Đố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em</a:t>
            </a:r>
            <a:r>
              <a:rPr lang="en-AU" sz="3200" b="1" dirty="0">
                <a:latin typeface="UTM Avo"/>
              </a:rPr>
              <a:t>: </a:t>
            </a:r>
            <a:r>
              <a:rPr lang="en-AU" sz="3200" b="1" dirty="0" err="1">
                <a:latin typeface="UTM Avo"/>
              </a:rPr>
              <a:t>Mỗi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toa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tàu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dưới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đây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chở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gì</a:t>
            </a:r>
            <a:r>
              <a:rPr lang="en-AU" sz="3200" b="1" dirty="0">
                <a:latin typeface="UTM Avo"/>
              </a:rPr>
              <a:t> ?</a:t>
            </a:r>
            <a:endParaRPr lang="en-US" sz="3200" b="1" dirty="0">
              <a:latin typeface="UTM Avo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6099" y="967344"/>
            <a:ext cx="10628693" cy="2840813"/>
            <a:chOff x="439756" y="680169"/>
            <a:chExt cx="10628693" cy="2840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28"/>
            <a:stretch/>
          </p:blipFill>
          <p:spPr>
            <a:xfrm>
              <a:off x="439756" y="805230"/>
              <a:ext cx="7178723" cy="26480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7" r="23662" b="13628"/>
            <a:stretch/>
          </p:blipFill>
          <p:spPr>
            <a:xfrm>
              <a:off x="7529671" y="680169"/>
              <a:ext cx="3538778" cy="2840813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783188" y="2518307"/>
              <a:ext cx="1519050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1.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uôc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24316" y="2564136"/>
              <a:ext cx="1454533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2. </a:t>
              </a:r>
              <a:r>
                <a:rPr lang="en-AU" sz="2400" b="1" dirty="0" err="1">
                  <a:solidFill>
                    <a:schemeClr val="tx1"/>
                  </a:solidFill>
                  <a:latin typeface="UTM Avo"/>
                </a:rPr>
                <a:t>ương</a:t>
              </a:r>
              <a:endParaRPr lang="en-US" sz="24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00929" y="2564136"/>
              <a:ext cx="1369468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3</a:t>
              </a:r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uôt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811342" y="2564136"/>
              <a:ext cx="1392886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4</a:t>
              </a:r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ươp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44908" y="2518307"/>
              <a:ext cx="1373622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5</a:t>
              </a:r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ưng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447" y="4511661"/>
            <a:ext cx="11580556" cy="1964943"/>
            <a:chOff x="92447" y="4511661"/>
            <a:chExt cx="11580556" cy="19649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419" y="4562950"/>
              <a:ext cx="1348495" cy="95313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2447" y="5638093"/>
              <a:ext cx="1913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UTM Avo"/>
                </a:rPr>
                <a:t>thuốc</a:t>
              </a:r>
              <a:endParaRPr lang="en-US" sz="3200" b="1" dirty="0">
                <a:latin typeface="UTM Avo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2599" y="4511661"/>
              <a:ext cx="1276350" cy="11620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31828" y="5399386"/>
              <a:ext cx="15425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err="1">
                  <a:latin typeface="UTM Avo"/>
                </a:rPr>
                <a:t>dưa</a:t>
              </a:r>
              <a:r>
                <a:rPr lang="en-AU" sz="3200" b="1" dirty="0">
                  <a:latin typeface="UTM Avo"/>
                </a:rPr>
                <a:t> </a:t>
              </a:r>
              <a:r>
                <a:rPr lang="en-AU" sz="3200" b="1" dirty="0" err="1">
                  <a:latin typeface="UTM Avo"/>
                </a:rPr>
                <a:t>chuột</a:t>
              </a:r>
              <a:endParaRPr lang="en-US" sz="3200" b="1" dirty="0">
                <a:latin typeface="UTM Avo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673" y="4670564"/>
              <a:ext cx="1386973" cy="107514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065673" y="5878181"/>
              <a:ext cx="1653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UTM Avo"/>
                </a:rPr>
                <a:t>đường</a:t>
              </a:r>
              <a:endParaRPr lang="en-US" sz="3200" b="1" dirty="0">
                <a:latin typeface="UTM Avo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0446" y="4562950"/>
              <a:ext cx="1712998" cy="123825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09058" y="5801200"/>
              <a:ext cx="1600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UTM Avo"/>
                </a:rPr>
                <a:t>mướp</a:t>
              </a:r>
              <a:endParaRPr lang="en-US" sz="3200" b="1" dirty="0">
                <a:latin typeface="UTM Avo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3760" y="4559286"/>
              <a:ext cx="1593910" cy="1114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79976" y="5638092"/>
              <a:ext cx="133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UTM Avo"/>
                </a:rPr>
                <a:t>trứng</a:t>
              </a:r>
              <a:endParaRPr lang="en-US" sz="3200" b="1" dirty="0">
                <a:latin typeface="UTM Avo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79" l="391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73886" y="4559286"/>
              <a:ext cx="1607895" cy="11814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953673" y="5801199"/>
              <a:ext cx="1719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err="1">
                  <a:latin typeface="UTM Avo"/>
                </a:rPr>
                <a:t>cá</a:t>
              </a:r>
              <a:r>
                <a:rPr lang="en-AU" sz="3200" b="1" dirty="0">
                  <a:latin typeface="UTM Avo"/>
                </a:rPr>
                <a:t> </a:t>
              </a:r>
              <a:r>
                <a:rPr lang="en-AU" sz="3200" b="1" dirty="0" err="1">
                  <a:latin typeface="UTM Avo"/>
                </a:rPr>
                <a:t>ướp</a:t>
              </a:r>
              <a:endParaRPr lang="en-US" sz="3200" b="1" dirty="0">
                <a:latin typeface="UTM Avo"/>
              </a:endParaRPr>
            </a:p>
          </p:txBody>
        </p:sp>
      </p:grpSp>
      <p:cxnSp>
        <p:nvCxnSpPr>
          <p:cNvPr id="34" name="Curved Connector 33"/>
          <p:cNvCxnSpPr/>
          <p:nvPr/>
        </p:nvCxnSpPr>
        <p:spPr>
          <a:xfrm flipV="1">
            <a:off x="1241946" y="3369925"/>
            <a:ext cx="2551169" cy="118842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4" idx="0"/>
          </p:cNvCxnSpPr>
          <p:nvPr/>
        </p:nvCxnSpPr>
        <p:spPr>
          <a:xfrm rot="5400000" flipH="1" flipV="1">
            <a:off x="4430838" y="3698248"/>
            <a:ext cx="1300639" cy="64399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168776" y="3361658"/>
            <a:ext cx="3504681" cy="119802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flipV="1">
            <a:off x="6356745" y="3369925"/>
            <a:ext cx="1726093" cy="118609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8487759" y="3314132"/>
            <a:ext cx="1572267" cy="135643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0800000">
            <a:off x="8680789" y="3358148"/>
            <a:ext cx="1728394" cy="152881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0" y="4987256"/>
            <a:ext cx="12192000" cy="1870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064" y="146392"/>
            <a:ext cx="2420363" cy="1030828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600" dirty="0">
                <a:solidFill>
                  <a:schemeClr val="tx1"/>
                </a:solidFill>
                <a:latin typeface="UTM Avo"/>
              </a:rPr>
              <a:t>2.Tập </a:t>
            </a:r>
            <a:r>
              <a:rPr lang="en-AU" sz="3600" dirty="0" err="1">
                <a:solidFill>
                  <a:schemeClr val="tx1"/>
                </a:solidFill>
                <a:latin typeface="UTM Avo"/>
              </a:rPr>
              <a:t>đọc</a:t>
            </a:r>
            <a:endParaRPr lang="en-US" sz="3600" dirty="0">
              <a:latin typeface="UTM Av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487" y="909092"/>
            <a:ext cx="2819542" cy="2530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7097" y="307863"/>
            <a:ext cx="613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>
                <a:latin typeface="UTM Avo"/>
              </a:rPr>
              <a:t>Chú</a:t>
            </a:r>
            <a:r>
              <a:rPr lang="en-AU" sz="4000" b="1" dirty="0">
                <a:latin typeface="UTM Avo"/>
              </a:rPr>
              <a:t> </a:t>
            </a:r>
            <a:r>
              <a:rPr lang="en-AU" sz="4000" b="1" dirty="0" err="1">
                <a:latin typeface="UTM Avo"/>
              </a:rPr>
              <a:t>bé</a:t>
            </a:r>
            <a:r>
              <a:rPr lang="en-AU" sz="4000" b="1" dirty="0">
                <a:latin typeface="UTM Avo"/>
              </a:rPr>
              <a:t> </a:t>
            </a:r>
            <a:r>
              <a:rPr lang="en-AU" sz="4000" b="1" dirty="0" err="1">
                <a:latin typeface="UTM Avo"/>
              </a:rPr>
              <a:t>trên</a:t>
            </a:r>
            <a:r>
              <a:rPr lang="en-AU" sz="4000" b="1" dirty="0">
                <a:latin typeface="UTM Avo"/>
              </a:rPr>
              <a:t> </a:t>
            </a:r>
            <a:r>
              <a:rPr lang="en-AU" sz="4000" b="1" dirty="0" err="1">
                <a:latin typeface="UTM Avo"/>
              </a:rPr>
              <a:t>cung</a:t>
            </a:r>
            <a:r>
              <a:rPr lang="en-AU" sz="4000" b="1" dirty="0">
                <a:latin typeface="UTM Avo"/>
              </a:rPr>
              <a:t> </a:t>
            </a:r>
            <a:r>
              <a:rPr lang="en-AU" sz="4000" b="1" dirty="0" err="1">
                <a:latin typeface="UTM Avo"/>
              </a:rPr>
              <a:t>trăng</a:t>
            </a:r>
            <a:endParaRPr lang="en-US" sz="4000" b="1" dirty="0">
              <a:latin typeface="UTM Av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64" y="1542197"/>
            <a:ext cx="90314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UTM Avo"/>
              </a:rPr>
              <a:t>	</a:t>
            </a:r>
            <a:r>
              <a:rPr lang="en-AU" sz="3200" dirty="0" err="1">
                <a:latin typeface="UTM Avo"/>
              </a:rPr>
              <a:t>Những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đêm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trăng</a:t>
            </a:r>
            <a:r>
              <a:rPr lang="en-AU" sz="3200" dirty="0">
                <a:latin typeface="UTM Avo"/>
              </a:rPr>
              <a:t>, </a:t>
            </a:r>
            <a:r>
              <a:rPr lang="en-AU" sz="3200" dirty="0" err="1">
                <a:latin typeface="UTM Avo"/>
              </a:rPr>
              <a:t>bà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thường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chỉ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cho</a:t>
            </a:r>
            <a:r>
              <a:rPr lang="en-AU" sz="3200" dirty="0">
                <a:latin typeface="UTM Avo"/>
              </a:rPr>
              <a:t> Bi </a:t>
            </a:r>
            <a:r>
              <a:rPr lang="en-AU" sz="3200" dirty="0" err="1">
                <a:latin typeface="UTM Avo"/>
              </a:rPr>
              <a:t>ba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bóng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đen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mờ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trên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mặt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trăng</a:t>
            </a:r>
            <a:r>
              <a:rPr lang="en-AU" sz="3200" dirty="0">
                <a:latin typeface="UTM Avo"/>
              </a:rPr>
              <a:t>. </a:t>
            </a:r>
            <a:r>
              <a:rPr lang="en-AU" sz="3200" dirty="0" err="1">
                <a:latin typeface="UTM Avo"/>
              </a:rPr>
              <a:t>Trông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chúng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giống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một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gốc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đa</a:t>
            </a:r>
            <a:r>
              <a:rPr lang="en-AU" sz="3200" dirty="0">
                <a:latin typeface="UTM Avo"/>
              </a:rPr>
              <a:t>, </a:t>
            </a:r>
            <a:r>
              <a:rPr lang="en-AU" sz="3200" dirty="0" err="1">
                <a:latin typeface="UTM Avo"/>
              </a:rPr>
              <a:t>một</a:t>
            </a:r>
            <a:r>
              <a:rPr lang="en-AU" sz="3200" dirty="0">
                <a:latin typeface="UTM Avo"/>
              </a:rPr>
              <a:t> con </a:t>
            </a:r>
            <a:r>
              <a:rPr lang="en-AU" sz="3200" dirty="0" err="1">
                <a:latin typeface="UTM Avo"/>
              </a:rPr>
              <a:t>nghé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và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một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chú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bé</a:t>
            </a:r>
            <a:r>
              <a:rPr lang="en-AU" sz="3200" dirty="0">
                <a:latin typeface="UTM Avo"/>
              </a:rPr>
              <a:t>.</a:t>
            </a:r>
          </a:p>
          <a:p>
            <a:r>
              <a:rPr lang="en-AU" sz="3200" dirty="0">
                <a:latin typeface="UTM Avo"/>
              </a:rPr>
              <a:t>	</a:t>
            </a:r>
            <a:r>
              <a:rPr lang="en-AU" sz="3200" dirty="0" err="1">
                <a:latin typeface="UTM Avo"/>
              </a:rPr>
              <a:t>Bà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kể</a:t>
            </a:r>
            <a:r>
              <a:rPr lang="en-AU" sz="3200" dirty="0">
                <a:latin typeface="UTM Avo"/>
              </a:rPr>
              <a:t>: </a:t>
            </a:r>
            <a:r>
              <a:rPr lang="en-AU" sz="3200" dirty="0" err="1">
                <a:latin typeface="UTM Avo"/>
              </a:rPr>
              <a:t>Xưa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kia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chú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bé</a:t>
            </a:r>
            <a:r>
              <a:rPr lang="en-AU" sz="3200" dirty="0">
                <a:latin typeface="UTM Avo"/>
              </a:rPr>
              <a:t> ở </a:t>
            </a:r>
            <a:r>
              <a:rPr lang="en-AU" sz="3200" dirty="0" err="1">
                <a:latin typeface="UTM Avo"/>
              </a:rPr>
              <a:t>trần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gian</a:t>
            </a:r>
            <a:r>
              <a:rPr lang="en-AU" sz="3200" dirty="0">
                <a:latin typeface="UTM Avo"/>
              </a:rPr>
              <a:t>. </a:t>
            </a:r>
            <a:r>
              <a:rPr lang="en-AU" sz="3200" dirty="0" err="1">
                <a:latin typeface="UTM Avo"/>
              </a:rPr>
              <a:t>Một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cơn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gió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đã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cuốn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chú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cùng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gốc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đa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và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nghé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lên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cung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trăng</a:t>
            </a:r>
            <a:r>
              <a:rPr lang="en-AU" sz="3200" dirty="0">
                <a:latin typeface="UTM Avo"/>
              </a:rPr>
              <a:t>. </a:t>
            </a:r>
            <a:r>
              <a:rPr lang="en-AU" sz="3200" dirty="0" err="1">
                <a:latin typeface="UTM Avo"/>
              </a:rPr>
              <a:t>Trên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đó</a:t>
            </a:r>
            <a:r>
              <a:rPr lang="en-AU" sz="3200" dirty="0">
                <a:latin typeface="UTM Avo"/>
              </a:rPr>
              <a:t>, </a:t>
            </a:r>
            <a:r>
              <a:rPr lang="en-AU" sz="3200" dirty="0" err="1">
                <a:latin typeface="UTM Avo"/>
              </a:rPr>
              <a:t>chú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rất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buồn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vì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nhớ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nhà</a:t>
            </a:r>
            <a:r>
              <a:rPr lang="en-AU" sz="3200" dirty="0">
                <a:latin typeface="UTM Avo"/>
              </a:rPr>
              <a:t>. </a:t>
            </a:r>
            <a:r>
              <a:rPr lang="en-AU" sz="3200" dirty="0" err="1">
                <a:latin typeface="UTM Avo"/>
              </a:rPr>
              <a:t>Nhưng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mặt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đất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quá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xa</a:t>
            </a:r>
            <a:r>
              <a:rPr lang="en-AU" sz="3200" dirty="0">
                <a:latin typeface="UTM Avo"/>
              </a:rPr>
              <a:t>. </a:t>
            </a:r>
            <a:r>
              <a:rPr lang="en-AU" sz="3200" dirty="0" err="1">
                <a:latin typeface="UTM Avo"/>
              </a:rPr>
              <a:t>Chú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không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thể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về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được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nữa</a:t>
            </a:r>
            <a:r>
              <a:rPr lang="en-AU" sz="3200" dirty="0">
                <a:latin typeface="UTM Avo"/>
              </a:rPr>
              <a:t>.</a:t>
            </a:r>
          </a:p>
          <a:p>
            <a:pPr algn="r"/>
            <a:r>
              <a:rPr lang="en-AU" sz="3200" dirty="0" err="1">
                <a:latin typeface="UTM Avo"/>
              </a:rPr>
              <a:t>Nguyễn</a:t>
            </a:r>
            <a:r>
              <a:rPr lang="en-AU" sz="3200" dirty="0">
                <a:latin typeface="UTM Avo"/>
              </a:rPr>
              <a:t> </a:t>
            </a:r>
            <a:r>
              <a:rPr lang="en-AU" sz="3200" dirty="0" err="1">
                <a:latin typeface="UTM Avo"/>
              </a:rPr>
              <a:t>Hoàng</a:t>
            </a:r>
            <a:endParaRPr lang="en-US" sz="3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872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924596" y="704663"/>
            <a:ext cx="4864011" cy="996527"/>
            <a:chOff x="2110311" y="1307322"/>
            <a:chExt cx="8901220" cy="109015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2947" y="1307322"/>
              <a:ext cx="8158584" cy="93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ba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bóng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đen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华康方圆体W7"/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华康方圆体W7"/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华康方圆体W7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华康方圆体W7"/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华康方圆体W7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924595" y="2119665"/>
            <a:ext cx="4018629" cy="996327"/>
            <a:chOff x="2110311" y="1307541"/>
            <a:chExt cx="8851939" cy="1089940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1018" y="1307541"/>
              <a:ext cx="8281232" cy="1034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cuốn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46970" y="3569362"/>
            <a:ext cx="4101530" cy="994345"/>
            <a:chOff x="2110311" y="1329732"/>
            <a:chExt cx="9034547" cy="1087772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63626" y="1382658"/>
              <a:ext cx="8281232" cy="1034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rất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buồn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924595" y="5246547"/>
            <a:ext cx="4018629" cy="996327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8" y="1307541"/>
              <a:ext cx="8281232" cy="1034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quá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xa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03393" y="-216496"/>
            <a:ext cx="3835021" cy="2246186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0176" y="592871"/>
            <a:ext cx="385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Luyện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đọc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từ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khó</a:t>
            </a:r>
            <a:endParaRPr lang="en-US" sz="3200" b="1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40526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0" y="4987256"/>
            <a:ext cx="12192000" cy="1870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064" y="146392"/>
            <a:ext cx="2420363" cy="1030828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2.Tập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487" y="909092"/>
            <a:ext cx="2819542" cy="2530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7097" y="307863"/>
            <a:ext cx="613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bé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trên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cung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trăng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64" y="1542197"/>
            <a:ext cx="90314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	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Những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đên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trăng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,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bà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thường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chỉ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cho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Bi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bóng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đen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mờ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trên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mặt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trăng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Trông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giống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một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gốc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,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một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con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nghé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và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một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bé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	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Bà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kể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: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Xưa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kia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bé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ở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trần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gian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Một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cơn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gió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đã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cuốn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cùng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gốc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và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nghé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lên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cung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trăng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Trên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đó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,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rất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buồn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vì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nhớ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nhà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Nhưng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mặt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đất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quá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xa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Chú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không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thể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về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được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nữa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Nguyễn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A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+mn-cs"/>
              </a:rPr>
              <a:t>Hoàng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4454" y="1598336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22627" y="2114940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52280" y="2119753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92824" y="2552673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70042" y="2605717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792871" y="2564629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92823" y="3075415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67885" y="3116362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267432" y="3080086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42494" y="3116362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85000" y="4130355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94182" y="4117311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53998" y="4130355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42493" y="4091318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72143" y="4093225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42701" y="4516305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33012" y="4558806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328344" y="4558806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54382" y="4575138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87" y="241295"/>
            <a:ext cx="2317379" cy="21801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39870" y="16482"/>
            <a:ext cx="7888404" cy="2023307"/>
            <a:chOff x="2046832" y="13141"/>
            <a:chExt cx="5916303" cy="1517481"/>
          </a:xfrm>
        </p:grpSpPr>
        <p:sp>
          <p:nvSpPr>
            <p:cNvPr id="7" name="任意多边形 6"/>
            <p:cNvSpPr/>
            <p:nvPr/>
          </p:nvSpPr>
          <p:spPr>
            <a:xfrm>
              <a:off x="4175882" y="13141"/>
              <a:ext cx="2163955" cy="90808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5916303" cy="6093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3.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Em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chọn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từ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nào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: ng hay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?</a:t>
              </a:r>
              <a:endParaRPr lang="zh-CN" altLang="en-US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3783" y="792029"/>
              <a:ext cx="307522" cy="2220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3990" y="841949"/>
              <a:ext cx="291847" cy="31469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74" y="4926842"/>
            <a:ext cx="2938049" cy="1931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78" y="3175609"/>
            <a:ext cx="2003557" cy="160110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97405" y="3768320"/>
            <a:ext cx="1667690" cy="1184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tx1"/>
                </a:solidFill>
                <a:latin typeface="UTM Avo"/>
              </a:rPr>
              <a:t>…é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089" y="3302758"/>
            <a:ext cx="1425771" cy="14739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0181230" y="3271723"/>
            <a:ext cx="1883391" cy="1408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tx1"/>
                </a:solidFill>
                <a:latin typeface="UTM Avo"/>
              </a:rPr>
              <a:t>…</a:t>
            </a:r>
            <a:r>
              <a:rPr lang="en-AU" sz="3200" dirty="0" err="1">
                <a:solidFill>
                  <a:schemeClr val="tx1"/>
                </a:solidFill>
                <a:latin typeface="UTM Avo"/>
              </a:rPr>
              <a:t>ỗng</a:t>
            </a:r>
            <a:endParaRPr lang="en-US" sz="3200" dirty="0">
              <a:solidFill>
                <a:schemeClr val="tx1"/>
              </a:solidFill>
              <a:latin typeface="UTM Avo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19" b="81058" l="23045" r="56122"/>
                    </a14:imgEffect>
                  </a14:imgLayer>
                </a14:imgProps>
              </a:ext>
            </a:extLst>
          </a:blip>
          <a:srcRect l="18910" t="51202" r="39743" b="15625"/>
          <a:stretch/>
        </p:blipFill>
        <p:spPr bwMode="auto">
          <a:xfrm>
            <a:off x="3478634" y="3042661"/>
            <a:ext cx="2267073" cy="1994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Oval 22"/>
          <p:cNvSpPr/>
          <p:nvPr/>
        </p:nvSpPr>
        <p:spPr>
          <a:xfrm>
            <a:off x="5984071" y="3546584"/>
            <a:ext cx="1678675" cy="1228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tx1"/>
                </a:solidFill>
                <a:latin typeface="UTM Avo"/>
              </a:rPr>
              <a:t>…..e</a:t>
            </a:r>
            <a:endParaRPr lang="en-US" sz="3600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8399" y="4039737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>
                <a:solidFill>
                  <a:srgbClr val="FF0000"/>
                </a:solidFill>
                <a:latin typeface="UTM Avo"/>
              </a:rPr>
              <a:t>ngh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5089" y="3837567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>
                <a:solidFill>
                  <a:srgbClr val="FF0000"/>
                </a:solidFill>
                <a:latin typeface="UTM Avo"/>
              </a:rPr>
              <a:t>ngh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52247" y="3652996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  <a:latin typeface="UTM Avo"/>
              </a:rPr>
              <a:t>ng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4094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9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2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7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0" dur="1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5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8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 animBg="1"/>
          <p:bldP spid="23" grpId="0" animBg="1"/>
          <p:bldP spid="21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9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2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7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0" dur="1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5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8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 animBg="1"/>
          <p:bldP spid="23" grpId="0" animBg="1"/>
          <p:bldP spid="21" grpId="0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" y="3358204"/>
            <a:ext cx="1953349" cy="33688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4520" y="510978"/>
            <a:ext cx="4608512" cy="94699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en-AU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4. </a:t>
            </a:r>
            <a:r>
              <a:rPr lang="en-AU" altLang="zh-CN" sz="48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Tâp</a:t>
            </a:r>
            <a:r>
              <a:rPr lang="en-AU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48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chép</a:t>
            </a:r>
            <a:endParaRPr lang="zh-CN" altLang="en-US" sz="4800" kern="0" dirty="0">
              <a:solidFill>
                <a:srgbClr val="FFFFFF"/>
              </a:solidFill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12" y="4166233"/>
            <a:ext cx="2938049" cy="25607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2866" y="2593075"/>
            <a:ext cx="8616286" cy="887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err="1">
                <a:solidFill>
                  <a:schemeClr val="bg1"/>
                </a:solidFill>
                <a:latin typeface="UTM Avo"/>
              </a:rPr>
              <a:t>Chú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bé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trên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cung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trăng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rất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nhớ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nhà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.</a:t>
            </a:r>
            <a:endParaRPr lang="en-US" sz="3600" dirty="0">
              <a:solidFill>
                <a:schemeClr val="bg1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745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11908" t="16713" b="14111"/>
          <a:stretch>
            <a:fillRect/>
          </a:stretch>
        </p:blipFill>
        <p:spPr>
          <a:xfrm>
            <a:off x="2643046" y="552786"/>
            <a:ext cx="6550660" cy="5034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3" y="3285332"/>
            <a:ext cx="4320502" cy="3240377"/>
          </a:xfrm>
          <a:prstGeom prst="rect">
            <a:avLst/>
          </a:prstGeom>
        </p:spPr>
      </p:pic>
      <p:pic>
        <p:nvPicPr>
          <p:cNvPr id="16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417270" y="3678923"/>
            <a:ext cx="5002213" cy="1549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4" y="3599787"/>
            <a:ext cx="3258213" cy="3258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1503" y="2663260"/>
            <a:ext cx="473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rgbClr val="FF0000"/>
                </a:solidFill>
                <a:latin typeface=".VnAristote" panose="020B7200000000000000" pitchFamily="34" charset="0"/>
              </a:rPr>
              <a:t>Thank you</a:t>
            </a:r>
            <a:endParaRPr lang="en-US" sz="6000" b="1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B80006"/>
    </a:accent1>
    <a:accent2>
      <a:srgbClr val="F55050"/>
    </a:accent2>
    <a:accent3>
      <a:srgbClr val="FB7B7B"/>
    </a:accent3>
    <a:accent4>
      <a:srgbClr val="FD6666"/>
    </a:accent4>
    <a:accent5>
      <a:srgbClr val="ED2221"/>
    </a:accent5>
    <a:accent6>
      <a:srgbClr val="D22828"/>
    </a:accent6>
    <a:hlink>
      <a:srgbClr val="B8000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283</Words>
  <Application>Microsoft Office PowerPoint</Application>
  <PresentationFormat>Màn hình rộng</PresentationFormat>
  <Paragraphs>50</Paragraphs>
  <Slides>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8</vt:i4>
      </vt:variant>
      <vt:variant>
        <vt:lpstr>Tiêu đề Bản chiếu</vt:lpstr>
      </vt:variant>
      <vt:variant>
        <vt:i4>8</vt:i4>
      </vt:variant>
    </vt:vector>
  </HeadingPairs>
  <TitlesOfParts>
    <vt:vector size="25" baseType="lpstr">
      <vt:lpstr>等线</vt:lpstr>
      <vt:lpstr>.VnAristote</vt:lpstr>
      <vt:lpstr>.黑体-日本语</vt:lpstr>
      <vt:lpstr>Arial</vt:lpstr>
      <vt:lpstr>Calibri</vt:lpstr>
      <vt:lpstr>Calibri Light</vt:lpstr>
      <vt:lpstr>inpin heiti</vt:lpstr>
      <vt:lpstr>UTM Avo</vt:lpstr>
      <vt:lpstr>华康方圆体W7</vt:lpstr>
      <vt:lpstr>Office Theme</vt:lpstr>
      <vt:lpstr>更多模版请关注:尚佳素材公社shop64427429.taobao.com</vt:lpstr>
      <vt:lpstr>1_更多模版请关注:尚佳素材公社shop64427429.taobao.com</vt:lpstr>
      <vt:lpstr>2_更多模版请关注:尚佳素材公社shop64427429.taobao.com</vt:lpstr>
      <vt:lpstr>3_更多模版请关注:尚佳素材公社shop64427429.taobao.com</vt:lpstr>
      <vt:lpstr>4_更多模版请关注:尚佳素材公社shop64427429.taobao.com</vt:lpstr>
      <vt:lpstr>自定义设计方案</vt:lpstr>
      <vt:lpstr>2_Office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Trang Dao Phuong</cp:lastModifiedBy>
  <cp:revision>58</cp:revision>
  <dcterms:created xsi:type="dcterms:W3CDTF">2020-08-19T03:03:22Z</dcterms:created>
  <dcterms:modified xsi:type="dcterms:W3CDTF">2022-01-11T15:36:31Z</dcterms:modified>
</cp:coreProperties>
</file>