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79" r:id="rId4"/>
    <p:sldId id="284" r:id="rId5"/>
    <p:sldId id="288" r:id="rId6"/>
    <p:sldId id="289" r:id="rId7"/>
    <p:sldId id="291" r:id="rId8"/>
    <p:sldId id="290" r:id="rId9"/>
    <p:sldId id="292" r:id="rId10"/>
    <p:sldId id="276" r:id="rId11"/>
    <p:sldId id="270" r:id="rId12"/>
  </p:sldIdLst>
  <p:sldSz cx="12192000" cy="6858000"/>
  <p:notesSz cx="6858000" cy="9144000"/>
  <p:embeddedFontLs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B194C-3C55-457F-A669-756A40711589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E262-6BF2-4DF3-AA5A-AD7FB2BD0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6343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3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54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0" r:id="rId8"/>
    <p:sldLayoutId id="214748368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524000" y="1795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5400" b="1" dirty="0" err="1">
                <a:solidFill>
                  <a:srgbClr val="002060"/>
                </a:solidFill>
              </a:rPr>
              <a:t>Tuần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vi-VN" sz="5400" b="1" dirty="0">
                <a:solidFill>
                  <a:srgbClr val="002060"/>
                </a:solidFill>
              </a:rPr>
              <a:t>1</a:t>
            </a:r>
            <a:r>
              <a:rPr lang="en-US" sz="5400" b="1" dirty="0">
                <a:solidFill>
                  <a:srgbClr val="002060"/>
                </a:solidFill>
              </a:rPr>
              <a:t>8</a:t>
            </a:r>
            <a:r>
              <a:rPr lang="vi-VN" sz="5400" b="1" dirty="0">
                <a:solidFill>
                  <a:srgbClr val="002060"/>
                </a:solidFill>
              </a:rPr>
              <a:t> </a:t>
            </a:r>
            <a:br>
              <a:rPr lang="vi-VN" sz="5400" b="1" dirty="0">
                <a:solidFill>
                  <a:srgbClr val="002060"/>
                </a:solidFill>
              </a:rPr>
            </a:br>
            <a:r>
              <a:rPr lang="vi-VN" sz="5400" b="1" dirty="0">
                <a:solidFill>
                  <a:srgbClr val="FF0000"/>
                </a:solidFill>
              </a:rPr>
              <a:t>Ôn tập cuối học kì 1</a:t>
            </a:r>
            <a:endParaRPr sz="4267" dirty="0"/>
          </a:p>
        </p:txBody>
      </p:sp>
      <p:sp>
        <p:nvSpPr>
          <p:cNvPr id="55" name="Google Shape;55;p1"/>
          <p:cNvSpPr/>
          <p:nvPr/>
        </p:nvSpPr>
        <p:spPr>
          <a:xfrm>
            <a:off x="8346702" y="123575"/>
            <a:ext cx="283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TIẾNG VIỆT </a:t>
            </a:r>
            <a:r>
              <a:rPr lang="vi-VN" sz="32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120671" y="628716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/>
            <a:r>
              <a:rPr lang="en-US" sz="24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Tập </a:t>
            </a:r>
            <a:r>
              <a:rPr lang="vi-VN" sz="24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UTM Av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827" y="459187"/>
            <a:ext cx="4803915" cy="636132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929"/>
          <a:stretch/>
        </p:blipFill>
        <p:spPr>
          <a:xfrm rot="16200000">
            <a:off x="5095512" y="1459676"/>
            <a:ext cx="6355270" cy="43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747035" y="2637426"/>
            <a:ext cx="5888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KHÁM PHÁ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1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121920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5" r="-1"/>
          <a:stretch/>
        </p:blipFill>
        <p:spPr>
          <a:xfrm>
            <a:off x="0" y="439964"/>
            <a:ext cx="12192000" cy="64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6627"/>
            <a:ext cx="12192000" cy="64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8504"/>
            <a:ext cx="12192000" cy="64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058"/>
            <a:ext cx="12192000" cy="64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760545" y="2594117"/>
            <a:ext cx="6360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LUYỆN VIẾT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6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14</Words>
  <Application>Microsoft Office PowerPoint</Application>
  <PresentationFormat>Widescreen</PresentationFormat>
  <Paragraphs>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UTM Avo</vt:lpstr>
      <vt:lpstr>Times New Roman</vt:lpstr>
      <vt:lpstr>Calibri</vt:lpstr>
      <vt:lpstr>Office Theme</vt:lpstr>
      <vt:lpstr>Tuần 18  Ôn tập cuối học kì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53</cp:revision>
  <dcterms:created xsi:type="dcterms:W3CDTF">2021-11-01T08:16:43Z</dcterms:created>
  <dcterms:modified xsi:type="dcterms:W3CDTF">2022-01-16T15:48:03Z</dcterms:modified>
</cp:coreProperties>
</file>