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0D68C-63DB-49F0-8C6C-7787288F2F6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864DD-3C34-4F3B-B0F4-04441AF7D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6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4127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enter để hiện từ cần đọc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đọc đúng, thầy cố bấm enter để mây đen xuất hiện, bấm tiếp enter để đổ mưa</a:t>
            </a:r>
          </a:p>
          <a:p>
            <a:pPr marL="171450" indent="-171450">
              <a:buFontTx/>
              <a:buChar char="-"/>
            </a:pPr>
            <a:r>
              <a:rPr lang="vi-VN" dirty="0"/>
              <a:t>Mỗi lần mây đen đổ mưa xuống, nước sẽ dâng lên và cứu được cá voi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850D3-D4A9-4A84-A547-9A7980FB5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2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7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9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0488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3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8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9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40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2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3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5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81377-FE67-4E4C-A536-293565B3BB71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0DDD-788B-432C-8354-C330572D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/>
          <p:nvPr/>
        </p:nvSpPr>
        <p:spPr>
          <a:xfrm>
            <a:off x="8346702" y="123575"/>
            <a:ext cx="283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TIẾNG VIỆT </a:t>
            </a:r>
            <a:r>
              <a:rPr lang="vi-VN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120671" y="628716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 </a:t>
            </a:r>
            <a:r>
              <a:rPr lang="vi-VN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"/>
            <a:ext cx="121920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3575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732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2170611" y="1214846"/>
            <a:ext cx="7850777" cy="151529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 lấy cá voi!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DFFE42-3A13-416F-89AC-74ABBC36D0DB}"/>
              </a:ext>
            </a:extLst>
          </p:cNvPr>
          <p:cNvSpPr/>
          <p:nvPr/>
        </p:nvSpPr>
        <p:spPr>
          <a:xfrm rot="20795241">
            <a:off x="3549756" y="5917828"/>
            <a:ext cx="854451" cy="113723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6309A-12C6-4934-A551-BAB898889DBA}"/>
              </a:ext>
            </a:extLst>
          </p:cNvPr>
          <p:cNvSpPr/>
          <p:nvPr/>
        </p:nvSpPr>
        <p:spPr>
          <a:xfrm rot="20795241">
            <a:off x="3446921" y="5741582"/>
            <a:ext cx="324678" cy="314528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8F510-559F-4D2A-B30F-723022A5D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8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563F50-E445-4D0E-89F8-8624678B1210}"/>
              </a:ext>
            </a:extLst>
          </p:cNvPr>
          <p:cNvGrpSpPr/>
          <p:nvPr/>
        </p:nvGrpSpPr>
        <p:grpSpPr>
          <a:xfrm>
            <a:off x="241188" y="657360"/>
            <a:ext cx="5396149" cy="3305945"/>
            <a:chOff x="169647" y="243510"/>
            <a:chExt cx="5299073" cy="322209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078669-E554-4FE0-97D1-E1E4902A8A43}"/>
                </a:ext>
              </a:extLst>
            </p:cNvPr>
            <p:cNvGrpSpPr/>
            <p:nvPr/>
          </p:nvGrpSpPr>
          <p:grpSpPr>
            <a:xfrm>
              <a:off x="313371" y="243510"/>
              <a:ext cx="5155349" cy="3222093"/>
              <a:chOff x="234946" y="122991"/>
              <a:chExt cx="5155349" cy="322209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90AB272-3D71-45EA-9802-E5090B20C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46" y="122991"/>
                <a:ext cx="5155349" cy="32220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18D5464-C0DA-4BF2-99DC-1D46F94A5E36}"/>
                  </a:ext>
                </a:extLst>
              </p:cNvPr>
              <p:cNvSpPr/>
              <p:nvPr/>
            </p:nvSpPr>
            <p:spPr>
              <a:xfrm rot="10191871" flipV="1">
                <a:off x="1660108" y="2593298"/>
                <a:ext cx="427967" cy="45719"/>
              </a:xfrm>
              <a:prstGeom prst="rect">
                <a:avLst/>
              </a:prstGeom>
              <a:solidFill>
                <a:srgbClr val="7ED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3B6026-9D37-4C62-834E-048AE8BD24B6}"/>
                </a:ext>
              </a:extLst>
            </p:cNvPr>
            <p:cNvSpPr txBox="1"/>
            <p:nvPr/>
          </p:nvSpPr>
          <p:spPr>
            <a:xfrm>
              <a:off x="169647" y="243510"/>
              <a:ext cx="5155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ĐÊM QUA, MỘT C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 BÃO LỚN ĐÃ XẢY RA N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 VÙNG BIỂN CỦA CHÚ CÁ VOI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19043A-CAE8-4F63-A148-49E7E1A257C3}"/>
              </a:ext>
            </a:extLst>
          </p:cNvPr>
          <p:cNvGrpSpPr/>
          <p:nvPr/>
        </p:nvGrpSpPr>
        <p:grpSpPr>
          <a:xfrm>
            <a:off x="5637337" y="191648"/>
            <a:ext cx="5301706" cy="3237352"/>
            <a:chOff x="5466087" y="283062"/>
            <a:chExt cx="5301706" cy="32373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F65EE3-0067-4F6E-9424-E1CEE26AC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3" t="48904" r="35431"/>
            <a:stretch/>
          </p:blipFill>
          <p:spPr>
            <a:xfrm>
              <a:off x="5612444" y="298321"/>
              <a:ext cx="5155349" cy="32220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935D0E-30F9-4500-BB0C-45938586AF33}"/>
                </a:ext>
              </a:extLst>
            </p:cNvPr>
            <p:cNvSpPr txBox="1"/>
            <p:nvPr/>
          </p:nvSpPr>
          <p:spPr>
            <a:xfrm>
              <a:off x="5466087" y="283062"/>
              <a:ext cx="5155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CƠN BÃO ĐÃ CUỐN CHÚ CÁ VOI ĐI XA VÀ SÁNG DẬY CHÚ BỊ MẮC CẠN TRÊN BÃI BIỂN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AAA408-690B-48D6-9401-6A2939AA58DB}"/>
                </a:ext>
              </a:extLst>
            </p:cNvPr>
            <p:cNvSpPr/>
            <p:nvPr/>
          </p:nvSpPr>
          <p:spPr>
            <a:xfrm>
              <a:off x="8086369" y="2824140"/>
              <a:ext cx="825754" cy="71173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36755D-4572-4546-8D9B-5F3449F3556A}"/>
                </a:ext>
              </a:extLst>
            </p:cNvPr>
            <p:cNvSpPr/>
            <p:nvPr/>
          </p:nvSpPr>
          <p:spPr>
            <a:xfrm rot="21373335">
              <a:off x="8027780" y="2525823"/>
              <a:ext cx="324678" cy="314528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63A19-C9D5-4DAD-9127-05EA9D278895}"/>
              </a:ext>
            </a:extLst>
          </p:cNvPr>
          <p:cNvGrpSpPr/>
          <p:nvPr/>
        </p:nvGrpSpPr>
        <p:grpSpPr>
          <a:xfrm>
            <a:off x="1596217" y="3588594"/>
            <a:ext cx="5191884" cy="3269406"/>
            <a:chOff x="202429" y="3465603"/>
            <a:chExt cx="5191884" cy="32694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FDA359-3DE7-4AF9-AAA1-6A54026F4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233"/>
            <a:stretch/>
          </p:blipFill>
          <p:spPr>
            <a:xfrm>
              <a:off x="234946" y="3465603"/>
              <a:ext cx="5159367" cy="32694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8BF051-B132-4C33-B573-E012D46AEA8D}"/>
                </a:ext>
              </a:extLst>
            </p:cNvPr>
            <p:cNvSpPr txBox="1"/>
            <p:nvPr/>
          </p:nvSpPr>
          <p:spPr>
            <a:xfrm>
              <a:off x="202429" y="3465603"/>
              <a:ext cx="5187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MỘT ĐÁM MÂY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HỨA SẼ GIÚP CHÚ NẾU CÓ NGƯỜI </a:t>
              </a:r>
              <a:r>
                <a:rPr lang="vi-VN" dirty="0">
                  <a:solidFill>
                    <a:prstClr val="white"/>
                  </a:solidFill>
                  <a:highlight>
                    <a:srgbClr val="000000"/>
                  </a:highligh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ĐÚNG MẬT MÃ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CỦA MÂY </a:t>
              </a:r>
              <a:r>
                <a:rPr lang="vi-VN" noProof="0" dirty="0">
                  <a:solidFill>
                    <a:prstClr val="white"/>
                  </a:solidFill>
                  <a:highlight>
                    <a:srgbClr val="000000"/>
                  </a:highligh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ĐEN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CEC3DC-FBC1-4EEF-8A7E-C845DD7549C5}"/>
                </a:ext>
              </a:extLst>
            </p:cNvPr>
            <p:cNvSpPr/>
            <p:nvPr/>
          </p:nvSpPr>
          <p:spPr>
            <a:xfrm rot="192564">
              <a:off x="2179297" y="5095574"/>
              <a:ext cx="1817317" cy="263962"/>
            </a:xfrm>
            <a:prstGeom prst="rect">
              <a:avLst/>
            </a:prstGeom>
            <a:solidFill>
              <a:srgbClr val="95C0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44C137-23FD-4A61-8194-E625D7222C12}"/>
                </a:ext>
              </a:extLst>
            </p:cNvPr>
            <p:cNvSpPr/>
            <p:nvPr/>
          </p:nvSpPr>
          <p:spPr>
            <a:xfrm>
              <a:off x="1986866" y="6362226"/>
              <a:ext cx="346759" cy="45719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DBD1C4E-C6EE-428A-AEEF-124203461E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" y="46048"/>
            <a:ext cx="1179443" cy="5114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721109" y="4179243"/>
            <a:ext cx="4074289" cy="2088107"/>
          </a:xfrm>
          <a:prstGeom prst="rect">
            <a:avLst/>
          </a:prstGeom>
          <a:solidFill>
            <a:srgbClr val="FF770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đọc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các tiếng, từ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23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57A5798D-669C-4B3D-918F-79678736B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617" y="-78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5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164732">
            <a:off x="5537031" y="35697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103086" y="41007"/>
            <a:ext cx="5877439" cy="2080541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4" y="760434"/>
              <a:ext cx="6184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prstClr val="black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bông sen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90" y="4361178"/>
            <a:ext cx="10331657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sp>
        <p:nvSpPr>
          <p:cNvPr id="17" name="Rectangle 16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1A31D0-7B24-44ED-AFB9-715D6C1E35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45784E4-7891-45B0-96E9-F6224AB04DFD}"/>
              </a:ext>
            </a:extLst>
          </p:cNvPr>
          <p:cNvGrpSpPr/>
          <p:nvPr/>
        </p:nvGrpSpPr>
        <p:grpSpPr>
          <a:xfrm>
            <a:off x="3802718" y="4515774"/>
            <a:ext cx="3189952" cy="2196448"/>
            <a:chOff x="3802718" y="4515774"/>
            <a:chExt cx="3189952" cy="21964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24BB8F-6BB2-4108-879F-F42C63AFB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2CC814-5425-4556-87A6-A4975E5E0B94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1E525B-F232-4479-95D0-E10F94357782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53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4.81481E-6 L -0.03724 4.8148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81" y="4397957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281674" y="41007"/>
            <a:ext cx="5698851" cy="205504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4" y="775415"/>
              <a:ext cx="6184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quả mướp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41" y="1489802"/>
            <a:ext cx="3367875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sp>
        <p:nvSpPr>
          <p:cNvPr id="18" name="Rectangle 17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AC23DC-C2AD-4A8F-98D7-D23F658F9773}"/>
              </a:ext>
            </a:extLst>
          </p:cNvPr>
          <p:cNvGrpSpPr/>
          <p:nvPr/>
        </p:nvGrpSpPr>
        <p:grpSpPr>
          <a:xfrm>
            <a:off x="7059382" y="-500630"/>
            <a:ext cx="5049681" cy="5658084"/>
            <a:chOff x="7636547" y="-367116"/>
            <a:chExt cx="4190774" cy="5088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AFF7DE-2323-49A4-AF37-260CCD6D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E0E7D1-7CEA-486D-87BD-E8EAD81EA946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7C63F63-057C-4878-A209-E993669541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AAD0EEA-3348-456E-A3AB-6780349D255E}"/>
              </a:ext>
            </a:extLst>
          </p:cNvPr>
          <p:cNvGrpSpPr/>
          <p:nvPr/>
        </p:nvGrpSpPr>
        <p:grpSpPr>
          <a:xfrm>
            <a:off x="3802718" y="4515774"/>
            <a:ext cx="3189952" cy="2196448"/>
            <a:chOff x="3802718" y="4515774"/>
            <a:chExt cx="3189952" cy="219644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CB57B98-C392-4511-B372-953342D7F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718" y="4515774"/>
              <a:ext cx="3189952" cy="219644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1A283B-C9BC-4A57-9074-4336CF579B04}"/>
                </a:ext>
              </a:extLst>
            </p:cNvPr>
            <p:cNvSpPr/>
            <p:nvPr/>
          </p:nvSpPr>
          <p:spPr>
            <a:xfrm rot="238755">
              <a:off x="5055256" y="6094057"/>
              <a:ext cx="854451" cy="11372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F6E0FE2-C9A1-474F-8A74-A32AC2DDFD4D}"/>
                </a:ext>
              </a:extLst>
            </p:cNvPr>
            <p:cNvSpPr/>
            <p:nvPr/>
          </p:nvSpPr>
          <p:spPr>
            <a:xfrm rot="431937">
              <a:off x="4951995" y="5869068"/>
              <a:ext cx="324678" cy="293483"/>
            </a:xfrm>
            <a:prstGeom prst="rect">
              <a:avLst/>
            </a:prstGeom>
            <a:solidFill>
              <a:srgbClr val="7AD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95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Widescreen</PresentationFormat>
  <Paragraphs>16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2022-01-16T16:17:24Z</dcterms:created>
  <dcterms:modified xsi:type="dcterms:W3CDTF">2022-01-16T16:17:46Z</dcterms:modified>
</cp:coreProperties>
</file>