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1"/>
  </p:notesMasterIdLst>
  <p:sldIdLst>
    <p:sldId id="2007577146" r:id="rId4"/>
    <p:sldId id="317" r:id="rId5"/>
    <p:sldId id="361" r:id="rId6"/>
    <p:sldId id="362" r:id="rId7"/>
    <p:sldId id="2007577147" r:id="rId8"/>
    <p:sldId id="283" r:id="rId9"/>
    <p:sldId id="20075771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0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2B16-FB9D-4FED-94FD-E92201194C7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62C0-617D-49F3-B780-5A8B9297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8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1056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27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91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9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901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379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jpeg"/><Relationship Id="rId1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5" Type="http://schemas.microsoft.com/office/2007/relationships/hdphoto" Target="../media/hdphoto5.wdp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microsoft.com/office/2007/relationships/hdphoto" Target="../media/hdphoto7.wdp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A6D312B-B1F8-48AB-A594-9103F69B891E}"/>
                </a:ext>
              </a:extLst>
            </p:cNvPr>
            <p:cNvSpPr txBox="1"/>
            <p:nvPr/>
          </p:nvSpPr>
          <p:spPr>
            <a:xfrm>
              <a:off x="1900695" y="3255980"/>
              <a:ext cx="3826188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LUYỆN VIẾT ĐOẠN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5F6E14D-3149-4D8B-BE0B-3488208A2ACF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3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TIẾT </a:t>
              </a:r>
              <a:r>
                <a:rPr kumimoji="0" lang="en-US" sz="3733" b="1" i="0" u="none" strike="noStrike" kern="0" cap="none" spc="0" normalizeH="0" baseline="0" noProof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5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54" y="495015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5709" y="603699"/>
            <a:ext cx="812791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 các tấm thiệp dưới đây và trả lời câu hỏi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AEF1E86-AC86-5241-A433-5DF5FCCAE24E}"/>
              </a:ext>
            </a:extLst>
          </p:cNvPr>
          <p:cNvGrpSpPr/>
          <p:nvPr/>
        </p:nvGrpSpPr>
        <p:grpSpPr>
          <a:xfrm>
            <a:off x="2721602" y="1348456"/>
            <a:ext cx="3032801" cy="4299712"/>
            <a:chOff x="1169642" y="844295"/>
            <a:chExt cx="2274601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xmlns="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xmlns="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xmlns="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xmlns="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xmlns="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xmlns="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xmlns="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425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EAD9442-3B9A-9341-B804-D3C7206B4685}"/>
              </a:ext>
            </a:extLst>
          </p:cNvPr>
          <p:cNvGrpSpPr/>
          <p:nvPr/>
        </p:nvGrpSpPr>
        <p:grpSpPr>
          <a:xfrm>
            <a:off x="6760696" y="1459533"/>
            <a:ext cx="3140888" cy="4188634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xmlns="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xmlns="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xmlns="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xmlns="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65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FADBFA-BDF0-3846-BE73-BDCDC874A722}"/>
              </a:ext>
            </a:extLst>
          </p:cNvPr>
          <p:cNvGrpSpPr/>
          <p:nvPr/>
        </p:nvGrpSpPr>
        <p:grpSpPr>
          <a:xfrm>
            <a:off x="2106901" y="541867"/>
            <a:ext cx="3722105" cy="5364217"/>
            <a:chOff x="1161764" y="844295"/>
            <a:chExt cx="2229135" cy="32483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xmlns="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xmlns="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xmlns="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xmlns="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xmlns="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xmlns="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xmlns="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4D1AABB-D79E-C845-9780-0D82BB29828D}"/>
                </a:ext>
              </a:extLst>
            </p:cNvPr>
            <p:cNvSpPr txBox="1"/>
            <p:nvPr/>
          </p:nvSpPr>
          <p:spPr>
            <a:xfrm>
              <a:off x="1161764" y="1741768"/>
              <a:ext cx="2185777" cy="235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48C345-A8D9-BE45-96F8-EB523D05489A}"/>
              </a:ext>
            </a:extLst>
          </p:cNvPr>
          <p:cNvSpPr txBox="1"/>
          <p:nvPr/>
        </p:nvSpPr>
        <p:spPr>
          <a:xfrm>
            <a:off x="5989219" y="731518"/>
            <a:ext cx="6040024" cy="444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2E543E-2FCD-CF46-8C0F-C01D4EDEB1E0}"/>
              </a:ext>
            </a:extLst>
          </p:cNvPr>
          <p:cNvSpPr txBox="1"/>
          <p:nvPr/>
        </p:nvSpPr>
        <p:spPr>
          <a:xfrm>
            <a:off x="5989219" y="1481403"/>
            <a:ext cx="6025649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Lê Hiếu viết cho ông bà.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196A06-EDB1-CF45-ADD4-713887D6FF96}"/>
              </a:ext>
            </a:extLst>
          </p:cNvPr>
          <p:cNvSpPr txBox="1"/>
          <p:nvPr/>
        </p:nvSpPr>
        <p:spPr>
          <a:xfrm>
            <a:off x="6003594" y="3176269"/>
            <a:ext cx="5519622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7575FC4-0353-5F48-8604-574A092BBAD5}"/>
              </a:ext>
            </a:extLst>
          </p:cNvPr>
          <p:cNvSpPr txBox="1"/>
          <p:nvPr/>
        </p:nvSpPr>
        <p:spPr>
          <a:xfrm>
            <a:off x="6096000" y="4716358"/>
            <a:ext cx="5649158" cy="112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ông bà mạnh khoẻ, vui vẻ.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1E7AF98-DC58-9C40-BA2D-572FCA43FC52}"/>
              </a:ext>
            </a:extLst>
          </p:cNvPr>
          <p:cNvGrpSpPr/>
          <p:nvPr/>
        </p:nvGrpSpPr>
        <p:grpSpPr>
          <a:xfrm>
            <a:off x="2150467" y="636693"/>
            <a:ext cx="4006493" cy="5323047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xmlns="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xmlns="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xmlns="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xmlns="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5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2E249-2B13-244D-9D9F-2D5C01548D84}"/>
              </a:ext>
            </a:extLst>
          </p:cNvPr>
          <p:cNvSpPr txBox="1"/>
          <p:nvPr/>
        </p:nvSpPr>
        <p:spPr>
          <a:xfrm>
            <a:off x="6165326" y="731518"/>
            <a:ext cx="4090253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F52EA1-CE00-214E-910F-836CAC3DBB1A}"/>
              </a:ext>
            </a:extLst>
          </p:cNvPr>
          <p:cNvSpPr txBox="1"/>
          <p:nvPr/>
        </p:nvSpPr>
        <p:spPr>
          <a:xfrm>
            <a:off x="6165326" y="1671621"/>
            <a:ext cx="4558899" cy="100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Phương Mai viết cho bố mẹ.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C176D1-8121-CB45-AC13-7B273D3ABD5E}"/>
              </a:ext>
            </a:extLst>
          </p:cNvPr>
          <p:cNvSpPr txBox="1"/>
          <p:nvPr/>
        </p:nvSpPr>
        <p:spPr>
          <a:xfrm>
            <a:off x="6179700" y="3629030"/>
            <a:ext cx="3949277" cy="52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7BCDF5-FFEA-9841-9A67-2D2FBF1A04BD}"/>
              </a:ext>
            </a:extLst>
          </p:cNvPr>
          <p:cNvSpPr txBox="1"/>
          <p:nvPr/>
        </p:nvSpPr>
        <p:spPr>
          <a:xfrm>
            <a:off x="6165325" y="4811661"/>
            <a:ext cx="4558899" cy="100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bố mẹ mọi điều tốt đẹp.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7F3797-CE18-4A1D-9926-791474924172}"/>
              </a:ext>
            </a:extLst>
          </p:cNvPr>
          <p:cNvSpPr txBox="1"/>
          <p:nvPr/>
        </p:nvSpPr>
        <p:spPr>
          <a:xfrm>
            <a:off x="1980858" y="243840"/>
            <a:ext cx="7835425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10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xmlns="" id="{B1DD90F3-42BA-4919-9B38-B0483DD9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00" y="1187027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32C0BDC-400A-4396-AE9E-FD83351A6C72}"/>
              </a:ext>
            </a:extLst>
          </p:cNvPr>
          <p:cNvSpPr/>
          <p:nvPr/>
        </p:nvSpPr>
        <p:spPr>
          <a:xfrm>
            <a:off x="2653830" y="2580792"/>
            <a:ext cx="7366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A63B608-23EF-4F26-B83A-98934782C019}"/>
              </a:ext>
            </a:extLst>
          </p:cNvPr>
          <p:cNvSpPr txBox="1"/>
          <p:nvPr/>
        </p:nvSpPr>
        <p:spPr>
          <a:xfrm>
            <a:off x="2339598" y="2405920"/>
            <a:ext cx="8420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hoặc một câu chuyện về ngày Tết.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49701490-7986-458B-93BD-0D31ADDB7E7C}"/>
              </a:ext>
            </a:extLst>
          </p:cNvPr>
          <p:cNvGrpSpPr/>
          <p:nvPr/>
        </p:nvGrpSpPr>
        <p:grpSpPr>
          <a:xfrm>
            <a:off x="91627" y="100757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280</Words>
  <Application>Microsoft Office PowerPoint</Application>
  <PresentationFormat>Custom</PresentationFormat>
  <Paragraphs>39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1_Office Theme</vt:lpstr>
      <vt:lpstr>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4</cp:revision>
  <dcterms:created xsi:type="dcterms:W3CDTF">2021-08-01T01:32:24Z</dcterms:created>
  <dcterms:modified xsi:type="dcterms:W3CDTF">2022-01-29T01:43:45Z</dcterms:modified>
</cp:coreProperties>
</file>