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Lst>
  <p:notesMasterIdLst>
    <p:notesMasterId r:id="rId15"/>
  </p:notesMasterIdLst>
  <p:sldIdLst>
    <p:sldId id="269" r:id="rId3"/>
    <p:sldId id="320" r:id="rId4"/>
    <p:sldId id="356" r:id="rId5"/>
    <p:sldId id="363" r:id="rId6"/>
    <p:sldId id="326" r:id="rId7"/>
    <p:sldId id="325" r:id="rId8"/>
    <p:sldId id="364" r:id="rId9"/>
    <p:sldId id="2007577097" r:id="rId10"/>
    <p:sldId id="327" r:id="rId11"/>
    <p:sldId id="359" r:id="rId12"/>
    <p:sldId id="360" r:id="rId13"/>
    <p:sldId id="3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90" autoAdjust="0"/>
    <p:restoredTop sz="94660"/>
  </p:normalViewPr>
  <p:slideViewPr>
    <p:cSldViewPr snapToGrid="0">
      <p:cViewPr varScale="1">
        <p:scale>
          <a:sx n="56" d="100"/>
          <a:sy n="56" d="100"/>
        </p:scale>
        <p:origin x="-72"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EC7AB-5B1A-407B-BE87-5FD75047DD72}" type="datetimeFigureOut">
              <a:rPr lang="en-US" smtClean="0"/>
              <a:t>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7BC4B-7848-401F-8553-223C920BD81A}" type="slidenum">
              <a:rPr lang="en-US" smtClean="0"/>
              <a:t>‹#›</a:t>
            </a:fld>
            <a:endParaRPr lang="en-US"/>
          </a:p>
        </p:txBody>
      </p:sp>
    </p:spTree>
    <p:extLst>
      <p:ext uri="{BB962C8B-B14F-4D97-AF65-F5344CB8AC3E}">
        <p14:creationId xmlns:p14="http://schemas.microsoft.com/office/powerpoint/2010/main" val="419823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2328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06853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18321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71645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72239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E7F4F5"/>
        </a:solidFill>
        <a:effectLst/>
      </p:bgPr>
    </p:bg>
    <p:spTree>
      <p:nvGrpSpPr>
        <p:cNvPr id="1" name="Shape 151"/>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6443B11E-E954-4E97-BB4A-21CF3B067AAF}"/>
              </a:ext>
            </a:extLst>
          </p:cNvPr>
          <p:cNvSpPr/>
          <p:nvPr userDrawn="1"/>
        </p:nvSpPr>
        <p:spPr>
          <a:xfrm>
            <a:off x="156928" y="170507"/>
            <a:ext cx="11769505" cy="6516987"/>
          </a:xfrm>
          <a:custGeom>
            <a:avLst/>
            <a:gdLst>
              <a:gd name="connsiteX0" fmla="*/ 0 w 8827129"/>
              <a:gd name="connsiteY0" fmla="*/ 552070 h 4887740"/>
              <a:gd name="connsiteX1" fmla="*/ 552070 w 8827129"/>
              <a:gd name="connsiteY1" fmla="*/ 0 h 4887740"/>
              <a:gd name="connsiteX2" fmla="*/ 991686 w 8827129"/>
              <a:gd name="connsiteY2" fmla="*/ 0 h 4887740"/>
              <a:gd name="connsiteX3" fmla="*/ 1662992 w 8827129"/>
              <a:gd name="connsiteY3" fmla="*/ 0 h 4887740"/>
              <a:gd name="connsiteX4" fmla="*/ 2257068 w 8827129"/>
              <a:gd name="connsiteY4" fmla="*/ 0 h 4887740"/>
              <a:gd name="connsiteX5" fmla="*/ 3005604 w 8827129"/>
              <a:gd name="connsiteY5" fmla="*/ 0 h 4887740"/>
              <a:gd name="connsiteX6" fmla="*/ 3367991 w 8827129"/>
              <a:gd name="connsiteY6" fmla="*/ 0 h 4887740"/>
              <a:gd name="connsiteX7" fmla="*/ 3730377 w 8827129"/>
              <a:gd name="connsiteY7" fmla="*/ 0 h 4887740"/>
              <a:gd name="connsiteX8" fmla="*/ 4478913 w 8827129"/>
              <a:gd name="connsiteY8" fmla="*/ 0 h 4887740"/>
              <a:gd name="connsiteX9" fmla="*/ 4918529 w 8827129"/>
              <a:gd name="connsiteY9" fmla="*/ 0 h 4887740"/>
              <a:gd name="connsiteX10" fmla="*/ 5667065 w 8827129"/>
              <a:gd name="connsiteY10" fmla="*/ 0 h 4887740"/>
              <a:gd name="connsiteX11" fmla="*/ 6261141 w 8827129"/>
              <a:gd name="connsiteY11" fmla="*/ 0 h 4887740"/>
              <a:gd name="connsiteX12" fmla="*/ 6932447 w 8827129"/>
              <a:gd name="connsiteY12" fmla="*/ 0 h 4887740"/>
              <a:gd name="connsiteX13" fmla="*/ 7526523 w 8827129"/>
              <a:gd name="connsiteY13" fmla="*/ 0 h 4887740"/>
              <a:gd name="connsiteX14" fmla="*/ 8275059 w 8827129"/>
              <a:gd name="connsiteY14" fmla="*/ 0 h 4887740"/>
              <a:gd name="connsiteX15" fmla="*/ 8827129 w 8827129"/>
              <a:gd name="connsiteY15" fmla="*/ 552070 h 4887740"/>
              <a:gd name="connsiteX16" fmla="*/ 8827129 w 8827129"/>
              <a:gd name="connsiteY16" fmla="*/ 1130420 h 4887740"/>
              <a:gd name="connsiteX17" fmla="*/ 8827129 w 8827129"/>
              <a:gd name="connsiteY17" fmla="*/ 1633099 h 4887740"/>
              <a:gd name="connsiteX18" fmla="*/ 8827129 w 8827129"/>
              <a:gd name="connsiteY18" fmla="*/ 2249285 h 4887740"/>
              <a:gd name="connsiteX19" fmla="*/ 8827129 w 8827129"/>
              <a:gd name="connsiteY19" fmla="*/ 2827635 h 4887740"/>
              <a:gd name="connsiteX20" fmla="*/ 8827129 w 8827129"/>
              <a:gd name="connsiteY20" fmla="*/ 3443821 h 4887740"/>
              <a:gd name="connsiteX21" fmla="*/ 8827129 w 8827129"/>
              <a:gd name="connsiteY21" fmla="*/ 3870828 h 4887740"/>
              <a:gd name="connsiteX22" fmla="*/ 8827129 w 8827129"/>
              <a:gd name="connsiteY22" fmla="*/ 4335670 h 4887740"/>
              <a:gd name="connsiteX23" fmla="*/ 8275059 w 8827129"/>
              <a:gd name="connsiteY23" fmla="*/ 4887740 h 4887740"/>
              <a:gd name="connsiteX24" fmla="*/ 7835443 w 8827129"/>
              <a:gd name="connsiteY24" fmla="*/ 4887740 h 4887740"/>
              <a:gd name="connsiteX25" fmla="*/ 7473056 w 8827129"/>
              <a:gd name="connsiteY25" fmla="*/ 4887740 h 4887740"/>
              <a:gd name="connsiteX26" fmla="*/ 6956210 w 8827129"/>
              <a:gd name="connsiteY26" fmla="*/ 4887740 h 4887740"/>
              <a:gd name="connsiteX27" fmla="*/ 6439364 w 8827129"/>
              <a:gd name="connsiteY27" fmla="*/ 4887740 h 4887740"/>
              <a:gd name="connsiteX28" fmla="*/ 5999748 w 8827129"/>
              <a:gd name="connsiteY28" fmla="*/ 4887740 h 4887740"/>
              <a:gd name="connsiteX29" fmla="*/ 5482901 w 8827129"/>
              <a:gd name="connsiteY29" fmla="*/ 4887740 h 4887740"/>
              <a:gd name="connsiteX30" fmla="*/ 4966055 w 8827129"/>
              <a:gd name="connsiteY30" fmla="*/ 4887740 h 4887740"/>
              <a:gd name="connsiteX31" fmla="*/ 4294749 w 8827129"/>
              <a:gd name="connsiteY31" fmla="*/ 4887740 h 4887740"/>
              <a:gd name="connsiteX32" fmla="*/ 3777903 w 8827129"/>
              <a:gd name="connsiteY32" fmla="*/ 4887740 h 4887740"/>
              <a:gd name="connsiteX33" fmla="*/ 3183827 w 8827129"/>
              <a:gd name="connsiteY33" fmla="*/ 4887740 h 4887740"/>
              <a:gd name="connsiteX34" fmla="*/ 2589751 w 8827129"/>
              <a:gd name="connsiteY34" fmla="*/ 4887740 h 4887740"/>
              <a:gd name="connsiteX35" fmla="*/ 1918445 w 8827129"/>
              <a:gd name="connsiteY35" fmla="*/ 4887740 h 4887740"/>
              <a:gd name="connsiteX36" fmla="*/ 1556059 w 8827129"/>
              <a:gd name="connsiteY36" fmla="*/ 4887740 h 4887740"/>
              <a:gd name="connsiteX37" fmla="*/ 1193672 w 8827129"/>
              <a:gd name="connsiteY37" fmla="*/ 4887740 h 4887740"/>
              <a:gd name="connsiteX38" fmla="*/ 552070 w 8827129"/>
              <a:gd name="connsiteY38" fmla="*/ 4887740 h 4887740"/>
              <a:gd name="connsiteX39" fmla="*/ 0 w 8827129"/>
              <a:gd name="connsiteY39" fmla="*/ 4335670 h 4887740"/>
              <a:gd name="connsiteX40" fmla="*/ 0 w 8827129"/>
              <a:gd name="connsiteY40" fmla="*/ 3832992 h 4887740"/>
              <a:gd name="connsiteX41" fmla="*/ 0 w 8827129"/>
              <a:gd name="connsiteY41" fmla="*/ 3292477 h 4887740"/>
              <a:gd name="connsiteX42" fmla="*/ 0 w 8827129"/>
              <a:gd name="connsiteY42" fmla="*/ 2714127 h 4887740"/>
              <a:gd name="connsiteX43" fmla="*/ 0 w 8827129"/>
              <a:gd name="connsiteY43" fmla="*/ 2173613 h 4887740"/>
              <a:gd name="connsiteX44" fmla="*/ 0 w 8827129"/>
              <a:gd name="connsiteY44" fmla="*/ 1557427 h 4887740"/>
              <a:gd name="connsiteX45" fmla="*/ 0 w 8827129"/>
              <a:gd name="connsiteY45" fmla="*/ 1016912 h 4887740"/>
              <a:gd name="connsiteX46" fmla="*/ 0 w 8827129"/>
              <a:gd name="connsiteY46" fmla="*/ 552070 h 48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827129" h="4887740" fill="none" extrusionOk="0">
                <a:moveTo>
                  <a:pt x="0" y="552070"/>
                </a:moveTo>
                <a:cubicBezTo>
                  <a:pt x="6359" y="260568"/>
                  <a:pt x="235900" y="54904"/>
                  <a:pt x="552070" y="0"/>
                </a:cubicBezTo>
                <a:cubicBezTo>
                  <a:pt x="694983" y="-1667"/>
                  <a:pt x="868561" y="32784"/>
                  <a:pt x="991686" y="0"/>
                </a:cubicBezTo>
                <a:cubicBezTo>
                  <a:pt x="1114811" y="-32784"/>
                  <a:pt x="1450855" y="61691"/>
                  <a:pt x="1662992" y="0"/>
                </a:cubicBezTo>
                <a:cubicBezTo>
                  <a:pt x="1875129" y="-61691"/>
                  <a:pt x="1973653" y="34849"/>
                  <a:pt x="2257068" y="0"/>
                </a:cubicBezTo>
                <a:cubicBezTo>
                  <a:pt x="2540483" y="-34849"/>
                  <a:pt x="2657264" y="76008"/>
                  <a:pt x="3005604" y="0"/>
                </a:cubicBezTo>
                <a:cubicBezTo>
                  <a:pt x="3353944" y="-76008"/>
                  <a:pt x="3231630" y="32121"/>
                  <a:pt x="3367991" y="0"/>
                </a:cubicBezTo>
                <a:cubicBezTo>
                  <a:pt x="3504352" y="-32121"/>
                  <a:pt x="3653919" y="2234"/>
                  <a:pt x="3730377" y="0"/>
                </a:cubicBezTo>
                <a:cubicBezTo>
                  <a:pt x="3806835" y="-2234"/>
                  <a:pt x="4249548" y="30638"/>
                  <a:pt x="4478913" y="0"/>
                </a:cubicBezTo>
                <a:cubicBezTo>
                  <a:pt x="4708278" y="-30638"/>
                  <a:pt x="4806032" y="31364"/>
                  <a:pt x="4918529" y="0"/>
                </a:cubicBezTo>
                <a:cubicBezTo>
                  <a:pt x="5031026" y="-31364"/>
                  <a:pt x="5443191" y="9879"/>
                  <a:pt x="5667065" y="0"/>
                </a:cubicBezTo>
                <a:cubicBezTo>
                  <a:pt x="5890939" y="-9879"/>
                  <a:pt x="6112048" y="51261"/>
                  <a:pt x="6261141" y="0"/>
                </a:cubicBezTo>
                <a:cubicBezTo>
                  <a:pt x="6410234" y="-51261"/>
                  <a:pt x="6721566" y="61119"/>
                  <a:pt x="6932447" y="0"/>
                </a:cubicBezTo>
                <a:cubicBezTo>
                  <a:pt x="7143328" y="-61119"/>
                  <a:pt x="7367345" y="49886"/>
                  <a:pt x="7526523" y="0"/>
                </a:cubicBezTo>
                <a:cubicBezTo>
                  <a:pt x="7685701" y="-49886"/>
                  <a:pt x="8083061" y="44039"/>
                  <a:pt x="8275059" y="0"/>
                </a:cubicBezTo>
                <a:cubicBezTo>
                  <a:pt x="8569062" y="-6621"/>
                  <a:pt x="8882972" y="203451"/>
                  <a:pt x="8827129" y="552070"/>
                </a:cubicBezTo>
                <a:cubicBezTo>
                  <a:pt x="8874381" y="836598"/>
                  <a:pt x="8811037" y="845464"/>
                  <a:pt x="8827129" y="1130420"/>
                </a:cubicBezTo>
                <a:cubicBezTo>
                  <a:pt x="8843221" y="1415376"/>
                  <a:pt x="8777092" y="1528957"/>
                  <a:pt x="8827129" y="1633099"/>
                </a:cubicBezTo>
                <a:cubicBezTo>
                  <a:pt x="8877166" y="1737241"/>
                  <a:pt x="8758744" y="2053989"/>
                  <a:pt x="8827129" y="2249285"/>
                </a:cubicBezTo>
                <a:cubicBezTo>
                  <a:pt x="8895514" y="2444581"/>
                  <a:pt x="8802015" y="2706709"/>
                  <a:pt x="8827129" y="2827635"/>
                </a:cubicBezTo>
                <a:cubicBezTo>
                  <a:pt x="8852243" y="2948561"/>
                  <a:pt x="8823139" y="3250718"/>
                  <a:pt x="8827129" y="3443821"/>
                </a:cubicBezTo>
                <a:cubicBezTo>
                  <a:pt x="8831119" y="3636924"/>
                  <a:pt x="8817115" y="3691986"/>
                  <a:pt x="8827129" y="3870828"/>
                </a:cubicBezTo>
                <a:cubicBezTo>
                  <a:pt x="8837143" y="4049670"/>
                  <a:pt x="8789870" y="4120455"/>
                  <a:pt x="8827129" y="4335670"/>
                </a:cubicBezTo>
                <a:cubicBezTo>
                  <a:pt x="8805954" y="4675459"/>
                  <a:pt x="8528616" y="4895990"/>
                  <a:pt x="8275059" y="4887740"/>
                </a:cubicBezTo>
                <a:cubicBezTo>
                  <a:pt x="8108574" y="4938232"/>
                  <a:pt x="7966662" y="4886585"/>
                  <a:pt x="7835443" y="4887740"/>
                </a:cubicBezTo>
                <a:cubicBezTo>
                  <a:pt x="7704224" y="4888895"/>
                  <a:pt x="7652747" y="4859750"/>
                  <a:pt x="7473056" y="4887740"/>
                </a:cubicBezTo>
                <a:cubicBezTo>
                  <a:pt x="7293365" y="4915730"/>
                  <a:pt x="7110170" y="4870425"/>
                  <a:pt x="6956210" y="4887740"/>
                </a:cubicBezTo>
                <a:cubicBezTo>
                  <a:pt x="6802250" y="4905055"/>
                  <a:pt x="6637444" y="4866461"/>
                  <a:pt x="6439364" y="4887740"/>
                </a:cubicBezTo>
                <a:cubicBezTo>
                  <a:pt x="6241284" y="4909019"/>
                  <a:pt x="6215863" y="4848619"/>
                  <a:pt x="5999748" y="4887740"/>
                </a:cubicBezTo>
                <a:cubicBezTo>
                  <a:pt x="5783633" y="4926861"/>
                  <a:pt x="5596704" y="4880662"/>
                  <a:pt x="5482901" y="4887740"/>
                </a:cubicBezTo>
                <a:cubicBezTo>
                  <a:pt x="5369098" y="4894818"/>
                  <a:pt x="5125190" y="4850999"/>
                  <a:pt x="4966055" y="4887740"/>
                </a:cubicBezTo>
                <a:cubicBezTo>
                  <a:pt x="4806920" y="4924481"/>
                  <a:pt x="4545547" y="4851083"/>
                  <a:pt x="4294749" y="4887740"/>
                </a:cubicBezTo>
                <a:cubicBezTo>
                  <a:pt x="4043951" y="4924397"/>
                  <a:pt x="3972984" y="4876276"/>
                  <a:pt x="3777903" y="4887740"/>
                </a:cubicBezTo>
                <a:cubicBezTo>
                  <a:pt x="3582822" y="4899204"/>
                  <a:pt x="3410596" y="4849037"/>
                  <a:pt x="3183827" y="4887740"/>
                </a:cubicBezTo>
                <a:cubicBezTo>
                  <a:pt x="2957058" y="4926443"/>
                  <a:pt x="2750233" y="4840658"/>
                  <a:pt x="2589751" y="4887740"/>
                </a:cubicBezTo>
                <a:cubicBezTo>
                  <a:pt x="2429269" y="4934822"/>
                  <a:pt x="2196317" y="4869634"/>
                  <a:pt x="1918445" y="4887740"/>
                </a:cubicBezTo>
                <a:cubicBezTo>
                  <a:pt x="1640573" y="4905846"/>
                  <a:pt x="1704034" y="4874302"/>
                  <a:pt x="1556059" y="4887740"/>
                </a:cubicBezTo>
                <a:cubicBezTo>
                  <a:pt x="1408084" y="4901178"/>
                  <a:pt x="1359577" y="4854062"/>
                  <a:pt x="1193672" y="4887740"/>
                </a:cubicBezTo>
                <a:cubicBezTo>
                  <a:pt x="1027767" y="4921418"/>
                  <a:pt x="764929" y="4877675"/>
                  <a:pt x="552070" y="4887740"/>
                </a:cubicBezTo>
                <a:cubicBezTo>
                  <a:pt x="286861" y="4957658"/>
                  <a:pt x="-27959" y="4655253"/>
                  <a:pt x="0" y="4335670"/>
                </a:cubicBezTo>
                <a:cubicBezTo>
                  <a:pt x="-4734" y="4162121"/>
                  <a:pt x="1071" y="4079784"/>
                  <a:pt x="0" y="3832992"/>
                </a:cubicBezTo>
                <a:cubicBezTo>
                  <a:pt x="-1071" y="3586200"/>
                  <a:pt x="1584" y="3474301"/>
                  <a:pt x="0" y="3292477"/>
                </a:cubicBezTo>
                <a:cubicBezTo>
                  <a:pt x="-1584" y="3110654"/>
                  <a:pt x="56777" y="2908270"/>
                  <a:pt x="0" y="2714127"/>
                </a:cubicBezTo>
                <a:cubicBezTo>
                  <a:pt x="-56777" y="2519984"/>
                  <a:pt x="4958" y="2301141"/>
                  <a:pt x="0" y="2173613"/>
                </a:cubicBezTo>
                <a:cubicBezTo>
                  <a:pt x="-4958" y="2046085"/>
                  <a:pt x="9546" y="1802504"/>
                  <a:pt x="0" y="1557427"/>
                </a:cubicBezTo>
                <a:cubicBezTo>
                  <a:pt x="-9546" y="1312350"/>
                  <a:pt x="28717" y="1230031"/>
                  <a:pt x="0" y="1016912"/>
                </a:cubicBezTo>
                <a:cubicBezTo>
                  <a:pt x="-28717" y="803794"/>
                  <a:pt x="1215" y="649692"/>
                  <a:pt x="0" y="552070"/>
                </a:cubicBezTo>
                <a:close/>
              </a:path>
              <a:path w="8827129" h="4887740" stroke="0" extrusionOk="0">
                <a:moveTo>
                  <a:pt x="0" y="552070"/>
                </a:moveTo>
                <a:cubicBezTo>
                  <a:pt x="-53331" y="273101"/>
                  <a:pt x="204132" y="-25232"/>
                  <a:pt x="552070" y="0"/>
                </a:cubicBezTo>
                <a:cubicBezTo>
                  <a:pt x="807670" y="-33458"/>
                  <a:pt x="987486" y="38974"/>
                  <a:pt x="1146146" y="0"/>
                </a:cubicBezTo>
                <a:cubicBezTo>
                  <a:pt x="1304806" y="-38974"/>
                  <a:pt x="1563198" y="52428"/>
                  <a:pt x="1817452" y="0"/>
                </a:cubicBezTo>
                <a:cubicBezTo>
                  <a:pt x="2071706" y="-52428"/>
                  <a:pt x="2274586" y="60549"/>
                  <a:pt x="2411528" y="0"/>
                </a:cubicBezTo>
                <a:cubicBezTo>
                  <a:pt x="2548470" y="-60549"/>
                  <a:pt x="2812064" y="62856"/>
                  <a:pt x="3082834" y="0"/>
                </a:cubicBezTo>
                <a:cubicBezTo>
                  <a:pt x="3353604" y="-62856"/>
                  <a:pt x="3585026" y="24008"/>
                  <a:pt x="3831370" y="0"/>
                </a:cubicBezTo>
                <a:cubicBezTo>
                  <a:pt x="4077714" y="-24008"/>
                  <a:pt x="4224141" y="11172"/>
                  <a:pt x="4348216" y="0"/>
                </a:cubicBezTo>
                <a:cubicBezTo>
                  <a:pt x="4472291" y="-11172"/>
                  <a:pt x="4700026" y="605"/>
                  <a:pt x="4865062" y="0"/>
                </a:cubicBezTo>
                <a:cubicBezTo>
                  <a:pt x="5030098" y="-605"/>
                  <a:pt x="5313121" y="61"/>
                  <a:pt x="5459138" y="0"/>
                </a:cubicBezTo>
                <a:cubicBezTo>
                  <a:pt x="5605155" y="-61"/>
                  <a:pt x="5995970" y="87721"/>
                  <a:pt x="6207674" y="0"/>
                </a:cubicBezTo>
                <a:cubicBezTo>
                  <a:pt x="6419378" y="-87721"/>
                  <a:pt x="6687606" y="27256"/>
                  <a:pt x="6878980" y="0"/>
                </a:cubicBezTo>
                <a:cubicBezTo>
                  <a:pt x="7070354" y="-27256"/>
                  <a:pt x="7399950" y="24524"/>
                  <a:pt x="7627516" y="0"/>
                </a:cubicBezTo>
                <a:cubicBezTo>
                  <a:pt x="7855082" y="-24524"/>
                  <a:pt x="8053956" y="44072"/>
                  <a:pt x="8275059" y="0"/>
                </a:cubicBezTo>
                <a:cubicBezTo>
                  <a:pt x="8591360" y="5957"/>
                  <a:pt x="8793165" y="249776"/>
                  <a:pt x="8827129" y="552070"/>
                </a:cubicBezTo>
                <a:cubicBezTo>
                  <a:pt x="8859550" y="657053"/>
                  <a:pt x="8798249" y="818293"/>
                  <a:pt x="8827129" y="1054748"/>
                </a:cubicBezTo>
                <a:cubicBezTo>
                  <a:pt x="8856009" y="1291203"/>
                  <a:pt x="8793904" y="1366070"/>
                  <a:pt x="8827129" y="1633099"/>
                </a:cubicBezTo>
                <a:cubicBezTo>
                  <a:pt x="8860354" y="1900128"/>
                  <a:pt x="8793603" y="1970789"/>
                  <a:pt x="8827129" y="2097941"/>
                </a:cubicBezTo>
                <a:cubicBezTo>
                  <a:pt x="8860655" y="2225093"/>
                  <a:pt x="8764397" y="2528785"/>
                  <a:pt x="8827129" y="2638455"/>
                </a:cubicBezTo>
                <a:cubicBezTo>
                  <a:pt x="8889861" y="2748125"/>
                  <a:pt x="8794221" y="2891309"/>
                  <a:pt x="8827129" y="3065461"/>
                </a:cubicBezTo>
                <a:cubicBezTo>
                  <a:pt x="8860037" y="3239613"/>
                  <a:pt x="8815309" y="3420490"/>
                  <a:pt x="8827129" y="3530304"/>
                </a:cubicBezTo>
                <a:cubicBezTo>
                  <a:pt x="8838949" y="3640118"/>
                  <a:pt x="8768403" y="4053323"/>
                  <a:pt x="8827129" y="4335670"/>
                </a:cubicBezTo>
                <a:cubicBezTo>
                  <a:pt x="8765313" y="4664686"/>
                  <a:pt x="8611400" y="4850161"/>
                  <a:pt x="8275059" y="4887740"/>
                </a:cubicBezTo>
                <a:cubicBezTo>
                  <a:pt x="8123627" y="4914474"/>
                  <a:pt x="8034862" y="4845702"/>
                  <a:pt x="7912673" y="4887740"/>
                </a:cubicBezTo>
                <a:cubicBezTo>
                  <a:pt x="7790484" y="4929778"/>
                  <a:pt x="7575624" y="4868262"/>
                  <a:pt x="7395826" y="4887740"/>
                </a:cubicBezTo>
                <a:cubicBezTo>
                  <a:pt x="7216028" y="4907218"/>
                  <a:pt x="7117540" y="4868990"/>
                  <a:pt x="7033440" y="4887740"/>
                </a:cubicBezTo>
                <a:cubicBezTo>
                  <a:pt x="6949340" y="4906490"/>
                  <a:pt x="6657198" y="4822016"/>
                  <a:pt x="6362134" y="4887740"/>
                </a:cubicBezTo>
                <a:cubicBezTo>
                  <a:pt x="6067070" y="4953464"/>
                  <a:pt x="6039833" y="4872820"/>
                  <a:pt x="5768058" y="4887740"/>
                </a:cubicBezTo>
                <a:cubicBezTo>
                  <a:pt x="5496283" y="4902660"/>
                  <a:pt x="5501772" y="4867516"/>
                  <a:pt x="5405672" y="4887740"/>
                </a:cubicBezTo>
                <a:cubicBezTo>
                  <a:pt x="5309572" y="4907964"/>
                  <a:pt x="4956145" y="4868725"/>
                  <a:pt x="4811595" y="4887740"/>
                </a:cubicBezTo>
                <a:cubicBezTo>
                  <a:pt x="4667045" y="4906755"/>
                  <a:pt x="4416686" y="4876550"/>
                  <a:pt x="4294749" y="4887740"/>
                </a:cubicBezTo>
                <a:cubicBezTo>
                  <a:pt x="4172812" y="4898930"/>
                  <a:pt x="3767059" y="4828741"/>
                  <a:pt x="3623443" y="4887740"/>
                </a:cubicBezTo>
                <a:cubicBezTo>
                  <a:pt x="3479827" y="4946739"/>
                  <a:pt x="3299277" y="4843908"/>
                  <a:pt x="3183827" y="4887740"/>
                </a:cubicBezTo>
                <a:cubicBezTo>
                  <a:pt x="3068377" y="4931572"/>
                  <a:pt x="2753802" y="4869719"/>
                  <a:pt x="2435291" y="4887740"/>
                </a:cubicBezTo>
                <a:cubicBezTo>
                  <a:pt x="2116780" y="4905761"/>
                  <a:pt x="2105693" y="4823457"/>
                  <a:pt x="1841215" y="4887740"/>
                </a:cubicBezTo>
                <a:cubicBezTo>
                  <a:pt x="1576737" y="4952023"/>
                  <a:pt x="1400099" y="4851765"/>
                  <a:pt x="1247139" y="4887740"/>
                </a:cubicBezTo>
                <a:cubicBezTo>
                  <a:pt x="1094179" y="4923715"/>
                  <a:pt x="840166" y="4823632"/>
                  <a:pt x="552070" y="4887740"/>
                </a:cubicBezTo>
                <a:cubicBezTo>
                  <a:pt x="252374" y="4833513"/>
                  <a:pt x="1217" y="4631624"/>
                  <a:pt x="0" y="4335670"/>
                </a:cubicBezTo>
                <a:cubicBezTo>
                  <a:pt x="-56297" y="4189963"/>
                  <a:pt x="38712" y="3918335"/>
                  <a:pt x="0" y="3719484"/>
                </a:cubicBezTo>
                <a:cubicBezTo>
                  <a:pt x="-38712" y="3520633"/>
                  <a:pt x="34494" y="3431248"/>
                  <a:pt x="0" y="3254641"/>
                </a:cubicBezTo>
                <a:cubicBezTo>
                  <a:pt x="-34494" y="3078034"/>
                  <a:pt x="339" y="2995088"/>
                  <a:pt x="0" y="2789799"/>
                </a:cubicBezTo>
                <a:cubicBezTo>
                  <a:pt x="-339" y="2584510"/>
                  <a:pt x="46242" y="2485736"/>
                  <a:pt x="0" y="2287121"/>
                </a:cubicBezTo>
                <a:cubicBezTo>
                  <a:pt x="-46242" y="2088506"/>
                  <a:pt x="59619" y="1901675"/>
                  <a:pt x="0" y="1784443"/>
                </a:cubicBezTo>
                <a:cubicBezTo>
                  <a:pt x="-59619" y="1667211"/>
                  <a:pt x="56146" y="1427983"/>
                  <a:pt x="0" y="1281764"/>
                </a:cubicBezTo>
                <a:cubicBezTo>
                  <a:pt x="-56146" y="1135545"/>
                  <a:pt x="26974" y="867667"/>
                  <a:pt x="0" y="552070"/>
                </a:cubicBezTo>
                <a:close/>
              </a:path>
            </a:pathLst>
          </a:custGeom>
          <a:solidFill>
            <a:schemeClr val="accent2"/>
          </a:solidFill>
          <a:ln>
            <a:solidFill>
              <a:schemeClr val="accent4">
                <a:lumMod val="90000"/>
              </a:schemeClr>
            </a:solidFill>
            <a:extLst>
              <a:ext uri="{C807C97D-BFC1-408E-A445-0C87EB9F89A2}">
                <ask:lineSketchStyleProps xmlns="" xmlns:ask="http://schemas.microsoft.com/office/drawing/2018/sketchyshapes" sd="3833128947">
                  <a:custGeom>
                    <a:avLst/>
                    <a:gdLst>
                      <a:gd name="connsiteX0" fmla="*/ 0 w 11769505"/>
                      <a:gd name="connsiteY0" fmla="*/ 736094 h 6516987"/>
                      <a:gd name="connsiteX1" fmla="*/ 736094 w 11769505"/>
                      <a:gd name="connsiteY1" fmla="*/ 0 h 6516987"/>
                      <a:gd name="connsiteX2" fmla="*/ 1411140 w 11769505"/>
                      <a:gd name="connsiteY2" fmla="*/ 0 h 6516987"/>
                      <a:gd name="connsiteX3" fmla="*/ 2086187 w 11769505"/>
                      <a:gd name="connsiteY3" fmla="*/ 0 h 6516987"/>
                      <a:gd name="connsiteX4" fmla="*/ 2555287 w 11769505"/>
                      <a:gd name="connsiteY4" fmla="*/ 0 h 6516987"/>
                      <a:gd name="connsiteX5" fmla="*/ 3333306 w 11769505"/>
                      <a:gd name="connsiteY5" fmla="*/ 0 h 6516987"/>
                      <a:gd name="connsiteX6" fmla="*/ 4008353 w 11769505"/>
                      <a:gd name="connsiteY6" fmla="*/ 0 h 6516987"/>
                      <a:gd name="connsiteX7" fmla="*/ 4786372 w 11769505"/>
                      <a:gd name="connsiteY7" fmla="*/ 0 h 6516987"/>
                      <a:gd name="connsiteX8" fmla="*/ 5049526 w 11769505"/>
                      <a:gd name="connsiteY8" fmla="*/ 0 h 6516987"/>
                      <a:gd name="connsiteX9" fmla="*/ 5415653 w 11769505"/>
                      <a:gd name="connsiteY9" fmla="*/ 0 h 6516987"/>
                      <a:gd name="connsiteX10" fmla="*/ 5884752 w 11769505"/>
                      <a:gd name="connsiteY10" fmla="*/ 0 h 6516987"/>
                      <a:gd name="connsiteX11" fmla="*/ 6456826 w 11769505"/>
                      <a:gd name="connsiteY11" fmla="*/ 0 h 6516987"/>
                      <a:gd name="connsiteX12" fmla="*/ 7131872 w 11769505"/>
                      <a:gd name="connsiteY12" fmla="*/ 0 h 6516987"/>
                      <a:gd name="connsiteX13" fmla="*/ 7395026 w 11769505"/>
                      <a:gd name="connsiteY13" fmla="*/ 0 h 6516987"/>
                      <a:gd name="connsiteX14" fmla="*/ 7864126 w 11769505"/>
                      <a:gd name="connsiteY14" fmla="*/ 0 h 6516987"/>
                      <a:gd name="connsiteX15" fmla="*/ 8333226 w 11769505"/>
                      <a:gd name="connsiteY15" fmla="*/ 0 h 6516987"/>
                      <a:gd name="connsiteX16" fmla="*/ 8699352 w 11769505"/>
                      <a:gd name="connsiteY16" fmla="*/ 0 h 6516987"/>
                      <a:gd name="connsiteX17" fmla="*/ 9168452 w 11769505"/>
                      <a:gd name="connsiteY17" fmla="*/ 0 h 6516987"/>
                      <a:gd name="connsiteX18" fmla="*/ 9637552 w 11769505"/>
                      <a:gd name="connsiteY18" fmla="*/ 0 h 6516987"/>
                      <a:gd name="connsiteX19" fmla="*/ 10312599 w 11769505"/>
                      <a:gd name="connsiteY19" fmla="*/ 0 h 6516987"/>
                      <a:gd name="connsiteX20" fmla="*/ 11033411 w 11769505"/>
                      <a:gd name="connsiteY20" fmla="*/ 0 h 6516987"/>
                      <a:gd name="connsiteX21" fmla="*/ 11769505 w 11769505"/>
                      <a:gd name="connsiteY21" fmla="*/ 736094 h 6516987"/>
                      <a:gd name="connsiteX22" fmla="*/ 11769505 w 11769505"/>
                      <a:gd name="connsiteY22" fmla="*/ 1195731 h 6516987"/>
                      <a:gd name="connsiteX23" fmla="*/ 11769505 w 11769505"/>
                      <a:gd name="connsiteY23" fmla="*/ 1604920 h 6516987"/>
                      <a:gd name="connsiteX24" fmla="*/ 11769505 w 11769505"/>
                      <a:gd name="connsiteY24" fmla="*/ 2014110 h 6516987"/>
                      <a:gd name="connsiteX25" fmla="*/ 11769505 w 11769505"/>
                      <a:gd name="connsiteY25" fmla="*/ 2574643 h 6516987"/>
                      <a:gd name="connsiteX26" fmla="*/ 11769505 w 11769505"/>
                      <a:gd name="connsiteY26" fmla="*/ 3084728 h 6516987"/>
                      <a:gd name="connsiteX27" fmla="*/ 11769505 w 11769505"/>
                      <a:gd name="connsiteY27" fmla="*/ 3594813 h 6516987"/>
                      <a:gd name="connsiteX28" fmla="*/ 11769505 w 11769505"/>
                      <a:gd name="connsiteY28" fmla="*/ 4155347 h 6516987"/>
                      <a:gd name="connsiteX29" fmla="*/ 11769505 w 11769505"/>
                      <a:gd name="connsiteY29" fmla="*/ 4715880 h 6516987"/>
                      <a:gd name="connsiteX30" fmla="*/ 11769505 w 11769505"/>
                      <a:gd name="connsiteY30" fmla="*/ 5780893 h 6516987"/>
                      <a:gd name="connsiteX31" fmla="*/ 11033411 w 11769505"/>
                      <a:gd name="connsiteY31" fmla="*/ 6516987 h 6516987"/>
                      <a:gd name="connsiteX32" fmla="*/ 10770257 w 11769505"/>
                      <a:gd name="connsiteY32" fmla="*/ 6516987 h 6516987"/>
                      <a:gd name="connsiteX33" fmla="*/ 10507104 w 11769505"/>
                      <a:gd name="connsiteY33" fmla="*/ 6516987 h 6516987"/>
                      <a:gd name="connsiteX34" fmla="*/ 10243950 w 11769505"/>
                      <a:gd name="connsiteY34" fmla="*/ 6516987 h 6516987"/>
                      <a:gd name="connsiteX35" fmla="*/ 9671877 w 11769505"/>
                      <a:gd name="connsiteY35" fmla="*/ 6516987 h 6516987"/>
                      <a:gd name="connsiteX36" fmla="*/ 9099804 w 11769505"/>
                      <a:gd name="connsiteY36" fmla="*/ 6516987 h 6516987"/>
                      <a:gd name="connsiteX37" fmla="*/ 8321784 w 11769505"/>
                      <a:gd name="connsiteY37" fmla="*/ 6516987 h 6516987"/>
                      <a:gd name="connsiteX38" fmla="*/ 8058631 w 11769505"/>
                      <a:gd name="connsiteY38" fmla="*/ 6516987 h 6516987"/>
                      <a:gd name="connsiteX39" fmla="*/ 7383584 w 11769505"/>
                      <a:gd name="connsiteY39" fmla="*/ 6516987 h 6516987"/>
                      <a:gd name="connsiteX40" fmla="*/ 6605565 w 11769505"/>
                      <a:gd name="connsiteY40" fmla="*/ 6516987 h 6516987"/>
                      <a:gd name="connsiteX41" fmla="*/ 6033492 w 11769505"/>
                      <a:gd name="connsiteY41" fmla="*/ 6516987 h 6516987"/>
                      <a:gd name="connsiteX42" fmla="*/ 5564392 w 11769505"/>
                      <a:gd name="connsiteY42" fmla="*/ 6516987 h 6516987"/>
                      <a:gd name="connsiteX43" fmla="*/ 4786372 w 11769505"/>
                      <a:gd name="connsiteY43" fmla="*/ 6516987 h 6516987"/>
                      <a:gd name="connsiteX44" fmla="*/ 4420245 w 11769505"/>
                      <a:gd name="connsiteY44" fmla="*/ 6516987 h 6516987"/>
                      <a:gd name="connsiteX45" fmla="*/ 4157092 w 11769505"/>
                      <a:gd name="connsiteY45" fmla="*/ 6516987 h 6516987"/>
                      <a:gd name="connsiteX46" fmla="*/ 3687992 w 11769505"/>
                      <a:gd name="connsiteY46" fmla="*/ 6516987 h 6516987"/>
                      <a:gd name="connsiteX47" fmla="*/ 3321865 w 11769505"/>
                      <a:gd name="connsiteY47" fmla="*/ 6516987 h 6516987"/>
                      <a:gd name="connsiteX48" fmla="*/ 2955738 w 11769505"/>
                      <a:gd name="connsiteY48" fmla="*/ 6516987 h 6516987"/>
                      <a:gd name="connsiteX49" fmla="*/ 2177718 w 11769505"/>
                      <a:gd name="connsiteY49" fmla="*/ 6516987 h 6516987"/>
                      <a:gd name="connsiteX50" fmla="*/ 1914565 w 11769505"/>
                      <a:gd name="connsiteY50" fmla="*/ 6516987 h 6516987"/>
                      <a:gd name="connsiteX51" fmla="*/ 1548438 w 11769505"/>
                      <a:gd name="connsiteY51" fmla="*/ 6516987 h 6516987"/>
                      <a:gd name="connsiteX52" fmla="*/ 736094 w 11769505"/>
                      <a:gd name="connsiteY52" fmla="*/ 6516987 h 6516987"/>
                      <a:gd name="connsiteX53" fmla="*/ 0 w 11769505"/>
                      <a:gd name="connsiteY53" fmla="*/ 5780893 h 6516987"/>
                      <a:gd name="connsiteX54" fmla="*/ 0 w 11769505"/>
                      <a:gd name="connsiteY54" fmla="*/ 5270808 h 6516987"/>
                      <a:gd name="connsiteX55" fmla="*/ 0 w 11769505"/>
                      <a:gd name="connsiteY55" fmla="*/ 4609379 h 6516987"/>
                      <a:gd name="connsiteX56" fmla="*/ 0 w 11769505"/>
                      <a:gd name="connsiteY56" fmla="*/ 3947949 h 6516987"/>
                      <a:gd name="connsiteX57" fmla="*/ 0 w 11769505"/>
                      <a:gd name="connsiteY57" fmla="*/ 3437864 h 6516987"/>
                      <a:gd name="connsiteX58" fmla="*/ 0 w 11769505"/>
                      <a:gd name="connsiteY58" fmla="*/ 2978227 h 6516987"/>
                      <a:gd name="connsiteX59" fmla="*/ 0 w 11769505"/>
                      <a:gd name="connsiteY59" fmla="*/ 2417694 h 6516987"/>
                      <a:gd name="connsiteX60" fmla="*/ 0 w 11769505"/>
                      <a:gd name="connsiteY60" fmla="*/ 1907608 h 6516987"/>
                      <a:gd name="connsiteX61" fmla="*/ 0 w 11769505"/>
                      <a:gd name="connsiteY61" fmla="*/ 1498419 h 6516987"/>
                      <a:gd name="connsiteX62" fmla="*/ 0 w 11769505"/>
                      <a:gd name="connsiteY62" fmla="*/ 736094 h 651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769505" h="6516987" fill="none" extrusionOk="0">
                        <a:moveTo>
                          <a:pt x="0" y="736094"/>
                        </a:moveTo>
                        <a:cubicBezTo>
                          <a:pt x="26330" y="313226"/>
                          <a:pt x="348468" y="-95544"/>
                          <a:pt x="736094" y="0"/>
                        </a:cubicBezTo>
                        <a:cubicBezTo>
                          <a:pt x="944624" y="-27426"/>
                          <a:pt x="1125560" y="52898"/>
                          <a:pt x="1411140" y="0"/>
                        </a:cubicBezTo>
                        <a:cubicBezTo>
                          <a:pt x="1696720" y="-52898"/>
                          <a:pt x="1873968" y="56704"/>
                          <a:pt x="2086187" y="0"/>
                        </a:cubicBezTo>
                        <a:cubicBezTo>
                          <a:pt x="2298406" y="-56704"/>
                          <a:pt x="2452674" y="26398"/>
                          <a:pt x="2555287" y="0"/>
                        </a:cubicBezTo>
                        <a:cubicBezTo>
                          <a:pt x="2657900" y="-26398"/>
                          <a:pt x="3023230" y="28999"/>
                          <a:pt x="3333306" y="0"/>
                        </a:cubicBezTo>
                        <a:cubicBezTo>
                          <a:pt x="3643382" y="-28999"/>
                          <a:pt x="3806177" y="9093"/>
                          <a:pt x="4008353" y="0"/>
                        </a:cubicBezTo>
                        <a:cubicBezTo>
                          <a:pt x="4210529" y="-9093"/>
                          <a:pt x="4424215" y="9385"/>
                          <a:pt x="4786372" y="0"/>
                        </a:cubicBezTo>
                        <a:cubicBezTo>
                          <a:pt x="5148529" y="-9385"/>
                          <a:pt x="4943230" y="11294"/>
                          <a:pt x="5049526" y="0"/>
                        </a:cubicBezTo>
                        <a:cubicBezTo>
                          <a:pt x="5155822" y="-11294"/>
                          <a:pt x="5252488" y="17761"/>
                          <a:pt x="5415653" y="0"/>
                        </a:cubicBezTo>
                        <a:cubicBezTo>
                          <a:pt x="5578818" y="-17761"/>
                          <a:pt x="5726478" y="33301"/>
                          <a:pt x="5884752" y="0"/>
                        </a:cubicBezTo>
                        <a:cubicBezTo>
                          <a:pt x="6043026" y="-33301"/>
                          <a:pt x="6313433" y="20142"/>
                          <a:pt x="6456826" y="0"/>
                        </a:cubicBezTo>
                        <a:cubicBezTo>
                          <a:pt x="6600219" y="-20142"/>
                          <a:pt x="6800727" y="14345"/>
                          <a:pt x="7131872" y="0"/>
                        </a:cubicBezTo>
                        <a:cubicBezTo>
                          <a:pt x="7463017" y="-14345"/>
                          <a:pt x="7263821" y="16857"/>
                          <a:pt x="7395026" y="0"/>
                        </a:cubicBezTo>
                        <a:cubicBezTo>
                          <a:pt x="7526231" y="-16857"/>
                          <a:pt x="7658174" y="35458"/>
                          <a:pt x="7864126" y="0"/>
                        </a:cubicBezTo>
                        <a:cubicBezTo>
                          <a:pt x="8070078" y="-35458"/>
                          <a:pt x="8166287" y="29508"/>
                          <a:pt x="8333226" y="0"/>
                        </a:cubicBezTo>
                        <a:cubicBezTo>
                          <a:pt x="8500165" y="-29508"/>
                          <a:pt x="8618301" y="23292"/>
                          <a:pt x="8699352" y="0"/>
                        </a:cubicBezTo>
                        <a:cubicBezTo>
                          <a:pt x="8780403" y="-23292"/>
                          <a:pt x="9061001" y="550"/>
                          <a:pt x="9168452" y="0"/>
                        </a:cubicBezTo>
                        <a:cubicBezTo>
                          <a:pt x="9275903" y="-550"/>
                          <a:pt x="9485009" y="20143"/>
                          <a:pt x="9637552" y="0"/>
                        </a:cubicBezTo>
                        <a:cubicBezTo>
                          <a:pt x="9790095" y="-20143"/>
                          <a:pt x="9993118" y="5345"/>
                          <a:pt x="10312599" y="0"/>
                        </a:cubicBezTo>
                        <a:cubicBezTo>
                          <a:pt x="10632080" y="-5345"/>
                          <a:pt x="10727490" y="8644"/>
                          <a:pt x="11033411" y="0"/>
                        </a:cubicBezTo>
                        <a:cubicBezTo>
                          <a:pt x="11471094" y="5517"/>
                          <a:pt x="11739182" y="301162"/>
                          <a:pt x="11769505" y="736094"/>
                        </a:cubicBezTo>
                        <a:cubicBezTo>
                          <a:pt x="11810196" y="893607"/>
                          <a:pt x="11745101" y="1053381"/>
                          <a:pt x="11769505" y="1195731"/>
                        </a:cubicBezTo>
                        <a:cubicBezTo>
                          <a:pt x="11793909" y="1338081"/>
                          <a:pt x="11746871" y="1421130"/>
                          <a:pt x="11769505" y="1604920"/>
                        </a:cubicBezTo>
                        <a:cubicBezTo>
                          <a:pt x="11792139" y="1788710"/>
                          <a:pt x="11752386" y="1814196"/>
                          <a:pt x="11769505" y="2014110"/>
                        </a:cubicBezTo>
                        <a:cubicBezTo>
                          <a:pt x="11786624" y="2214024"/>
                          <a:pt x="11753727" y="2403604"/>
                          <a:pt x="11769505" y="2574643"/>
                        </a:cubicBezTo>
                        <a:cubicBezTo>
                          <a:pt x="11785283" y="2745682"/>
                          <a:pt x="11714364" y="2890607"/>
                          <a:pt x="11769505" y="3084728"/>
                        </a:cubicBezTo>
                        <a:cubicBezTo>
                          <a:pt x="11824646" y="3278850"/>
                          <a:pt x="11724735" y="3416932"/>
                          <a:pt x="11769505" y="3594813"/>
                        </a:cubicBezTo>
                        <a:cubicBezTo>
                          <a:pt x="11814275" y="3772694"/>
                          <a:pt x="11762090" y="3935120"/>
                          <a:pt x="11769505" y="4155347"/>
                        </a:cubicBezTo>
                        <a:cubicBezTo>
                          <a:pt x="11776920" y="4375574"/>
                          <a:pt x="11765492" y="4591377"/>
                          <a:pt x="11769505" y="4715880"/>
                        </a:cubicBezTo>
                        <a:cubicBezTo>
                          <a:pt x="11773518" y="4840383"/>
                          <a:pt x="11724191" y="5512817"/>
                          <a:pt x="11769505" y="5780893"/>
                        </a:cubicBezTo>
                        <a:cubicBezTo>
                          <a:pt x="11780535" y="6284953"/>
                          <a:pt x="11416855" y="6575867"/>
                          <a:pt x="11033411" y="6516987"/>
                        </a:cubicBezTo>
                        <a:cubicBezTo>
                          <a:pt x="10978808" y="6526448"/>
                          <a:pt x="10886664" y="6486755"/>
                          <a:pt x="10770257" y="6516987"/>
                        </a:cubicBezTo>
                        <a:cubicBezTo>
                          <a:pt x="10653850" y="6547219"/>
                          <a:pt x="10625581" y="6509362"/>
                          <a:pt x="10507104" y="6516987"/>
                        </a:cubicBezTo>
                        <a:cubicBezTo>
                          <a:pt x="10388627" y="6524612"/>
                          <a:pt x="10372358" y="6511230"/>
                          <a:pt x="10243950" y="6516987"/>
                        </a:cubicBezTo>
                        <a:cubicBezTo>
                          <a:pt x="10115542" y="6522744"/>
                          <a:pt x="9933923" y="6498364"/>
                          <a:pt x="9671877" y="6516987"/>
                        </a:cubicBezTo>
                        <a:cubicBezTo>
                          <a:pt x="9409831" y="6535610"/>
                          <a:pt x="9298375" y="6475440"/>
                          <a:pt x="9099804" y="6516987"/>
                        </a:cubicBezTo>
                        <a:cubicBezTo>
                          <a:pt x="8901233" y="6558534"/>
                          <a:pt x="8541895" y="6482321"/>
                          <a:pt x="8321784" y="6516987"/>
                        </a:cubicBezTo>
                        <a:cubicBezTo>
                          <a:pt x="8101673" y="6551653"/>
                          <a:pt x="8140314" y="6515110"/>
                          <a:pt x="8058631" y="6516987"/>
                        </a:cubicBezTo>
                        <a:cubicBezTo>
                          <a:pt x="7976948" y="6518864"/>
                          <a:pt x="7577272" y="6440045"/>
                          <a:pt x="7383584" y="6516987"/>
                        </a:cubicBezTo>
                        <a:cubicBezTo>
                          <a:pt x="7189896" y="6593929"/>
                          <a:pt x="6923896" y="6514528"/>
                          <a:pt x="6605565" y="6516987"/>
                        </a:cubicBezTo>
                        <a:cubicBezTo>
                          <a:pt x="6287234" y="6519446"/>
                          <a:pt x="6237425" y="6499280"/>
                          <a:pt x="6033492" y="6516987"/>
                        </a:cubicBezTo>
                        <a:cubicBezTo>
                          <a:pt x="5829559" y="6534694"/>
                          <a:pt x="5751434" y="6500273"/>
                          <a:pt x="5564392" y="6516987"/>
                        </a:cubicBezTo>
                        <a:cubicBezTo>
                          <a:pt x="5377350" y="6533701"/>
                          <a:pt x="5004611" y="6429989"/>
                          <a:pt x="4786372" y="6516987"/>
                        </a:cubicBezTo>
                        <a:cubicBezTo>
                          <a:pt x="4568133" y="6603985"/>
                          <a:pt x="4522171" y="6504122"/>
                          <a:pt x="4420245" y="6516987"/>
                        </a:cubicBezTo>
                        <a:cubicBezTo>
                          <a:pt x="4318319" y="6529852"/>
                          <a:pt x="4243293" y="6507170"/>
                          <a:pt x="4157092" y="6516987"/>
                        </a:cubicBezTo>
                        <a:cubicBezTo>
                          <a:pt x="4070891" y="6526804"/>
                          <a:pt x="3796058" y="6498274"/>
                          <a:pt x="3687992" y="6516987"/>
                        </a:cubicBezTo>
                        <a:cubicBezTo>
                          <a:pt x="3579926" y="6535700"/>
                          <a:pt x="3400129" y="6492427"/>
                          <a:pt x="3321865" y="6516987"/>
                        </a:cubicBezTo>
                        <a:cubicBezTo>
                          <a:pt x="3243601" y="6541547"/>
                          <a:pt x="3074167" y="6474190"/>
                          <a:pt x="2955738" y="6516987"/>
                        </a:cubicBezTo>
                        <a:cubicBezTo>
                          <a:pt x="2837309" y="6559784"/>
                          <a:pt x="2458910" y="6478854"/>
                          <a:pt x="2177718" y="6516987"/>
                        </a:cubicBezTo>
                        <a:cubicBezTo>
                          <a:pt x="1896526" y="6555120"/>
                          <a:pt x="2031360" y="6495966"/>
                          <a:pt x="1914565" y="6516987"/>
                        </a:cubicBezTo>
                        <a:cubicBezTo>
                          <a:pt x="1797770" y="6538008"/>
                          <a:pt x="1719159" y="6473780"/>
                          <a:pt x="1548438" y="6516987"/>
                        </a:cubicBezTo>
                        <a:cubicBezTo>
                          <a:pt x="1377717" y="6560194"/>
                          <a:pt x="1083602" y="6509492"/>
                          <a:pt x="736094" y="6516987"/>
                        </a:cubicBezTo>
                        <a:cubicBezTo>
                          <a:pt x="308667" y="6512362"/>
                          <a:pt x="48444" y="6184973"/>
                          <a:pt x="0" y="5780893"/>
                        </a:cubicBezTo>
                        <a:cubicBezTo>
                          <a:pt x="-22808" y="5605180"/>
                          <a:pt x="42160" y="5419447"/>
                          <a:pt x="0" y="5270808"/>
                        </a:cubicBezTo>
                        <a:cubicBezTo>
                          <a:pt x="-42160" y="5122170"/>
                          <a:pt x="52152" y="4882964"/>
                          <a:pt x="0" y="4609379"/>
                        </a:cubicBezTo>
                        <a:cubicBezTo>
                          <a:pt x="-52152" y="4335794"/>
                          <a:pt x="67375" y="4273437"/>
                          <a:pt x="0" y="3947949"/>
                        </a:cubicBezTo>
                        <a:cubicBezTo>
                          <a:pt x="-67375" y="3622461"/>
                          <a:pt x="6698" y="3646035"/>
                          <a:pt x="0" y="3437864"/>
                        </a:cubicBezTo>
                        <a:cubicBezTo>
                          <a:pt x="-6698" y="3229693"/>
                          <a:pt x="5303" y="3099733"/>
                          <a:pt x="0" y="2978227"/>
                        </a:cubicBezTo>
                        <a:cubicBezTo>
                          <a:pt x="-5303" y="2856721"/>
                          <a:pt x="32631" y="2561064"/>
                          <a:pt x="0" y="2417694"/>
                        </a:cubicBezTo>
                        <a:cubicBezTo>
                          <a:pt x="-32631" y="2274324"/>
                          <a:pt x="55369" y="2090001"/>
                          <a:pt x="0" y="1907608"/>
                        </a:cubicBezTo>
                        <a:cubicBezTo>
                          <a:pt x="-55369" y="1725215"/>
                          <a:pt x="44700" y="1686921"/>
                          <a:pt x="0" y="1498419"/>
                        </a:cubicBezTo>
                        <a:cubicBezTo>
                          <a:pt x="-44700" y="1309917"/>
                          <a:pt x="58348" y="907390"/>
                          <a:pt x="0" y="736094"/>
                        </a:cubicBezTo>
                        <a:close/>
                      </a:path>
                      <a:path w="11769505" h="6516987" stroke="0" extrusionOk="0">
                        <a:moveTo>
                          <a:pt x="0" y="736094"/>
                        </a:moveTo>
                        <a:cubicBezTo>
                          <a:pt x="-85428" y="371098"/>
                          <a:pt x="273897" y="-32635"/>
                          <a:pt x="736094" y="0"/>
                        </a:cubicBezTo>
                        <a:cubicBezTo>
                          <a:pt x="974159" y="-16955"/>
                          <a:pt x="1074964" y="29215"/>
                          <a:pt x="1308167" y="0"/>
                        </a:cubicBezTo>
                        <a:cubicBezTo>
                          <a:pt x="1541370" y="-29215"/>
                          <a:pt x="1761284" y="78815"/>
                          <a:pt x="1983214" y="0"/>
                        </a:cubicBezTo>
                        <a:cubicBezTo>
                          <a:pt x="2205144" y="-78815"/>
                          <a:pt x="2277718" y="50205"/>
                          <a:pt x="2555287" y="0"/>
                        </a:cubicBezTo>
                        <a:cubicBezTo>
                          <a:pt x="2832856" y="-50205"/>
                          <a:pt x="3075131" y="64527"/>
                          <a:pt x="3230333" y="0"/>
                        </a:cubicBezTo>
                        <a:cubicBezTo>
                          <a:pt x="3385535" y="-64527"/>
                          <a:pt x="3750466" y="30642"/>
                          <a:pt x="4008353" y="0"/>
                        </a:cubicBezTo>
                        <a:cubicBezTo>
                          <a:pt x="4266240" y="-30642"/>
                          <a:pt x="4371984" y="37776"/>
                          <a:pt x="4477453" y="0"/>
                        </a:cubicBezTo>
                        <a:cubicBezTo>
                          <a:pt x="4582922" y="-37776"/>
                          <a:pt x="4825697" y="40613"/>
                          <a:pt x="4946553" y="0"/>
                        </a:cubicBezTo>
                        <a:cubicBezTo>
                          <a:pt x="5067409" y="-40613"/>
                          <a:pt x="5377277" y="31772"/>
                          <a:pt x="5518626" y="0"/>
                        </a:cubicBezTo>
                        <a:cubicBezTo>
                          <a:pt x="5659975" y="-31772"/>
                          <a:pt x="5987588" y="46322"/>
                          <a:pt x="6296645" y="0"/>
                        </a:cubicBezTo>
                        <a:cubicBezTo>
                          <a:pt x="6605702" y="-46322"/>
                          <a:pt x="6742914" y="57499"/>
                          <a:pt x="6971692" y="0"/>
                        </a:cubicBezTo>
                        <a:cubicBezTo>
                          <a:pt x="7200470" y="-57499"/>
                          <a:pt x="7416378" y="85397"/>
                          <a:pt x="7749711" y="0"/>
                        </a:cubicBezTo>
                        <a:cubicBezTo>
                          <a:pt x="8083044" y="-85397"/>
                          <a:pt x="8184175" y="25863"/>
                          <a:pt x="8527731" y="0"/>
                        </a:cubicBezTo>
                        <a:cubicBezTo>
                          <a:pt x="8871287" y="-25863"/>
                          <a:pt x="9043779" y="3533"/>
                          <a:pt x="9202777" y="0"/>
                        </a:cubicBezTo>
                        <a:cubicBezTo>
                          <a:pt x="9361775" y="-3533"/>
                          <a:pt x="9624198" y="22394"/>
                          <a:pt x="9980796" y="0"/>
                        </a:cubicBezTo>
                        <a:cubicBezTo>
                          <a:pt x="10337394" y="-22394"/>
                          <a:pt x="10539984" y="120415"/>
                          <a:pt x="11033411" y="0"/>
                        </a:cubicBezTo>
                        <a:cubicBezTo>
                          <a:pt x="11333947" y="41776"/>
                          <a:pt x="11836161" y="347637"/>
                          <a:pt x="11769505" y="736094"/>
                        </a:cubicBezTo>
                        <a:cubicBezTo>
                          <a:pt x="11782019" y="967631"/>
                          <a:pt x="11761745" y="1171991"/>
                          <a:pt x="11769505" y="1296627"/>
                        </a:cubicBezTo>
                        <a:cubicBezTo>
                          <a:pt x="11777265" y="1421263"/>
                          <a:pt x="11722294" y="1512717"/>
                          <a:pt x="11769505" y="1705816"/>
                        </a:cubicBezTo>
                        <a:cubicBezTo>
                          <a:pt x="11816716" y="1898915"/>
                          <a:pt x="11750090" y="1941135"/>
                          <a:pt x="11769505" y="2165454"/>
                        </a:cubicBezTo>
                        <a:cubicBezTo>
                          <a:pt x="11788920" y="2389773"/>
                          <a:pt x="11723308" y="2469979"/>
                          <a:pt x="11769505" y="2725987"/>
                        </a:cubicBezTo>
                        <a:cubicBezTo>
                          <a:pt x="11815702" y="2981995"/>
                          <a:pt x="11753208" y="3060579"/>
                          <a:pt x="11769505" y="3236072"/>
                        </a:cubicBezTo>
                        <a:cubicBezTo>
                          <a:pt x="11785802" y="3411566"/>
                          <a:pt x="11737340" y="3607336"/>
                          <a:pt x="11769505" y="3796605"/>
                        </a:cubicBezTo>
                        <a:cubicBezTo>
                          <a:pt x="11801670" y="3985874"/>
                          <a:pt x="11732550" y="4066344"/>
                          <a:pt x="11769505" y="4306691"/>
                        </a:cubicBezTo>
                        <a:cubicBezTo>
                          <a:pt x="11806460" y="4547038"/>
                          <a:pt x="11714141" y="4680846"/>
                          <a:pt x="11769505" y="4816776"/>
                        </a:cubicBezTo>
                        <a:cubicBezTo>
                          <a:pt x="11824869" y="4952706"/>
                          <a:pt x="11759718" y="5040921"/>
                          <a:pt x="11769505" y="5225965"/>
                        </a:cubicBezTo>
                        <a:cubicBezTo>
                          <a:pt x="11779292" y="5411009"/>
                          <a:pt x="11705761" y="5645621"/>
                          <a:pt x="11769505" y="5780893"/>
                        </a:cubicBezTo>
                        <a:cubicBezTo>
                          <a:pt x="11802545" y="6214271"/>
                          <a:pt x="11406789" y="6577089"/>
                          <a:pt x="11033411" y="6516987"/>
                        </a:cubicBezTo>
                        <a:cubicBezTo>
                          <a:pt x="10839460" y="6595031"/>
                          <a:pt x="10621551" y="6483782"/>
                          <a:pt x="10358365" y="6516987"/>
                        </a:cubicBezTo>
                        <a:cubicBezTo>
                          <a:pt x="10095179" y="6550192"/>
                          <a:pt x="10040614" y="6487373"/>
                          <a:pt x="9889265" y="6516987"/>
                        </a:cubicBezTo>
                        <a:cubicBezTo>
                          <a:pt x="9737916" y="6546601"/>
                          <a:pt x="9457523" y="6462972"/>
                          <a:pt x="9214218" y="6516987"/>
                        </a:cubicBezTo>
                        <a:cubicBezTo>
                          <a:pt x="8970913" y="6571002"/>
                          <a:pt x="8941462" y="6483959"/>
                          <a:pt x="8848092" y="6516987"/>
                        </a:cubicBezTo>
                        <a:cubicBezTo>
                          <a:pt x="8754722" y="6550015"/>
                          <a:pt x="8418030" y="6433878"/>
                          <a:pt x="8070072" y="6516987"/>
                        </a:cubicBezTo>
                        <a:cubicBezTo>
                          <a:pt x="7722114" y="6600096"/>
                          <a:pt x="7784020" y="6465672"/>
                          <a:pt x="7497999" y="6516987"/>
                        </a:cubicBezTo>
                        <a:cubicBezTo>
                          <a:pt x="7211978" y="6568302"/>
                          <a:pt x="7041097" y="6451509"/>
                          <a:pt x="6925926" y="6516987"/>
                        </a:cubicBezTo>
                        <a:cubicBezTo>
                          <a:pt x="6810755" y="6582465"/>
                          <a:pt x="6740008" y="6501607"/>
                          <a:pt x="6662772" y="6516987"/>
                        </a:cubicBezTo>
                        <a:cubicBezTo>
                          <a:pt x="6585536" y="6532367"/>
                          <a:pt x="6506036" y="6494693"/>
                          <a:pt x="6399618" y="6516987"/>
                        </a:cubicBezTo>
                        <a:cubicBezTo>
                          <a:pt x="6293200" y="6539281"/>
                          <a:pt x="5950949" y="6503896"/>
                          <a:pt x="5827545" y="6516987"/>
                        </a:cubicBezTo>
                        <a:cubicBezTo>
                          <a:pt x="5704141" y="6530078"/>
                          <a:pt x="5629785" y="6502862"/>
                          <a:pt x="5564392" y="6516987"/>
                        </a:cubicBezTo>
                        <a:cubicBezTo>
                          <a:pt x="5498999" y="6531112"/>
                          <a:pt x="5367678" y="6511828"/>
                          <a:pt x="5198265" y="6516987"/>
                        </a:cubicBezTo>
                        <a:cubicBezTo>
                          <a:pt x="5028852" y="6522146"/>
                          <a:pt x="4958468" y="6484347"/>
                          <a:pt x="4832138" y="6516987"/>
                        </a:cubicBezTo>
                        <a:cubicBezTo>
                          <a:pt x="4705808" y="6549627"/>
                          <a:pt x="4545259" y="6487652"/>
                          <a:pt x="4363038" y="6516987"/>
                        </a:cubicBezTo>
                        <a:cubicBezTo>
                          <a:pt x="4180817" y="6546322"/>
                          <a:pt x="4116206" y="6497919"/>
                          <a:pt x="3893938" y="6516987"/>
                        </a:cubicBezTo>
                        <a:cubicBezTo>
                          <a:pt x="3671670" y="6536055"/>
                          <a:pt x="3619000" y="6504192"/>
                          <a:pt x="3424838" y="6516987"/>
                        </a:cubicBezTo>
                        <a:cubicBezTo>
                          <a:pt x="3230676" y="6529782"/>
                          <a:pt x="3063182" y="6452759"/>
                          <a:pt x="2852765" y="6516987"/>
                        </a:cubicBezTo>
                        <a:cubicBezTo>
                          <a:pt x="2642348" y="6581215"/>
                          <a:pt x="2417747" y="6490307"/>
                          <a:pt x="2177718" y="6516987"/>
                        </a:cubicBezTo>
                        <a:cubicBezTo>
                          <a:pt x="1937689" y="6543667"/>
                          <a:pt x="1655606" y="6445215"/>
                          <a:pt x="1502672" y="6516987"/>
                        </a:cubicBezTo>
                        <a:cubicBezTo>
                          <a:pt x="1349738" y="6588759"/>
                          <a:pt x="1012460" y="6428236"/>
                          <a:pt x="736094" y="6516987"/>
                        </a:cubicBezTo>
                        <a:cubicBezTo>
                          <a:pt x="310145" y="6517135"/>
                          <a:pt x="74475" y="6191437"/>
                          <a:pt x="0" y="5780893"/>
                        </a:cubicBezTo>
                        <a:cubicBezTo>
                          <a:pt x="-63934" y="5527621"/>
                          <a:pt x="25991" y="5314712"/>
                          <a:pt x="0" y="5169912"/>
                        </a:cubicBezTo>
                        <a:cubicBezTo>
                          <a:pt x="-25991" y="5025112"/>
                          <a:pt x="37387" y="4871879"/>
                          <a:pt x="0" y="4760723"/>
                        </a:cubicBezTo>
                        <a:cubicBezTo>
                          <a:pt x="-37387" y="4649567"/>
                          <a:pt x="26127" y="4546597"/>
                          <a:pt x="0" y="4351533"/>
                        </a:cubicBezTo>
                        <a:cubicBezTo>
                          <a:pt x="-26127" y="4156469"/>
                          <a:pt x="49986" y="3921812"/>
                          <a:pt x="0" y="3690104"/>
                        </a:cubicBezTo>
                        <a:cubicBezTo>
                          <a:pt x="-49986" y="3458396"/>
                          <a:pt x="3064" y="3385616"/>
                          <a:pt x="0" y="3230467"/>
                        </a:cubicBezTo>
                        <a:cubicBezTo>
                          <a:pt x="-3064" y="3075318"/>
                          <a:pt x="57060" y="2727219"/>
                          <a:pt x="0" y="2569038"/>
                        </a:cubicBezTo>
                        <a:cubicBezTo>
                          <a:pt x="-57060" y="2410857"/>
                          <a:pt x="63772" y="2206634"/>
                          <a:pt x="0" y="2008504"/>
                        </a:cubicBezTo>
                        <a:cubicBezTo>
                          <a:pt x="-63772" y="1810374"/>
                          <a:pt x="58666" y="1535622"/>
                          <a:pt x="0" y="1397523"/>
                        </a:cubicBezTo>
                        <a:cubicBezTo>
                          <a:pt x="-58666" y="1259424"/>
                          <a:pt x="38984" y="1017573"/>
                          <a:pt x="0" y="73609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976672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029263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73703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911024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367620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7F4F5"/>
        </a:solidFill>
        <a:effectLst/>
      </p:bgPr>
    </p:bg>
    <p:spTree>
      <p:nvGrpSpPr>
        <p:cNvPr id="1" name="Shape 151"/>
        <p:cNvGrpSpPr/>
        <p:nvPr/>
      </p:nvGrpSpPr>
      <p:grpSpPr>
        <a:xfrm>
          <a:off x="0" y="0"/>
          <a:ext cx="0" cy="0"/>
          <a:chOff x="0" y="0"/>
          <a:chExt cx="0" cy="0"/>
        </a:xfrm>
      </p:grpSpPr>
      <p:sp>
        <p:nvSpPr>
          <p:cNvPr id="3" name="Rectangle 1"/>
          <p:cNvSpPr/>
          <p:nvPr userDrawn="1"/>
        </p:nvSpPr>
        <p:spPr>
          <a:xfrm>
            <a:off x="169145" y="87801"/>
            <a:ext cx="11873947" cy="1682943"/>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148908" y="1762124"/>
            <a:ext cx="11968880" cy="5020563"/>
            <a:chOff x="215297" y="1331119"/>
            <a:chExt cx="6488273" cy="3606267"/>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15297" y="1331119"/>
              <a:ext cx="6488273" cy="3606267"/>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502732"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38278800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922811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86767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102930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239817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198478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87574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2022/1/30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288582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064306389"/>
      </p:ext>
    </p:extLst>
  </p:cSld>
  <p:clrMap bg1="lt1" tx1="dk1" bg2="dk2" tx2="lt2" accent1="accent1" accent2="accent2" accent3="accent3" accent4="accent4" accent5="accent5" accent6="accent6" hlink="hlink" folHlink="folHlink"/>
  <p:sldLayoutIdLst>
    <p:sldLayoutId id="2147483673" r:id="rId1"/>
    <p:sldLayoutId id="2147483674" r:id="rId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1FDED92B-7180-4E8E-9FA1-47FFA8006457}" type="datetimeFigureOut">
              <a:rPr lang="zh-CN" altLang="en-US" smtClean="0">
                <a:solidFill>
                  <a:prstClr val="black">
                    <a:tint val="75000"/>
                  </a:prstClr>
                </a:solidFill>
              </a:rPr>
              <a:pPr defTabSz="914377"/>
              <a:t>2022/1/30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3B11227F-0E14-47DF-A00B-C9B5FCB87C35}" type="slidenum">
              <a:rPr lang="zh-CN" altLang="en-US" smtClean="0">
                <a:solidFill>
                  <a:prstClr val="black">
                    <a:tint val="75000"/>
                  </a:prstClr>
                </a:solidFill>
              </a:rPr>
              <a:pPr defTabSz="914377"/>
              <a:t>‹#›</a:t>
            </a:fld>
            <a:endParaRPr lang="zh-CN" altLang="en-US">
              <a:solidFill>
                <a:prstClr val="black">
                  <a:tint val="75000"/>
                </a:prstClr>
              </a:solidFill>
            </a:endParaRPr>
          </a:p>
        </p:txBody>
      </p:sp>
      <p:sp>
        <p:nvSpPr>
          <p:cNvPr id="8" name="TextBox 7">
            <a:extLst>
              <a:ext uri="{FF2B5EF4-FFF2-40B4-BE49-F238E27FC236}">
                <a16:creationId xmlns="" xmlns:a16="http://schemas.microsoft.com/office/drawing/2014/main" id="{366C5E70-9109-46EA-8A1E-67902B5A3549}"/>
              </a:ext>
            </a:extLst>
          </p:cNvPr>
          <p:cNvSpPr txBox="1"/>
          <p:nvPr userDrawn="1"/>
        </p:nvSpPr>
        <p:spPr>
          <a:xfrm>
            <a:off x="9641840" y="6492875"/>
            <a:ext cx="6096000" cy="369332"/>
          </a:xfrm>
          <a:prstGeom prst="rect">
            <a:avLst/>
          </a:prstGeom>
          <a:noFill/>
        </p:spPr>
        <p:txBody>
          <a:bodyPr wrap="square">
            <a:spAutoFit/>
          </a:body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34122766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p3"/><Relationship Id="rId7" Type="http://schemas.microsoft.com/office/2007/relationships/hdphoto" Target="../media/hdphoto2.wdp"/><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249BC14-F1C4-4295-BEC7-7F47C3886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18">
            <a:extLst>
              <a:ext uri="{FF2B5EF4-FFF2-40B4-BE49-F238E27FC236}">
                <a16:creationId xmlns="" xmlns:a16="http://schemas.microsoft.com/office/drawing/2014/main" id="{24BDCB22-0369-40F5-AECC-34886F39ACD2}"/>
              </a:ext>
            </a:extLst>
          </p:cNvPr>
          <p:cNvSpPr>
            <a:spLocks noChangeArrowheads="1"/>
          </p:cNvSpPr>
          <p:nvPr>
            <p:custDataLst>
              <p:tags r:id="rId1"/>
            </p:custDataLst>
          </p:nvPr>
        </p:nvSpPr>
        <p:spPr bwMode="auto">
          <a:xfrm>
            <a:off x="2307277" y="2224045"/>
            <a:ext cx="7361235" cy="9233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914377" fontAlgn="base">
              <a:spcBef>
                <a:spcPct val="0"/>
              </a:spcBef>
              <a:spcAft>
                <a:spcPct val="0"/>
              </a:spcAft>
              <a:defRPr/>
            </a:pPr>
            <a:r>
              <a:rPr lang="en-US" altLang="zh-CN"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altLang="zh-CN"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3: </a:t>
            </a:r>
            <a:r>
              <a:rPr lang="en-US" altLang="zh-CN"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Họa</a:t>
            </a:r>
            <a:r>
              <a:rPr lang="en-US" altLang="zh-CN"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mi </a:t>
            </a:r>
            <a:r>
              <a:rPr lang="en-US" altLang="zh-CN"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hót</a:t>
            </a:r>
            <a:endParaRPr lang="en-US" altLang="zh-CN"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99178041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5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50000">
                                          <p:cBhvr additive="base">
                                            <p:cTn id="12"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8F89615-D37D-784F-82CD-06534B8D47AE}"/>
              </a:ext>
            </a:extLst>
          </p:cNvPr>
          <p:cNvSpPr txBox="1"/>
          <p:nvPr/>
        </p:nvSpPr>
        <p:spPr>
          <a:xfrm>
            <a:off x="227289" y="182747"/>
            <a:ext cx="11445227" cy="1354089"/>
          </a:xfrm>
          <a:prstGeom prst="rect">
            <a:avLst/>
          </a:prstGeom>
          <a:noFill/>
        </p:spPr>
        <p:txBody>
          <a:bodyPr wrap="square" rtlCol="0">
            <a:spAutoFit/>
          </a:bodyPr>
          <a:lstStyle/>
          <a:p>
            <a:pPr algn="just" defTabSz="1219170">
              <a:lnSpc>
                <a:spcPct val="150000"/>
              </a:lnSpc>
              <a:buClr>
                <a:srgbClr val="000000"/>
              </a:buClr>
            </a:pPr>
            <a:r>
              <a:rPr lang="vi-VN" sz="2933"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9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Những gợn sóng trên hồ có thay đổi gì khi hoà nhịp với tiếng hoạ mi hót?</a:t>
            </a:r>
          </a:p>
        </p:txBody>
      </p:sp>
      <p:sp>
        <p:nvSpPr>
          <p:cNvPr id="3" name="TextBox 2">
            <a:extLst>
              <a:ext uri="{FF2B5EF4-FFF2-40B4-BE49-F238E27FC236}">
                <a16:creationId xmlns="" xmlns:a16="http://schemas.microsoft.com/office/drawing/2014/main" id="{11F3115C-A5D3-E54C-8C97-558BE2B41A52}"/>
              </a:ext>
            </a:extLst>
          </p:cNvPr>
          <p:cNvSpPr txBox="1"/>
          <p:nvPr/>
        </p:nvSpPr>
        <p:spPr>
          <a:xfrm>
            <a:off x="174191" y="1372047"/>
            <a:ext cx="11790520" cy="684290"/>
          </a:xfrm>
          <a:prstGeom prst="rect">
            <a:avLst/>
          </a:prstGeom>
          <a:noFill/>
        </p:spPr>
        <p:txBody>
          <a:bodyPr wrap="square" rtlCol="0">
            <a:spAutoFit/>
          </a:bodyPr>
          <a:lstStyle/>
          <a:p>
            <a:pPr algn="just" defTabSz="1219170">
              <a:lnSpc>
                <a:spcPct val="150000"/>
              </a:lnSpc>
              <a:buClr>
                <a:srgbClr val="000000"/>
              </a:buClr>
            </a:pPr>
            <a:r>
              <a:rPr lang="vi-VN" sz="2933"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933"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 gợn sóng trên hồ hoà nhịp với tiếng hoại mi hót, lấp lánh thêm.</a:t>
            </a:r>
          </a:p>
        </p:txBody>
      </p:sp>
      <p:sp>
        <p:nvSpPr>
          <p:cNvPr id="4" name="TextBox 3">
            <a:extLst>
              <a:ext uri="{FF2B5EF4-FFF2-40B4-BE49-F238E27FC236}">
                <a16:creationId xmlns="" xmlns:a16="http://schemas.microsoft.com/office/drawing/2014/main" id="{0A87A9B8-A978-4A44-ACF1-5B7E75F7552D}"/>
              </a:ext>
            </a:extLst>
          </p:cNvPr>
          <p:cNvSpPr txBox="1"/>
          <p:nvPr/>
        </p:nvSpPr>
        <p:spPr>
          <a:xfrm>
            <a:off x="303782" y="2349671"/>
            <a:ext cx="11584436" cy="3477555"/>
          </a:xfrm>
          <a:prstGeom prst="rect">
            <a:avLst/>
          </a:prstGeom>
          <a:noFill/>
        </p:spPr>
        <p:txBody>
          <a:bodyPr wrap="square" rtlCol="0">
            <a:spAutoFit/>
          </a:bodyPr>
          <a:lstStyle/>
          <a:p>
            <a:pPr algn="just" defTabSz="1219170">
              <a:lnSpc>
                <a:spcPct val="150000"/>
              </a:lnSpc>
              <a:buClr>
                <a:srgbClr val="000000"/>
              </a:buClr>
            </a:pPr>
            <a:r>
              <a:rPr lang="vi-VN" sz="2933"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vi-VN" sz="29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Nói tiếp sự thay đổi của các sự vật trên mặt đất khi nghe hoạ mi hót.</a:t>
            </a:r>
          </a:p>
          <a:p>
            <a:pPr algn="just" defTabSz="1219170">
              <a:lnSpc>
                <a:spcPct val="150000"/>
              </a:lnSpc>
              <a:buClr>
                <a:srgbClr val="000000"/>
              </a:buClr>
            </a:pPr>
            <a:r>
              <a:rPr lang="vi-VN" sz="29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 Các loài hoa</a:t>
            </a:r>
          </a:p>
          <a:p>
            <a:pPr algn="just" defTabSz="1219170">
              <a:lnSpc>
                <a:spcPct val="150000"/>
              </a:lnSpc>
              <a:buClr>
                <a:srgbClr val="000000"/>
              </a:buClr>
            </a:pPr>
            <a:endParaRPr lang="vi-VN" sz="29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just" defTabSz="1219170">
              <a:lnSpc>
                <a:spcPct val="150000"/>
              </a:lnSpc>
              <a:buClr>
                <a:srgbClr val="000000"/>
              </a:buClr>
            </a:pPr>
            <a:r>
              <a:rPr lang="vi-VN" sz="2933" kern="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a:t>
            </a:r>
            <a:r>
              <a:rPr lang="vi-VN" sz="29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Các loài chim</a:t>
            </a:r>
          </a:p>
        </p:txBody>
      </p:sp>
      <p:sp>
        <p:nvSpPr>
          <p:cNvPr id="5" name="TextBox 4">
            <a:extLst>
              <a:ext uri="{FF2B5EF4-FFF2-40B4-BE49-F238E27FC236}">
                <a16:creationId xmlns="" xmlns:a16="http://schemas.microsoft.com/office/drawing/2014/main" id="{A0343597-5D69-8049-8DFF-2A75E7D0D5C3}"/>
              </a:ext>
            </a:extLst>
          </p:cNvPr>
          <p:cNvSpPr txBox="1"/>
          <p:nvPr/>
        </p:nvSpPr>
        <p:spPr>
          <a:xfrm>
            <a:off x="2968960" y="3703759"/>
            <a:ext cx="11790520" cy="677045"/>
          </a:xfrm>
          <a:prstGeom prst="rect">
            <a:avLst/>
          </a:prstGeom>
          <a:noFill/>
        </p:spPr>
        <p:txBody>
          <a:bodyPr wrap="square" rtlCol="0">
            <a:spAutoFit/>
          </a:bodyPr>
          <a:lstStyle/>
          <a:p>
            <a:pPr algn="just" defTabSz="1219170">
              <a:lnSpc>
                <a:spcPct val="150000"/>
              </a:lnSpc>
              <a:buClr>
                <a:srgbClr val="000000"/>
              </a:buClr>
            </a:pPr>
            <a:r>
              <a:rPr lang="vi-VN" sz="2933"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nghe tiếng hót trong suốt của hoạ mi chợt bừng</a:t>
            </a:r>
            <a:endParaRPr lang="vi-VN" sz="2933"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Rectangle 5">
            <a:extLst>
              <a:ext uri="{FF2B5EF4-FFF2-40B4-BE49-F238E27FC236}">
                <a16:creationId xmlns="" xmlns:a16="http://schemas.microsoft.com/office/drawing/2014/main" id="{1FC2BEF2-CAB1-D74D-AB47-D38CF10B8B3C}"/>
              </a:ext>
            </a:extLst>
          </p:cNvPr>
          <p:cNvSpPr/>
          <p:nvPr/>
        </p:nvSpPr>
        <p:spPr>
          <a:xfrm>
            <a:off x="227289" y="4653471"/>
            <a:ext cx="11904793" cy="543675"/>
          </a:xfrm>
          <a:prstGeom prst="rect">
            <a:avLst/>
          </a:prstGeom>
        </p:spPr>
        <p:txBody>
          <a:bodyPr wrap="square">
            <a:spAutoFit/>
          </a:bodyPr>
          <a:lstStyle/>
          <a:p>
            <a:pPr defTabSz="1219170">
              <a:buClr>
                <a:srgbClr val="000000"/>
              </a:buClr>
            </a:pPr>
            <a:r>
              <a:rPr lang="vi-VN" sz="2933"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giấc, xoè những cánh hoa đẹp, bày đủ các màu sắc xanh tươi.</a:t>
            </a:r>
            <a:endParaRPr lang="x-none" sz="29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TextBox 6">
            <a:extLst>
              <a:ext uri="{FF2B5EF4-FFF2-40B4-BE49-F238E27FC236}">
                <a16:creationId xmlns="" xmlns:a16="http://schemas.microsoft.com/office/drawing/2014/main" id="{06565D94-6B2E-C44E-8B31-2088291BAC12}"/>
              </a:ext>
            </a:extLst>
          </p:cNvPr>
          <p:cNvSpPr txBox="1"/>
          <p:nvPr/>
        </p:nvSpPr>
        <p:spPr>
          <a:xfrm>
            <a:off x="3197560" y="5197146"/>
            <a:ext cx="11790520" cy="677045"/>
          </a:xfrm>
          <a:prstGeom prst="rect">
            <a:avLst/>
          </a:prstGeom>
          <a:noFill/>
        </p:spPr>
        <p:txBody>
          <a:bodyPr wrap="square" rtlCol="0">
            <a:spAutoFit/>
          </a:bodyPr>
          <a:lstStyle/>
          <a:p>
            <a:pPr algn="just" defTabSz="1219170">
              <a:lnSpc>
                <a:spcPct val="150000"/>
              </a:lnSpc>
              <a:buClr>
                <a:srgbClr val="000000"/>
              </a:buClr>
            </a:pPr>
            <a:r>
              <a:rPr lang="vi-VN" sz="2933"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dạo lên những khúc nhạc tưng bừng, ngợi ca</a:t>
            </a:r>
            <a:endParaRPr lang="vi-VN" sz="2933"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a:extLst>
              <a:ext uri="{FF2B5EF4-FFF2-40B4-BE49-F238E27FC236}">
                <a16:creationId xmlns="" xmlns:a16="http://schemas.microsoft.com/office/drawing/2014/main" id="{2D05076C-E0BD-0F49-A977-58D29CE6B83A}"/>
              </a:ext>
            </a:extLst>
          </p:cNvPr>
          <p:cNvSpPr/>
          <p:nvPr/>
        </p:nvSpPr>
        <p:spPr>
          <a:xfrm>
            <a:off x="3197560" y="5949776"/>
            <a:ext cx="11904793" cy="543675"/>
          </a:xfrm>
          <a:prstGeom prst="rect">
            <a:avLst/>
          </a:prstGeom>
        </p:spPr>
        <p:txBody>
          <a:bodyPr wrap="square">
            <a:spAutoFit/>
          </a:bodyPr>
          <a:lstStyle/>
          <a:p>
            <a:pPr defTabSz="1219170">
              <a:buClr>
                <a:srgbClr val="000000"/>
              </a:buClr>
            </a:pPr>
            <a:r>
              <a:rPr lang="vi-VN" sz="2933"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núi sông đổi mới.</a:t>
            </a:r>
            <a:endParaRPr lang="x-none" sz="29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 xmlns:a16="http://schemas.microsoft.com/office/drawing/2014/main" id="{95005444-FD3E-4078-B690-92306C9A92D3}"/>
              </a:ext>
            </a:extLst>
          </p:cNvPr>
          <p:cNvSpPr txBox="1"/>
          <p:nvPr/>
        </p:nvSpPr>
        <p:spPr>
          <a:xfrm>
            <a:off x="9796780" y="6493451"/>
            <a:ext cx="7503160" cy="369332"/>
          </a:xfrm>
          <a:prstGeom prst="rect">
            <a:avLst/>
          </a:prstGeom>
          <a:noFill/>
        </p:spPr>
        <p:txBody>
          <a:bodyPr wrap="square">
            <a:spAutoFit/>
          </a:body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15619113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left)">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E4BE477-9BA9-B044-BFF5-C99C4A2D59D3}"/>
              </a:ext>
            </a:extLst>
          </p:cNvPr>
          <p:cNvSpPr txBox="1"/>
          <p:nvPr/>
        </p:nvSpPr>
        <p:spPr>
          <a:xfrm>
            <a:off x="670873" y="452030"/>
            <a:ext cx="9401529" cy="2946191"/>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 </a:t>
            </a: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Nếu được đặt tên cho bài đọc, em sẽ chọn tên nào?</a:t>
            </a:r>
          </a:p>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 Sứ giả của mùa xuân</a:t>
            </a:r>
          </a:p>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 Hoạ mi và mùa xuân</a:t>
            </a:r>
          </a:p>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 Hoạ mi hót</a:t>
            </a:r>
          </a:p>
        </p:txBody>
      </p:sp>
      <p:pic>
        <p:nvPicPr>
          <p:cNvPr id="3" name="Picture 2">
            <a:extLst>
              <a:ext uri="{FF2B5EF4-FFF2-40B4-BE49-F238E27FC236}">
                <a16:creationId xmlns="" xmlns:a16="http://schemas.microsoft.com/office/drawing/2014/main" id="{9D03DA19-070E-9443-A74F-A6BD0E407829}"/>
              </a:ext>
            </a:extLst>
          </p:cNvPr>
          <p:cNvPicPr>
            <a:picLocks noChangeAspect="1"/>
          </p:cNvPicPr>
          <p:nvPr/>
        </p:nvPicPr>
        <p:blipFill>
          <a:blip r:embed="rId2">
            <a:clrChange>
              <a:clrFrom>
                <a:srgbClr val="FBFFFF"/>
              </a:clrFrom>
              <a:clrTo>
                <a:srgbClr val="FBFFFF">
                  <a:alpha val="0"/>
                </a:srgbClr>
              </a:clrTo>
            </a:clrChange>
          </a:blip>
          <a:stretch>
            <a:fillRect/>
          </a:stretch>
        </p:blipFill>
        <p:spPr>
          <a:xfrm>
            <a:off x="5456333" y="3010895"/>
            <a:ext cx="5867072" cy="3491252"/>
          </a:xfrm>
          <a:prstGeom prst="round2SameRect">
            <a:avLst>
              <a:gd name="adj1" fmla="val 0"/>
              <a:gd name="adj2" fmla="val 39412"/>
            </a:avLst>
          </a:prstGeom>
        </p:spPr>
      </p:pic>
      <p:sp>
        <p:nvSpPr>
          <p:cNvPr id="5" name="TextBox 4">
            <a:extLst>
              <a:ext uri="{FF2B5EF4-FFF2-40B4-BE49-F238E27FC236}">
                <a16:creationId xmlns="" xmlns:a16="http://schemas.microsoft.com/office/drawing/2014/main" id="{78F7DBE7-17C7-4E79-AEEB-83A4690B8E6C}"/>
              </a:ext>
            </a:extLst>
          </p:cNvPr>
          <p:cNvSpPr txBox="1"/>
          <p:nvPr/>
        </p:nvSpPr>
        <p:spPr>
          <a:xfrm>
            <a:off x="9773920" y="6488668"/>
            <a:ext cx="6096000" cy="369332"/>
          </a:xfrm>
          <a:prstGeom prst="rect">
            <a:avLst/>
          </a:prstGeom>
          <a:noFill/>
        </p:spPr>
        <p:txBody>
          <a:bodyPr wrap="square">
            <a:spAutoFit/>
          </a:body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4115903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07B3502-F58A-46C0-88F8-3DE26F98CD3F}"/>
              </a:ext>
            </a:extLst>
          </p:cNvPr>
          <p:cNvSpPr txBox="1"/>
          <p:nvPr/>
        </p:nvSpPr>
        <p:spPr>
          <a:xfrm>
            <a:off x="1796175" y="69475"/>
            <a:ext cx="3060231" cy="624017"/>
          </a:xfrm>
          <a:prstGeom prst="rect">
            <a:avLst/>
          </a:prstGeom>
          <a:noFill/>
        </p:spPr>
        <p:txBody>
          <a:bodyPr wrap="square" rtlCol="0">
            <a:spAutoFit/>
          </a:bodyPr>
          <a:lstStyle/>
          <a:p>
            <a:pPr defTabSz="1219170">
              <a:lnSpc>
                <a:spcPct val="150000"/>
              </a:lnSpc>
              <a:buClr>
                <a:srgbClr val="000000"/>
              </a:buClr>
            </a:pPr>
            <a:r>
              <a:rPr lang="en-US" sz="2667" b="1" kern="0" dirty="0" err="1">
                <a:solidFill>
                  <a:srgbClr val="17479D"/>
                </a:solidFill>
                <a:latin typeface="Arial-Rounded"/>
                <a:ea typeface="Arial-Rounded" panose="020B0500000000000000" pitchFamily="34" charset="0"/>
                <a:cs typeface="Arial-Rounded" panose="020B0500000000000000" pitchFamily="34" charset="0"/>
                <a:sym typeface="Arial"/>
              </a:rPr>
              <a:t>Luyện</a:t>
            </a:r>
            <a:r>
              <a:rPr lang="en-US" sz="2667" b="1" kern="0" dirty="0">
                <a:solidFill>
                  <a:srgbClr val="17479D"/>
                </a:solidFill>
                <a:latin typeface="Arial-Rounded"/>
                <a:ea typeface="Arial-Rounded" panose="020B0500000000000000" pitchFamily="34" charset="0"/>
                <a:cs typeface="Arial-Rounded" panose="020B0500000000000000" pitchFamily="34" charset="0"/>
                <a:sym typeface="Arial"/>
              </a:rPr>
              <a:t> </a:t>
            </a:r>
            <a:r>
              <a:rPr lang="en-US" sz="2667" b="1" kern="0" dirty="0" err="1">
                <a:solidFill>
                  <a:srgbClr val="17479D"/>
                </a:solidFill>
                <a:latin typeface="Arial-Rounded"/>
                <a:ea typeface="Arial-Rounded" panose="020B0500000000000000" pitchFamily="34" charset="0"/>
                <a:cs typeface="Arial-Rounded" panose="020B0500000000000000" pitchFamily="34" charset="0"/>
                <a:sym typeface="Arial"/>
              </a:rPr>
              <a:t>đọc</a:t>
            </a:r>
            <a:r>
              <a:rPr lang="en-US" sz="2667" b="1" kern="0" dirty="0">
                <a:solidFill>
                  <a:srgbClr val="17479D"/>
                </a:solidFill>
                <a:latin typeface="Arial-Rounded"/>
                <a:ea typeface="Arial-Rounded" panose="020B0500000000000000" pitchFamily="34" charset="0"/>
                <a:cs typeface="Arial-Rounded" panose="020B0500000000000000" pitchFamily="34" charset="0"/>
                <a:sym typeface="Arial"/>
              </a:rPr>
              <a:t> </a:t>
            </a:r>
            <a:r>
              <a:rPr lang="en-US" sz="2667" b="1" kern="0" dirty="0" err="1">
                <a:solidFill>
                  <a:srgbClr val="17479D"/>
                </a:solidFill>
                <a:latin typeface="Arial-Rounded"/>
                <a:ea typeface="Arial-Rounded" panose="020B0500000000000000" pitchFamily="34" charset="0"/>
                <a:cs typeface="Arial-Rounded" panose="020B0500000000000000" pitchFamily="34" charset="0"/>
                <a:sym typeface="Arial"/>
              </a:rPr>
              <a:t>lại</a:t>
            </a:r>
            <a:r>
              <a:rPr lang="vi-VN" sz="2667" b="1" kern="0" dirty="0">
                <a:solidFill>
                  <a:srgbClr val="17479D"/>
                </a:solidFill>
                <a:latin typeface="Arial-Rounded"/>
                <a:ea typeface="Arial-Rounded" panose="020B0500000000000000" pitchFamily="34" charset="0"/>
                <a:cs typeface="Arial-Rounded" panose="020B0500000000000000" pitchFamily="34" charset="0"/>
                <a:sym typeface="Arial"/>
              </a:rPr>
              <a:t> </a:t>
            </a:r>
            <a:endParaRPr lang="en-US" sz="2667" b="1" kern="0" dirty="0">
              <a:solidFill>
                <a:srgbClr val="17479D"/>
              </a:solidFill>
              <a:latin typeface="Arial-Rounded"/>
              <a:ea typeface="Arial-Rounded" panose="020B0500000000000000" pitchFamily="34" charset="0"/>
              <a:cs typeface="Arial-Rounded" panose="020B0500000000000000" pitchFamily="34" charset="0"/>
              <a:sym typeface="Arial"/>
            </a:endParaRPr>
          </a:p>
        </p:txBody>
      </p:sp>
      <p:pic>
        <p:nvPicPr>
          <p:cNvPr id="10" name="Picture 9">
            <a:extLst>
              <a:ext uri="{FF2B5EF4-FFF2-40B4-BE49-F238E27FC236}">
                <a16:creationId xmlns=""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1019764" y="137846"/>
            <a:ext cx="776411" cy="700229"/>
          </a:xfrm>
          <a:prstGeom prst="rect">
            <a:avLst/>
          </a:prstGeom>
        </p:spPr>
      </p:pic>
      <p:sp>
        <p:nvSpPr>
          <p:cNvPr id="11" name="TextBox 10">
            <a:extLst>
              <a:ext uri="{FF2B5EF4-FFF2-40B4-BE49-F238E27FC236}">
                <a16:creationId xmlns="" xmlns:a16="http://schemas.microsoft.com/office/drawing/2014/main" id="{83C8FAFC-C1D0-49BB-A45E-D744951A028F}"/>
              </a:ext>
            </a:extLst>
          </p:cNvPr>
          <p:cNvSpPr txBox="1"/>
          <p:nvPr/>
        </p:nvSpPr>
        <p:spPr>
          <a:xfrm>
            <a:off x="3846870" y="40061"/>
            <a:ext cx="3671356" cy="836511"/>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Arial-Rounded"/>
                <a:cs typeface="Arial"/>
                <a:sym typeface="Arial"/>
              </a:rPr>
              <a:t>Hoạ mi hót</a:t>
            </a:r>
            <a:endParaRPr lang="en-US" sz="3733" b="1" kern="0" dirty="0">
              <a:solidFill>
                <a:srgbClr val="FFAB40">
                  <a:lumMod val="50000"/>
                </a:srgbClr>
              </a:solidFill>
              <a:latin typeface="Arial-Rounded"/>
              <a:cs typeface="Arial"/>
              <a:sym typeface="Arial"/>
            </a:endParaRPr>
          </a:p>
        </p:txBody>
      </p:sp>
      <p:sp>
        <p:nvSpPr>
          <p:cNvPr id="12" name="TextBox 11">
            <a:extLst>
              <a:ext uri="{FF2B5EF4-FFF2-40B4-BE49-F238E27FC236}">
                <a16:creationId xmlns="" xmlns:a16="http://schemas.microsoft.com/office/drawing/2014/main" id="{7BF6BCDF-9F5D-43EF-8D2F-74DA0EBB0C5C}"/>
              </a:ext>
            </a:extLst>
          </p:cNvPr>
          <p:cNvSpPr txBox="1"/>
          <p:nvPr/>
        </p:nvSpPr>
        <p:spPr>
          <a:xfrm>
            <a:off x="432988" y="676160"/>
            <a:ext cx="11588097" cy="6853933"/>
          </a:xfrm>
          <a:prstGeom prst="roundRect">
            <a:avLst>
              <a:gd name="adj" fmla="val 7439"/>
            </a:avLst>
          </a:prstGeom>
          <a:noFill/>
        </p:spPr>
        <p:txBody>
          <a:bodyPr wrap="square" rtlCol="0">
            <a:spAutoFit/>
          </a:bodyPr>
          <a:lstStyle/>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Mùa xuân! Mỗi khi hoạ mi cất lên những tiếng hát vang lừng, mọi vật như có sự thay đổi kì diệu.</a:t>
            </a:r>
          </a:p>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Chim, mây, nước và hoa đều cho rằng tiếng hót kì diệu của hoạ mi đã làm cho tất cả bừng tỉnh giấc… Hoạ mi thấy lòng vui sướng, cố hót hay hơn.</a:t>
            </a:r>
          </a:p>
          <a:p>
            <a:pPr algn="r"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(Theo Võ Quảng)</a:t>
            </a:r>
          </a:p>
          <a:p>
            <a:pPr algn="just" defTabSz="1219170">
              <a:lnSpc>
                <a:spcPct val="123000"/>
              </a:lnSpc>
              <a:buClr>
                <a:srgbClr val="000000"/>
              </a:buClr>
            </a:pPr>
            <a:r>
              <a:rPr lang="x-none" sz="2667" kern="0" dirty="0">
                <a:solidFill>
                  <a:srgbClr val="000000"/>
                </a:solidFill>
                <a:latin typeface="Arial-Rounded"/>
                <a:ea typeface="Arial-Rounded" panose="020B0500000000000000" pitchFamily="34" charset="0"/>
                <a:cs typeface="Arial-Rounded" panose="020B0500000000000000" pitchFamily="34" charset="0"/>
                <a:sym typeface="Arial"/>
              </a:rPr>
              <a:t>      </a:t>
            </a:r>
          </a:p>
        </p:txBody>
      </p:sp>
      <p:pic>
        <p:nvPicPr>
          <p:cNvPr id="13" name="Picture 12">
            <a:extLst>
              <a:ext uri="{FF2B5EF4-FFF2-40B4-BE49-F238E27FC236}">
                <a16:creationId xmlns=""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288" y="1034877"/>
            <a:ext cx="320363" cy="302735"/>
          </a:xfrm>
          <a:prstGeom prst="rect">
            <a:avLst/>
          </a:prstGeom>
        </p:spPr>
      </p:pic>
      <p:pic>
        <p:nvPicPr>
          <p:cNvPr id="14" name="Picture 13">
            <a:extLst>
              <a:ext uri="{FF2B5EF4-FFF2-40B4-BE49-F238E27FC236}">
                <a16:creationId xmlns=""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40495" y="1973711"/>
            <a:ext cx="317355" cy="317355"/>
          </a:xfrm>
          <a:prstGeom prst="rect">
            <a:avLst/>
          </a:prstGeom>
        </p:spPr>
      </p:pic>
      <p:pic>
        <p:nvPicPr>
          <p:cNvPr id="15" name="Picture 14">
            <a:extLst>
              <a:ext uri="{FF2B5EF4-FFF2-40B4-BE49-F238E27FC236}">
                <a16:creationId xmlns="" xmlns:a16="http://schemas.microsoft.com/office/drawing/2014/main" id="{4A4E56CF-13A6-4CFC-BDFF-C89478191F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0495" y="5504083"/>
            <a:ext cx="304588" cy="304588"/>
          </a:xfrm>
          <a:prstGeom prst="rect">
            <a:avLst/>
          </a:prstGeom>
        </p:spPr>
      </p:pic>
      <p:sp>
        <p:nvSpPr>
          <p:cNvPr id="16" name="Rectangle: Rounded Corners 15">
            <a:extLst>
              <a:ext uri="{FF2B5EF4-FFF2-40B4-BE49-F238E27FC236}">
                <a16:creationId xmlns="" xmlns:a16="http://schemas.microsoft.com/office/drawing/2014/main" id="{F2930D7C-B604-47EA-8DC4-1BB668431519}"/>
              </a:ext>
            </a:extLst>
          </p:cNvPr>
          <p:cNvSpPr/>
          <p:nvPr/>
        </p:nvSpPr>
        <p:spPr>
          <a:xfrm>
            <a:off x="8143513" y="97180"/>
            <a:ext cx="3416232" cy="7222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733" kern="0" noProof="0" dirty="0" err="1">
                <a:solidFill>
                  <a:srgbClr val="FFFFFF"/>
                </a:solidFill>
                <a:latin typeface="Arial-Rounded"/>
                <a:sym typeface="Arial"/>
              </a:rPr>
              <a:t>Luyện</a:t>
            </a:r>
            <a:r>
              <a:rPr lang="en-US" sz="3733" kern="0" noProof="0" dirty="0">
                <a:solidFill>
                  <a:srgbClr val="FFFFFF"/>
                </a:solidFill>
                <a:latin typeface="Arial-Rounded"/>
                <a:sym typeface="Arial"/>
              </a:rPr>
              <a:t> </a:t>
            </a:r>
            <a:r>
              <a:rPr lang="en-US" sz="3733" kern="0" noProof="0" dirty="0" err="1">
                <a:solidFill>
                  <a:srgbClr val="FFFFFF"/>
                </a:solidFill>
                <a:latin typeface="Arial-Rounded"/>
                <a:sym typeface="Arial"/>
              </a:rPr>
              <a:t>đọc</a:t>
            </a:r>
            <a:r>
              <a:rPr lang="en-US" sz="3733" kern="0" noProof="0" dirty="0">
                <a:solidFill>
                  <a:srgbClr val="FFFFFF"/>
                </a:solidFill>
                <a:latin typeface="Arial-Rounded"/>
                <a:sym typeface="Arial"/>
              </a:rPr>
              <a:t> </a:t>
            </a:r>
            <a:r>
              <a:rPr lang="en-US" sz="3733" kern="0" noProof="0" dirty="0" err="1">
                <a:solidFill>
                  <a:srgbClr val="FFFFFF"/>
                </a:solidFill>
                <a:latin typeface="Arial-Rounded"/>
                <a:sym typeface="Arial"/>
              </a:rPr>
              <a:t>lại</a:t>
            </a:r>
            <a:endParaRPr kumimoji="0" lang="en-US" sz="3733" b="0" i="0" u="none" strike="noStrike" kern="0" cap="none" spc="0" normalizeH="0" baseline="0" noProof="0" dirty="0">
              <a:ln>
                <a:noFill/>
              </a:ln>
              <a:solidFill>
                <a:srgbClr val="FFFFFF"/>
              </a:solidFill>
              <a:effectLst/>
              <a:uLnTx/>
              <a:uFillTx/>
              <a:latin typeface="Arial-Rounded"/>
              <a:ea typeface="+mn-ea"/>
              <a:cs typeface="+mn-cs"/>
              <a:sym typeface="Arial"/>
            </a:endParaRPr>
          </a:p>
        </p:txBody>
      </p:sp>
    </p:spTree>
    <p:custDataLst>
      <p:tags r:id="rId1"/>
    </p:custDataLst>
    <p:extLst>
      <p:ext uri="{BB962C8B-B14F-4D97-AF65-F5344CB8AC3E}">
        <p14:creationId xmlns:p14="http://schemas.microsoft.com/office/powerpoint/2010/main" val="3753731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8327" y="474811"/>
            <a:ext cx="927752" cy="488951"/>
          </a:xfrm>
          <a:prstGeom prst="rect">
            <a:avLst/>
          </a:prstGeom>
        </p:spPr>
      </p:pic>
      <p:sp>
        <p:nvSpPr>
          <p:cNvPr id="8" name="TextBox 7">
            <a:extLst>
              <a:ext uri="{FF2B5EF4-FFF2-40B4-BE49-F238E27FC236}">
                <a16:creationId xmlns="" xmlns:a16="http://schemas.microsoft.com/office/drawing/2014/main" id="{B600F577-F819-4602-BCEB-985221633540}"/>
              </a:ext>
            </a:extLst>
          </p:cNvPr>
          <p:cNvSpPr txBox="1"/>
          <p:nvPr/>
        </p:nvSpPr>
        <p:spPr>
          <a:xfrm>
            <a:off x="1810792" y="425153"/>
            <a:ext cx="9992881" cy="1077218"/>
          </a:xfrm>
          <a:prstGeom prst="rect">
            <a:avLst/>
          </a:prstGeom>
          <a:noFill/>
        </p:spPr>
        <p:txBody>
          <a:bodyPr wrap="square" rtlCol="0">
            <a:spAutoFit/>
          </a:bodyPr>
          <a:lstStyle/>
          <a:p>
            <a:pPr algn="just" defTabSz="1219170">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Hình ảnh trong bức tranh thể hiện mùa nào trong năm?</a:t>
            </a:r>
          </a:p>
          <a:p>
            <a:pPr algn="just" defTabSz="1219170">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pic>
        <p:nvPicPr>
          <p:cNvPr id="6" name="Picture 5">
            <a:extLst>
              <a:ext uri="{FF2B5EF4-FFF2-40B4-BE49-F238E27FC236}">
                <a16:creationId xmlns="" xmlns:a16="http://schemas.microsoft.com/office/drawing/2014/main" id="{A647D18D-04E8-E64A-BF90-FBFBF6E968ED}"/>
              </a:ext>
            </a:extLst>
          </p:cNvPr>
          <p:cNvPicPr>
            <a:picLocks noChangeAspect="1"/>
          </p:cNvPicPr>
          <p:nvPr/>
        </p:nvPicPr>
        <p:blipFill>
          <a:blip r:embed="rId5"/>
          <a:stretch>
            <a:fillRect/>
          </a:stretch>
        </p:blipFill>
        <p:spPr>
          <a:xfrm>
            <a:off x="1426356" y="1502371"/>
            <a:ext cx="9637277" cy="4571490"/>
          </a:xfrm>
          <a:prstGeom prst="round2SameRect">
            <a:avLst>
              <a:gd name="adj1" fmla="val 0"/>
              <a:gd name="adj2" fmla="val 30886"/>
            </a:avLst>
          </a:prstGeom>
        </p:spPr>
      </p:pic>
      <p:sp>
        <p:nvSpPr>
          <p:cNvPr id="10" name="TextBox 9">
            <a:extLst>
              <a:ext uri="{FF2B5EF4-FFF2-40B4-BE49-F238E27FC236}">
                <a16:creationId xmlns="" xmlns:a16="http://schemas.microsoft.com/office/drawing/2014/main" id="{1F2060D7-9CA7-4DD9-B5FA-24D0EC3823F3}"/>
              </a:ext>
            </a:extLst>
          </p:cNvPr>
          <p:cNvSpPr txBox="1"/>
          <p:nvPr/>
        </p:nvSpPr>
        <p:spPr>
          <a:xfrm>
            <a:off x="9763760" y="6432847"/>
            <a:ext cx="6096000" cy="369332"/>
          </a:xfrm>
          <a:prstGeom prst="rect">
            <a:avLst/>
          </a:prstGeom>
          <a:noFill/>
        </p:spPr>
        <p:txBody>
          <a:bodyPr wrap="square">
            <a:spAutoFit/>
          </a:bodyPr>
          <a:lstStyle/>
          <a:p>
            <a:r>
              <a:rPr lang="en-US" dirty="0"/>
              <a:t>Design by: </a:t>
            </a:r>
            <a:r>
              <a:rPr lang="en-US" dirty="0" err="1"/>
              <a:t>Hương</a:t>
            </a:r>
            <a:r>
              <a:rPr lang="en-US" dirty="0"/>
              <a:t> </a:t>
            </a:r>
            <a:r>
              <a:rPr lang="en-US" dirty="0" err="1"/>
              <a:t>Thảo</a:t>
            </a:r>
            <a:endParaRPr lang="en-US" dirty="0"/>
          </a:p>
        </p:txBody>
      </p:sp>
    </p:spTree>
    <p:custDataLst>
      <p:tags r:id="rId1"/>
    </p:custDataLst>
    <p:extLst>
      <p:ext uri="{BB962C8B-B14F-4D97-AF65-F5344CB8AC3E}">
        <p14:creationId xmlns:p14="http://schemas.microsoft.com/office/powerpoint/2010/main" val="617567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07B3502-F58A-46C0-88F8-3DE26F98CD3F}"/>
              </a:ext>
            </a:extLst>
          </p:cNvPr>
          <p:cNvSpPr txBox="1"/>
          <p:nvPr/>
        </p:nvSpPr>
        <p:spPr>
          <a:xfrm>
            <a:off x="2431471" y="1"/>
            <a:ext cx="1708051" cy="570734"/>
          </a:xfrm>
          <a:prstGeom prst="rect">
            <a:avLst/>
          </a:prstGeom>
          <a:noFill/>
        </p:spPr>
        <p:txBody>
          <a:bodyPr wrap="square" rtlCol="0">
            <a:spAutoFit/>
          </a:bodyPr>
          <a:lstStyle/>
          <a:p>
            <a:pPr defTabSz="1219170">
              <a:lnSpc>
                <a:spcPct val="150000"/>
              </a:lnSpc>
              <a:buClr>
                <a:srgbClr val="000000"/>
              </a:buClr>
            </a:pPr>
            <a:r>
              <a:rPr lang="vi-VN" sz="2400" b="1" kern="0" dirty="0">
                <a:solidFill>
                  <a:srgbClr val="17479D"/>
                </a:solidFill>
                <a:latin typeface="Arial-Rounded"/>
                <a:cs typeface="Arial"/>
                <a:sym typeface="Arial"/>
              </a:rPr>
              <a:t>ĐỌC </a:t>
            </a:r>
            <a:endParaRPr lang="en-US" sz="2400" b="1" kern="0" dirty="0">
              <a:solidFill>
                <a:srgbClr val="17479D"/>
              </a:solidFill>
              <a:latin typeface="Arial-Rounded"/>
              <a:cs typeface="Arial"/>
              <a:sym typeface="Arial"/>
            </a:endParaRPr>
          </a:p>
        </p:txBody>
      </p:sp>
      <p:pic>
        <p:nvPicPr>
          <p:cNvPr id="10" name="Picture 9">
            <a:extLst>
              <a:ext uri="{FF2B5EF4-FFF2-40B4-BE49-F238E27FC236}">
                <a16:creationId xmlns="" xmlns:a16="http://schemas.microsoft.com/office/drawing/2014/main" id="{313B8F63-C1DC-4BF0-9681-7D14EF947D76}"/>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1655060" y="40060"/>
            <a:ext cx="776411" cy="700229"/>
          </a:xfrm>
          <a:prstGeom prst="rect">
            <a:avLst/>
          </a:prstGeom>
        </p:spPr>
      </p:pic>
      <p:sp>
        <p:nvSpPr>
          <p:cNvPr id="11" name="TextBox 10">
            <a:extLst>
              <a:ext uri="{FF2B5EF4-FFF2-40B4-BE49-F238E27FC236}">
                <a16:creationId xmlns="" xmlns:a16="http://schemas.microsoft.com/office/drawing/2014/main" id="{83C8FAFC-C1D0-49BB-A45E-D744951A028F}"/>
              </a:ext>
            </a:extLst>
          </p:cNvPr>
          <p:cNvSpPr txBox="1"/>
          <p:nvPr/>
        </p:nvSpPr>
        <p:spPr>
          <a:xfrm>
            <a:off x="4381126" y="1"/>
            <a:ext cx="3671356" cy="836511"/>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Arial-Rounded"/>
                <a:cs typeface="Arial"/>
                <a:sym typeface="Arial"/>
              </a:rPr>
              <a:t>Hoạ mi hót</a:t>
            </a:r>
            <a:endParaRPr lang="en-US" sz="3733" b="1" kern="0" dirty="0">
              <a:solidFill>
                <a:srgbClr val="FFAB40">
                  <a:lumMod val="50000"/>
                </a:srgbClr>
              </a:solidFill>
              <a:latin typeface="Arial-Rounded"/>
              <a:cs typeface="Arial"/>
              <a:sym typeface="Arial"/>
            </a:endParaRPr>
          </a:p>
        </p:txBody>
      </p:sp>
      <p:sp>
        <p:nvSpPr>
          <p:cNvPr id="12" name="TextBox 11">
            <a:extLst>
              <a:ext uri="{FF2B5EF4-FFF2-40B4-BE49-F238E27FC236}">
                <a16:creationId xmlns="" xmlns:a16="http://schemas.microsoft.com/office/drawing/2014/main" id="{7BF6BCDF-9F5D-43EF-8D2F-74DA0EBB0C5C}"/>
              </a:ext>
            </a:extLst>
          </p:cNvPr>
          <p:cNvSpPr txBox="1"/>
          <p:nvPr/>
        </p:nvSpPr>
        <p:spPr>
          <a:xfrm>
            <a:off x="432988" y="676160"/>
            <a:ext cx="11588097" cy="6853933"/>
          </a:xfrm>
          <a:prstGeom prst="roundRect">
            <a:avLst>
              <a:gd name="adj" fmla="val 7439"/>
            </a:avLst>
          </a:prstGeom>
          <a:noFill/>
        </p:spPr>
        <p:txBody>
          <a:bodyPr wrap="square" rtlCol="0">
            <a:spAutoFit/>
          </a:bodyPr>
          <a:lstStyle/>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Mùa xuân! Mỗi khi hoạ mi cất lên những tiếng hát vang lừng, mọi vật như có sự thay đổi kì diệu.</a:t>
            </a:r>
          </a:p>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Chim, mây, nước và hoa đều cho rằng tiếng hót kì diệu của hoạ mi đã làm cho tất cả bừng tỉnh giấc… Hoạ mi thấy lòng vui sướng, cố hót hay hơn.</a:t>
            </a:r>
          </a:p>
          <a:p>
            <a:pPr algn="r"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(Theo Võ Quảng)</a:t>
            </a:r>
          </a:p>
          <a:p>
            <a:pPr algn="just" defTabSz="1219170">
              <a:lnSpc>
                <a:spcPct val="123000"/>
              </a:lnSpc>
              <a:buClr>
                <a:srgbClr val="000000"/>
              </a:buClr>
            </a:pPr>
            <a:r>
              <a:rPr lang="x-none" sz="2667" kern="0" dirty="0">
                <a:solidFill>
                  <a:srgbClr val="000000"/>
                </a:solidFill>
                <a:latin typeface="Arial-Rounded"/>
                <a:ea typeface="Arial-Rounded" panose="020B0500000000000000" pitchFamily="34" charset="0"/>
                <a:cs typeface="Arial-Rounded" panose="020B0500000000000000" pitchFamily="34" charset="0"/>
                <a:sym typeface="Arial"/>
              </a:rPr>
              <a:t>      </a:t>
            </a:r>
          </a:p>
        </p:txBody>
      </p:sp>
      <p:sp>
        <p:nvSpPr>
          <p:cNvPr id="16" name="Cloud 15">
            <a:extLst>
              <a:ext uri="{FF2B5EF4-FFF2-40B4-BE49-F238E27FC236}">
                <a16:creationId xmlns="" xmlns:a16="http://schemas.microsoft.com/office/drawing/2014/main" id="{12B158BD-CEA3-4CEA-BFF4-DF90C346CCBB}"/>
              </a:ext>
            </a:extLst>
          </p:cNvPr>
          <p:cNvSpPr/>
          <p:nvPr/>
        </p:nvSpPr>
        <p:spPr>
          <a:xfrm>
            <a:off x="8243970" y="-3176"/>
            <a:ext cx="3897916" cy="994816"/>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buClr>
                <a:srgbClr val="000000"/>
              </a:buClr>
            </a:pPr>
            <a:r>
              <a:rPr lang="en-US" sz="3733" kern="0" dirty="0" err="1">
                <a:solidFill>
                  <a:srgbClr val="FFFFFF"/>
                </a:solidFill>
                <a:latin typeface="Arial-Rounded"/>
                <a:sym typeface="Arial"/>
              </a:rPr>
              <a:t>Đọc</a:t>
            </a:r>
            <a:r>
              <a:rPr lang="en-US" sz="3733" kern="0" dirty="0">
                <a:solidFill>
                  <a:srgbClr val="FFFFFF"/>
                </a:solidFill>
                <a:latin typeface="Arial-Rounded"/>
                <a:sym typeface="Arial"/>
              </a:rPr>
              <a:t> </a:t>
            </a:r>
            <a:r>
              <a:rPr lang="en-US" sz="3733" kern="0" dirty="0" err="1">
                <a:solidFill>
                  <a:srgbClr val="FFFFFF"/>
                </a:solidFill>
                <a:latin typeface="Arial-Rounded"/>
                <a:sym typeface="Arial"/>
              </a:rPr>
              <a:t>mẫu</a:t>
            </a:r>
            <a:endParaRPr lang="en-US" sz="3733" kern="0" dirty="0">
              <a:solidFill>
                <a:srgbClr val="FFFFFF"/>
              </a:solidFill>
              <a:latin typeface="Arial-Rounded"/>
              <a:sym typeface="Arial"/>
            </a:endParaRPr>
          </a:p>
        </p:txBody>
      </p:sp>
      <p:pic>
        <p:nvPicPr>
          <p:cNvPr id="2" name="Audio_ Họa mi hót_HTS">
            <a:hlinkClick r:id="" action="ppaction://media"/>
            <a:extLst>
              <a:ext uri="{FF2B5EF4-FFF2-40B4-BE49-F238E27FC236}">
                <a16:creationId xmlns="" xmlns:a16="http://schemas.microsoft.com/office/drawing/2014/main" id="{671BFC73-E62F-4777-8406-233E92AE1EBD}"/>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31517" y="226527"/>
            <a:ext cx="487363" cy="487363"/>
          </a:xfrm>
          <a:prstGeom prst="rect">
            <a:avLst/>
          </a:prstGeom>
        </p:spPr>
      </p:pic>
    </p:spTree>
    <p:custDataLst>
      <p:tags r:id="rId1"/>
    </p:custDataLst>
    <p:extLst>
      <p:ext uri="{BB962C8B-B14F-4D97-AF65-F5344CB8AC3E}">
        <p14:creationId xmlns:p14="http://schemas.microsoft.com/office/powerpoint/2010/main" val="2513385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 presetClass="mediacall" presetSubtype="0" fill="hold" nodeType="withEffect">
                                  <p:stCondLst>
                                    <p:cond delay="0"/>
                                  </p:stCondLst>
                                  <p:childTnLst>
                                    <p:cmd type="call" cmd="playFrom(0.0)">
                                      <p:cBhvr>
                                        <p:cTn id="17" dur="62332"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9" grpId="0"/>
      <p:bldP spid="11" grpId="0"/>
      <p:bldP spid="12"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07B3502-F58A-46C0-88F8-3DE26F98CD3F}"/>
              </a:ext>
            </a:extLst>
          </p:cNvPr>
          <p:cNvSpPr txBox="1"/>
          <p:nvPr/>
        </p:nvSpPr>
        <p:spPr>
          <a:xfrm>
            <a:off x="2431471" y="1"/>
            <a:ext cx="1708051" cy="570734"/>
          </a:xfrm>
          <a:prstGeom prst="rect">
            <a:avLst/>
          </a:prstGeom>
          <a:noFill/>
        </p:spPr>
        <p:txBody>
          <a:bodyPr wrap="square" rtlCol="0">
            <a:spAutoFit/>
          </a:bodyPr>
          <a:lstStyle/>
          <a:p>
            <a:pPr defTabSz="1219170">
              <a:lnSpc>
                <a:spcPct val="150000"/>
              </a:lnSpc>
              <a:buClr>
                <a:srgbClr val="000000"/>
              </a:buClr>
            </a:pPr>
            <a:r>
              <a:rPr lang="vi-VN" sz="2400" b="1" kern="0" dirty="0">
                <a:solidFill>
                  <a:srgbClr val="17479D"/>
                </a:solidFill>
                <a:latin typeface="Arial-Rounded"/>
                <a:cs typeface="Arial"/>
                <a:sym typeface="Arial"/>
              </a:rPr>
              <a:t>ĐỌC </a:t>
            </a:r>
            <a:endParaRPr lang="en-US" sz="2400" b="1" kern="0" dirty="0">
              <a:solidFill>
                <a:srgbClr val="17479D"/>
              </a:solidFill>
              <a:latin typeface="Arial-Rounded"/>
              <a:cs typeface="Arial"/>
              <a:sym typeface="Arial"/>
            </a:endParaRPr>
          </a:p>
        </p:txBody>
      </p:sp>
      <p:pic>
        <p:nvPicPr>
          <p:cNvPr id="10" name="Picture 9">
            <a:extLst>
              <a:ext uri="{FF2B5EF4-FFF2-40B4-BE49-F238E27FC236}">
                <a16:creationId xmlns=""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1655060" y="40060"/>
            <a:ext cx="776411" cy="700229"/>
          </a:xfrm>
          <a:prstGeom prst="rect">
            <a:avLst/>
          </a:prstGeom>
        </p:spPr>
      </p:pic>
      <p:sp>
        <p:nvSpPr>
          <p:cNvPr id="11" name="TextBox 10">
            <a:extLst>
              <a:ext uri="{FF2B5EF4-FFF2-40B4-BE49-F238E27FC236}">
                <a16:creationId xmlns="" xmlns:a16="http://schemas.microsoft.com/office/drawing/2014/main" id="{83C8FAFC-C1D0-49BB-A45E-D744951A028F}"/>
              </a:ext>
            </a:extLst>
          </p:cNvPr>
          <p:cNvSpPr txBox="1"/>
          <p:nvPr/>
        </p:nvSpPr>
        <p:spPr>
          <a:xfrm>
            <a:off x="3846870" y="40061"/>
            <a:ext cx="3671356" cy="836511"/>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Arial-Rounded"/>
                <a:cs typeface="Arial"/>
                <a:sym typeface="Arial"/>
              </a:rPr>
              <a:t>Hoạ mi hót</a:t>
            </a:r>
            <a:endParaRPr lang="en-US" sz="3733" b="1" kern="0" dirty="0">
              <a:solidFill>
                <a:srgbClr val="FFAB40">
                  <a:lumMod val="50000"/>
                </a:srgbClr>
              </a:solidFill>
              <a:latin typeface="Arial-Rounded"/>
              <a:cs typeface="Arial"/>
              <a:sym typeface="Arial"/>
            </a:endParaRPr>
          </a:p>
        </p:txBody>
      </p:sp>
      <p:sp>
        <p:nvSpPr>
          <p:cNvPr id="12" name="TextBox 11">
            <a:extLst>
              <a:ext uri="{FF2B5EF4-FFF2-40B4-BE49-F238E27FC236}">
                <a16:creationId xmlns="" xmlns:a16="http://schemas.microsoft.com/office/drawing/2014/main" id="{7BF6BCDF-9F5D-43EF-8D2F-74DA0EBB0C5C}"/>
              </a:ext>
            </a:extLst>
          </p:cNvPr>
          <p:cNvSpPr txBox="1"/>
          <p:nvPr/>
        </p:nvSpPr>
        <p:spPr>
          <a:xfrm>
            <a:off x="432988" y="676160"/>
            <a:ext cx="11588097" cy="6853933"/>
          </a:xfrm>
          <a:prstGeom prst="roundRect">
            <a:avLst>
              <a:gd name="adj" fmla="val 7439"/>
            </a:avLst>
          </a:prstGeom>
          <a:noFill/>
        </p:spPr>
        <p:txBody>
          <a:bodyPr wrap="square" rtlCol="0">
            <a:spAutoFit/>
          </a:bodyPr>
          <a:lstStyle/>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Mùa xuân! Mỗi khi hoạ mi cất lên những tiếng hát vang lừng, mọi vật như có sự thay đổi kì diệu.</a:t>
            </a:r>
          </a:p>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Chim, mây, nước và hoa đều cho rằng tiếng hót kì diệu của hoạ mi đã làm cho tất cả bừng tỉnh giấc… Hoạ mi thấy lòng vui sướng, cố hót hay hơn.</a:t>
            </a:r>
          </a:p>
          <a:p>
            <a:pPr algn="r"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(Theo Võ Quảng)</a:t>
            </a:r>
          </a:p>
          <a:p>
            <a:pPr algn="just" defTabSz="1219170">
              <a:lnSpc>
                <a:spcPct val="123000"/>
              </a:lnSpc>
              <a:buClr>
                <a:srgbClr val="000000"/>
              </a:buClr>
            </a:pPr>
            <a:r>
              <a:rPr lang="x-none" sz="2667" kern="0" dirty="0">
                <a:solidFill>
                  <a:srgbClr val="000000"/>
                </a:solidFill>
                <a:latin typeface="Arial-Rounded"/>
                <a:ea typeface="Arial-Rounded" panose="020B0500000000000000" pitchFamily="34" charset="0"/>
                <a:cs typeface="Arial-Rounded" panose="020B0500000000000000" pitchFamily="34" charset="0"/>
                <a:sym typeface="Arial"/>
              </a:rPr>
              <a:t>      </a:t>
            </a:r>
          </a:p>
        </p:txBody>
      </p:sp>
      <p:pic>
        <p:nvPicPr>
          <p:cNvPr id="13" name="Picture 12">
            <a:extLst>
              <a:ext uri="{FF2B5EF4-FFF2-40B4-BE49-F238E27FC236}">
                <a16:creationId xmlns=""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02" y="919322"/>
            <a:ext cx="425209" cy="401812"/>
          </a:xfrm>
          <a:prstGeom prst="rect">
            <a:avLst/>
          </a:prstGeom>
        </p:spPr>
      </p:pic>
      <p:pic>
        <p:nvPicPr>
          <p:cNvPr id="14" name="Picture 13">
            <a:extLst>
              <a:ext uri="{FF2B5EF4-FFF2-40B4-BE49-F238E27FC236}">
                <a16:creationId xmlns=""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4101" y="1982587"/>
            <a:ext cx="421401" cy="421401"/>
          </a:xfrm>
          <a:prstGeom prst="rect">
            <a:avLst/>
          </a:prstGeom>
        </p:spPr>
      </p:pic>
      <p:pic>
        <p:nvPicPr>
          <p:cNvPr id="15" name="Picture 14">
            <a:extLst>
              <a:ext uri="{FF2B5EF4-FFF2-40B4-BE49-F238E27FC236}">
                <a16:creationId xmlns=""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32" y="5421807"/>
            <a:ext cx="413065" cy="413065"/>
          </a:xfrm>
          <a:prstGeom prst="rect">
            <a:avLst/>
          </a:prstGeom>
        </p:spPr>
      </p:pic>
      <p:sp>
        <p:nvSpPr>
          <p:cNvPr id="16" name="Rectangle: Rounded Corners 15">
            <a:extLst>
              <a:ext uri="{FF2B5EF4-FFF2-40B4-BE49-F238E27FC236}">
                <a16:creationId xmlns="" xmlns:a16="http://schemas.microsoft.com/office/drawing/2014/main" id="{12B158BD-CEA3-4CEA-BFF4-DF90C346CCBB}"/>
              </a:ext>
            </a:extLst>
          </p:cNvPr>
          <p:cNvSpPr/>
          <p:nvPr/>
        </p:nvSpPr>
        <p:spPr>
          <a:xfrm>
            <a:off x="6906827" y="-28082"/>
            <a:ext cx="5285173" cy="8365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buClr>
                <a:srgbClr val="000000"/>
              </a:buClr>
            </a:pPr>
            <a:r>
              <a:rPr lang="en-US" sz="3733" kern="0" dirty="0" err="1">
                <a:solidFill>
                  <a:srgbClr val="FFFFFF"/>
                </a:solidFill>
                <a:latin typeface="Arial-Rounded"/>
                <a:sym typeface="Arial"/>
              </a:rPr>
              <a:t>Bài</a:t>
            </a:r>
            <a:r>
              <a:rPr lang="en-US" sz="3733" kern="0" dirty="0">
                <a:solidFill>
                  <a:srgbClr val="FFFFFF"/>
                </a:solidFill>
                <a:latin typeface="Arial-Rounded"/>
                <a:sym typeface="Arial"/>
              </a:rPr>
              <a:t> chia </a:t>
            </a:r>
            <a:r>
              <a:rPr lang="en-US" sz="3733" kern="0" dirty="0" err="1">
                <a:solidFill>
                  <a:srgbClr val="FFFFFF"/>
                </a:solidFill>
                <a:latin typeface="Arial-Rounded"/>
                <a:sym typeface="Arial"/>
              </a:rPr>
              <a:t>làm</a:t>
            </a:r>
            <a:r>
              <a:rPr lang="en-US" sz="3733" kern="0" dirty="0">
                <a:solidFill>
                  <a:srgbClr val="FFFFFF"/>
                </a:solidFill>
                <a:latin typeface="Arial-Rounded"/>
                <a:sym typeface="Arial"/>
              </a:rPr>
              <a:t> </a:t>
            </a:r>
            <a:r>
              <a:rPr lang="en-US" sz="3733" kern="0" dirty="0" err="1">
                <a:solidFill>
                  <a:srgbClr val="FFFFFF"/>
                </a:solidFill>
                <a:latin typeface="Arial-Rounded"/>
                <a:sym typeface="Arial"/>
              </a:rPr>
              <a:t>mấy</a:t>
            </a:r>
            <a:r>
              <a:rPr lang="en-US" sz="3733" kern="0" dirty="0">
                <a:solidFill>
                  <a:srgbClr val="FFFFFF"/>
                </a:solidFill>
                <a:latin typeface="Arial-Rounded"/>
                <a:sym typeface="Arial"/>
              </a:rPr>
              <a:t> </a:t>
            </a:r>
            <a:r>
              <a:rPr lang="en-US" sz="3733" kern="0" dirty="0" err="1">
                <a:solidFill>
                  <a:srgbClr val="FFFFFF"/>
                </a:solidFill>
                <a:latin typeface="Arial-Rounded"/>
                <a:sym typeface="Arial"/>
              </a:rPr>
              <a:t>đoạn</a:t>
            </a:r>
            <a:r>
              <a:rPr lang="en-US" sz="3733" kern="0" dirty="0">
                <a:solidFill>
                  <a:srgbClr val="FFFFFF"/>
                </a:solidFill>
                <a:latin typeface="Arial-Rounded"/>
                <a:sym typeface="Arial"/>
              </a:rPr>
              <a:t>?</a:t>
            </a:r>
          </a:p>
        </p:txBody>
      </p:sp>
      <p:sp>
        <p:nvSpPr>
          <p:cNvPr id="2" name="Rectangle: Rounded Corners 1">
            <a:extLst>
              <a:ext uri="{FF2B5EF4-FFF2-40B4-BE49-F238E27FC236}">
                <a16:creationId xmlns="" xmlns:a16="http://schemas.microsoft.com/office/drawing/2014/main" id="{0E5C8081-3083-4812-9EB1-BDDAACD6816F}"/>
              </a:ext>
            </a:extLst>
          </p:cNvPr>
          <p:cNvSpPr/>
          <p:nvPr/>
        </p:nvSpPr>
        <p:spPr>
          <a:xfrm>
            <a:off x="636538" y="944715"/>
            <a:ext cx="11328627" cy="836511"/>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 xmlns:a16="http://schemas.microsoft.com/office/drawing/2014/main" id="{8B9FDB00-F2E6-485C-845B-D49D159BFAB7}"/>
              </a:ext>
            </a:extLst>
          </p:cNvPr>
          <p:cNvSpPr/>
          <p:nvPr/>
        </p:nvSpPr>
        <p:spPr>
          <a:xfrm>
            <a:off x="475503" y="1999069"/>
            <a:ext cx="11328627" cy="3328567"/>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088218F4-817B-48DD-B9C7-6B81A4ADA895}"/>
              </a:ext>
            </a:extLst>
          </p:cNvPr>
          <p:cNvSpPr/>
          <p:nvPr/>
        </p:nvSpPr>
        <p:spPr>
          <a:xfrm>
            <a:off x="583980" y="5433061"/>
            <a:ext cx="11328627" cy="958861"/>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 xmlns:a16="http://schemas.microsoft.com/office/drawing/2014/main" id="{B590F1E4-1E8E-4536-91F9-681DC6D9A6AB}"/>
              </a:ext>
            </a:extLst>
          </p:cNvPr>
          <p:cNvSpPr/>
          <p:nvPr/>
        </p:nvSpPr>
        <p:spPr>
          <a:xfrm>
            <a:off x="7306322" y="-27611"/>
            <a:ext cx="4225771" cy="8365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buClr>
                <a:srgbClr val="000000"/>
              </a:buClr>
            </a:pPr>
            <a:r>
              <a:rPr lang="en-US" sz="3733" kern="0" dirty="0" err="1">
                <a:solidFill>
                  <a:srgbClr val="FFFFFF"/>
                </a:solidFill>
                <a:latin typeface="Arial-Rounded"/>
                <a:sym typeface="Arial"/>
              </a:rPr>
              <a:t>Đọc</a:t>
            </a:r>
            <a:r>
              <a:rPr lang="en-US" sz="3733" kern="0" dirty="0">
                <a:solidFill>
                  <a:srgbClr val="FFFFFF"/>
                </a:solidFill>
                <a:latin typeface="Arial-Rounded"/>
                <a:sym typeface="Arial"/>
              </a:rPr>
              <a:t> </a:t>
            </a:r>
            <a:r>
              <a:rPr lang="en-US" sz="3733" kern="0" dirty="0" err="1">
                <a:solidFill>
                  <a:srgbClr val="FFFFFF"/>
                </a:solidFill>
                <a:latin typeface="Arial-Rounded"/>
                <a:sym typeface="Arial"/>
              </a:rPr>
              <a:t>nối</a:t>
            </a:r>
            <a:r>
              <a:rPr lang="en-US" sz="3733" kern="0" dirty="0">
                <a:solidFill>
                  <a:srgbClr val="FFFFFF"/>
                </a:solidFill>
                <a:latin typeface="Arial-Rounded"/>
                <a:sym typeface="Arial"/>
              </a:rPr>
              <a:t> </a:t>
            </a:r>
            <a:r>
              <a:rPr lang="en-US" sz="3733" kern="0" dirty="0" err="1">
                <a:solidFill>
                  <a:srgbClr val="FFFFFF"/>
                </a:solidFill>
                <a:latin typeface="Arial-Rounded"/>
                <a:sym typeface="Arial"/>
              </a:rPr>
              <a:t>tiếp</a:t>
            </a:r>
            <a:r>
              <a:rPr lang="en-US" sz="3733" kern="0" dirty="0">
                <a:solidFill>
                  <a:srgbClr val="FFFFFF"/>
                </a:solidFill>
                <a:latin typeface="Arial-Rounded"/>
                <a:sym typeface="Arial"/>
              </a:rPr>
              <a:t> </a:t>
            </a:r>
            <a:r>
              <a:rPr lang="en-US" sz="3733" kern="0" dirty="0" err="1">
                <a:solidFill>
                  <a:srgbClr val="FFFFFF"/>
                </a:solidFill>
                <a:latin typeface="Arial-Rounded"/>
                <a:sym typeface="Arial"/>
              </a:rPr>
              <a:t>đoạn</a:t>
            </a:r>
            <a:endParaRPr lang="en-US" sz="3733" kern="0" dirty="0">
              <a:solidFill>
                <a:srgbClr val="FFFFFF"/>
              </a:solidFill>
              <a:latin typeface="Arial-Rounded"/>
              <a:sym typeface="Arial"/>
            </a:endParaRPr>
          </a:p>
        </p:txBody>
      </p:sp>
    </p:spTree>
    <p:custDataLst>
      <p:tags r:id="rId1"/>
    </p:custDataLst>
    <p:extLst>
      <p:ext uri="{BB962C8B-B14F-4D97-AF65-F5344CB8AC3E}">
        <p14:creationId xmlns:p14="http://schemas.microsoft.com/office/powerpoint/2010/main" val="241779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6" grpId="0" animBg="1"/>
      <p:bldP spid="16" grpId="1" animBg="1"/>
      <p:bldP spid="2" grpId="0" animBg="1"/>
      <p:bldP spid="17"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à Nội đẹp mơ màng trong nắng mùa thu">
            <a:extLst>
              <a:ext uri="{FF2B5EF4-FFF2-40B4-BE49-F238E27FC236}">
                <a16:creationId xmlns="" xmlns:a16="http://schemas.microsoft.com/office/drawing/2014/main" id="{714753B2-A9E4-4949-A752-05951E48B52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99952" y="2856129"/>
            <a:ext cx="5392523" cy="37285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C07B3502-F58A-46C0-88F8-3DE26F98CD3F}"/>
              </a:ext>
            </a:extLst>
          </p:cNvPr>
          <p:cNvSpPr txBox="1"/>
          <p:nvPr/>
        </p:nvSpPr>
        <p:spPr>
          <a:xfrm>
            <a:off x="1693751" y="349600"/>
            <a:ext cx="1084780" cy="570734"/>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a:t>
            </a:r>
            <a:endParaRPr lang="en-US" sz="24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a:extLst>
              <a:ext uri="{FF2B5EF4-FFF2-40B4-BE49-F238E27FC236}">
                <a16:creationId xmlns=""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856272" y="391507"/>
            <a:ext cx="776411" cy="700229"/>
          </a:xfrm>
          <a:prstGeom prst="rect">
            <a:avLst/>
          </a:prstGeom>
        </p:spPr>
      </p:pic>
      <p:sp>
        <p:nvSpPr>
          <p:cNvPr id="11" name="TextBox 10">
            <a:extLst>
              <a:ext uri="{FF2B5EF4-FFF2-40B4-BE49-F238E27FC236}">
                <a16:creationId xmlns="" xmlns:a16="http://schemas.microsoft.com/office/drawing/2014/main" id="{83C8FAFC-C1D0-49BB-A45E-D744951A028F}"/>
              </a:ext>
            </a:extLst>
          </p:cNvPr>
          <p:cNvSpPr txBox="1"/>
          <p:nvPr/>
        </p:nvSpPr>
        <p:spPr>
          <a:xfrm>
            <a:off x="2074025" y="189415"/>
            <a:ext cx="7154436" cy="1049133"/>
          </a:xfrm>
          <a:prstGeom prst="rect">
            <a:avLst/>
          </a:prstGeom>
          <a:noFill/>
        </p:spPr>
        <p:txBody>
          <a:bodyPr wrap="square" rtlCol="0">
            <a:spAutoFit/>
          </a:bodyPr>
          <a:lstStyle/>
          <a:p>
            <a:pPr algn="ctr" defTabSz="1219170">
              <a:lnSpc>
                <a:spcPct val="150000"/>
              </a:lnSpc>
              <a:buClr>
                <a:srgbClr val="000000"/>
              </a:buClr>
            </a:pPr>
            <a:r>
              <a:rPr lang="en-US" sz="4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4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4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endParaRPr lang="en-US" sz="4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 name="Rectangle 3">
            <a:extLst>
              <a:ext uri="{FF2B5EF4-FFF2-40B4-BE49-F238E27FC236}">
                <a16:creationId xmlns="" xmlns:a16="http://schemas.microsoft.com/office/drawing/2014/main" id="{2A05FE84-F3FF-423B-ADA4-6F77209D652D}"/>
              </a:ext>
            </a:extLst>
          </p:cNvPr>
          <p:cNvSpPr/>
          <p:nvPr/>
        </p:nvSpPr>
        <p:spPr>
          <a:xfrm>
            <a:off x="1377452" y="1159263"/>
            <a:ext cx="7995683" cy="836511"/>
          </a:xfrm>
          <a:prstGeom prst="rect">
            <a:avLst/>
          </a:prstGeom>
        </p:spPr>
        <p:txBody>
          <a:bodyPr wrap="square">
            <a:spAutoFit/>
          </a:bodyPr>
          <a:lstStyle/>
          <a:p>
            <a:pPr algn="just" defTabSz="1219170">
              <a:lnSpc>
                <a:spcPct val="150000"/>
              </a:lnSpc>
              <a:buClr>
                <a:srgbClr val="000000"/>
              </a:buClr>
            </a:pPr>
            <a:r>
              <a:rPr lang="vi-VN" sz="37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luồng sáng</a:t>
            </a:r>
          </a:p>
        </p:txBody>
      </p:sp>
      <p:sp>
        <p:nvSpPr>
          <p:cNvPr id="5" name="Oval 4">
            <a:extLst>
              <a:ext uri="{FF2B5EF4-FFF2-40B4-BE49-F238E27FC236}">
                <a16:creationId xmlns="" xmlns:a16="http://schemas.microsoft.com/office/drawing/2014/main" id="{2C8AD751-7B5F-4219-A003-AE328012CD5C}"/>
              </a:ext>
            </a:extLst>
          </p:cNvPr>
          <p:cNvSpPr/>
          <p:nvPr/>
        </p:nvSpPr>
        <p:spPr>
          <a:xfrm>
            <a:off x="1476739" y="15929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733"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Rectangle 23">
            <a:extLst>
              <a:ext uri="{FF2B5EF4-FFF2-40B4-BE49-F238E27FC236}">
                <a16:creationId xmlns="" xmlns:a16="http://schemas.microsoft.com/office/drawing/2014/main" id="{0DB3B055-88C0-4489-85E5-255792E07D74}"/>
              </a:ext>
            </a:extLst>
          </p:cNvPr>
          <p:cNvSpPr/>
          <p:nvPr/>
        </p:nvSpPr>
        <p:spPr>
          <a:xfrm>
            <a:off x="1377452" y="2516089"/>
            <a:ext cx="7995683" cy="836511"/>
          </a:xfrm>
          <a:prstGeom prst="rect">
            <a:avLst/>
          </a:prstGeom>
        </p:spPr>
        <p:txBody>
          <a:bodyPr wrap="square">
            <a:spAutoFit/>
          </a:bodyPr>
          <a:lstStyle/>
          <a:p>
            <a:pPr algn="just" defTabSz="1219170">
              <a:lnSpc>
                <a:spcPct val="150000"/>
              </a:lnSpc>
              <a:buClr>
                <a:srgbClr val="000000"/>
              </a:buClr>
            </a:pPr>
            <a:r>
              <a:rPr lang="vi-VN" sz="37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lộc</a:t>
            </a:r>
          </a:p>
        </p:txBody>
      </p:sp>
      <p:sp>
        <p:nvSpPr>
          <p:cNvPr id="25" name="Oval 24">
            <a:extLst>
              <a:ext uri="{FF2B5EF4-FFF2-40B4-BE49-F238E27FC236}">
                <a16:creationId xmlns="" xmlns:a16="http://schemas.microsoft.com/office/drawing/2014/main" id="{EEE7A823-F02D-42E8-B9FF-4F60A41569EE}"/>
              </a:ext>
            </a:extLst>
          </p:cNvPr>
          <p:cNvSpPr/>
          <p:nvPr/>
        </p:nvSpPr>
        <p:spPr>
          <a:xfrm>
            <a:off x="1514076" y="288206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733"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9" name="TextBox 28">
            <a:extLst>
              <a:ext uri="{FF2B5EF4-FFF2-40B4-BE49-F238E27FC236}">
                <a16:creationId xmlns="" xmlns:a16="http://schemas.microsoft.com/office/drawing/2014/main" id="{3BCDD889-B037-48BC-924C-9A4CE9368C89}"/>
              </a:ext>
            </a:extLst>
          </p:cNvPr>
          <p:cNvSpPr txBox="1"/>
          <p:nvPr/>
        </p:nvSpPr>
        <p:spPr>
          <a:xfrm>
            <a:off x="4296525" y="1110428"/>
            <a:ext cx="5821452" cy="1698222"/>
          </a:xfrm>
          <a:prstGeom prst="rect">
            <a:avLst/>
          </a:prstGeom>
          <a:noFill/>
        </p:spPr>
        <p:txBody>
          <a:bodyPr wrap="square" rtlCol="0">
            <a:spAutoFit/>
          </a:bodyPr>
          <a:lstStyle/>
          <a:p>
            <a:pPr defTabSz="1219170">
              <a:lnSpc>
                <a:spcPct val="150000"/>
              </a:lnSpc>
              <a:buClr>
                <a:srgbClr val="000000"/>
              </a:buClr>
            </a:pPr>
            <a:r>
              <a:rPr lang="vi-VN" sz="3733"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ánh sáng di chuyển theo một chiều</a:t>
            </a:r>
            <a:endParaRPr lang="en-US" sz="3733"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TextBox 29">
            <a:extLst>
              <a:ext uri="{FF2B5EF4-FFF2-40B4-BE49-F238E27FC236}">
                <a16:creationId xmlns="" xmlns:a16="http://schemas.microsoft.com/office/drawing/2014/main" id="{3CB31532-EB2E-4893-AE1C-4532B4B27355}"/>
              </a:ext>
            </a:extLst>
          </p:cNvPr>
          <p:cNvSpPr txBox="1"/>
          <p:nvPr/>
        </p:nvSpPr>
        <p:spPr>
          <a:xfrm>
            <a:off x="2629628" y="2532681"/>
            <a:ext cx="8184920" cy="836511"/>
          </a:xfrm>
          <a:prstGeom prst="rect">
            <a:avLst/>
          </a:prstGeom>
          <a:noFill/>
        </p:spPr>
        <p:txBody>
          <a:bodyPr wrap="square" rtlCol="0">
            <a:spAutoFit/>
          </a:bodyPr>
          <a:lstStyle/>
          <a:p>
            <a:pPr defTabSz="1219170">
              <a:lnSpc>
                <a:spcPct val="150000"/>
              </a:lnSpc>
              <a:buClr>
                <a:srgbClr val="000000"/>
              </a:buClr>
            </a:pPr>
            <a:r>
              <a:rPr lang="vi-VN" sz="3733"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lá mới bắt đầu mọc vào mùa xuân. </a:t>
            </a:r>
            <a:endParaRPr lang="en-US" sz="3733"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Rectangle 5">
            <a:extLst>
              <a:ext uri="{FF2B5EF4-FFF2-40B4-BE49-F238E27FC236}">
                <a16:creationId xmlns="" xmlns:a16="http://schemas.microsoft.com/office/drawing/2014/main" id="{DD1A250C-DBB8-8A4A-9889-C2A059C941B5}"/>
              </a:ext>
            </a:extLst>
          </p:cNvPr>
          <p:cNvSpPr/>
          <p:nvPr/>
        </p:nvSpPr>
        <p:spPr>
          <a:xfrm>
            <a:off x="6351230" y="2110301"/>
            <a:ext cx="2302233" cy="666786"/>
          </a:xfrm>
          <a:prstGeom prst="rect">
            <a:avLst/>
          </a:prstGeom>
        </p:spPr>
        <p:txBody>
          <a:bodyPr wrap="none">
            <a:spAutoFit/>
          </a:bodyPr>
          <a:lstStyle/>
          <a:p>
            <a:pPr defTabSz="1219170">
              <a:buClr>
                <a:srgbClr val="000000"/>
              </a:buClr>
            </a:pPr>
            <a:r>
              <a:rPr lang="vi-VN" sz="3733"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nhất định. </a:t>
            </a:r>
            <a:endParaRPr lang="x-none" sz="37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28" name="Picture 4" descr="Lộc non đầu năm mới">
            <a:extLst>
              <a:ext uri="{FF2B5EF4-FFF2-40B4-BE49-F238E27FC236}">
                <a16:creationId xmlns="" xmlns:a16="http://schemas.microsoft.com/office/drawing/2014/main" id="{F09797D3-BAEE-2242-AC4A-B05CB69D9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7402" y="3533166"/>
            <a:ext cx="3845869" cy="2986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ộc non mùa hạ sau trận mưa rào | Rồi 3 ngày nữa sẽ toi vì b… | Flickr">
            <a:extLst>
              <a:ext uri="{FF2B5EF4-FFF2-40B4-BE49-F238E27FC236}">
                <a16:creationId xmlns="" xmlns:a16="http://schemas.microsoft.com/office/drawing/2014/main" id="{2746030E-CBEB-CB4E-B4F6-C624DD7272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1746" y="3480804"/>
            <a:ext cx="1947476" cy="292256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 xmlns:a16="http://schemas.microsoft.com/office/drawing/2014/main" id="{95BC2B96-EB57-8A40-BB4E-D147C8F253FE}"/>
              </a:ext>
            </a:extLst>
          </p:cNvPr>
          <p:cNvSpPr/>
          <p:nvPr/>
        </p:nvSpPr>
        <p:spPr>
          <a:xfrm>
            <a:off x="1342149" y="3313887"/>
            <a:ext cx="7995683" cy="836511"/>
          </a:xfrm>
          <a:prstGeom prst="rect">
            <a:avLst/>
          </a:prstGeom>
        </p:spPr>
        <p:txBody>
          <a:bodyPr wrap="square">
            <a:spAutoFit/>
          </a:bodyPr>
          <a:lstStyle/>
          <a:p>
            <a:pPr algn="just" defTabSz="1219170">
              <a:lnSpc>
                <a:spcPct val="150000"/>
              </a:lnSpc>
              <a:buClr>
                <a:srgbClr val="000000"/>
              </a:buClr>
            </a:pPr>
            <a:r>
              <a:rPr lang="vi-VN" sz="3733"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dìu dặt</a:t>
            </a:r>
          </a:p>
        </p:txBody>
      </p:sp>
      <p:sp>
        <p:nvSpPr>
          <p:cNvPr id="19" name="Oval 18">
            <a:extLst>
              <a:ext uri="{FF2B5EF4-FFF2-40B4-BE49-F238E27FC236}">
                <a16:creationId xmlns="" xmlns:a16="http://schemas.microsoft.com/office/drawing/2014/main" id="{9ADEE072-862E-804B-8ED2-8239AF488B42}"/>
              </a:ext>
            </a:extLst>
          </p:cNvPr>
          <p:cNvSpPr/>
          <p:nvPr/>
        </p:nvSpPr>
        <p:spPr>
          <a:xfrm>
            <a:off x="1514076" y="371696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733"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TextBox 19">
            <a:extLst>
              <a:ext uri="{FF2B5EF4-FFF2-40B4-BE49-F238E27FC236}">
                <a16:creationId xmlns="" xmlns:a16="http://schemas.microsoft.com/office/drawing/2014/main" id="{93F76F04-F005-2249-AB34-1B3646D3C0E0}"/>
              </a:ext>
            </a:extLst>
          </p:cNvPr>
          <p:cNvSpPr txBox="1"/>
          <p:nvPr/>
        </p:nvSpPr>
        <p:spPr>
          <a:xfrm>
            <a:off x="3433063" y="3297421"/>
            <a:ext cx="7122336" cy="1698222"/>
          </a:xfrm>
          <a:prstGeom prst="rect">
            <a:avLst/>
          </a:prstGeom>
          <a:noFill/>
        </p:spPr>
        <p:txBody>
          <a:bodyPr wrap="square" rtlCol="0">
            <a:spAutoFit/>
          </a:bodyPr>
          <a:lstStyle/>
          <a:p>
            <a:pPr defTabSz="1219170">
              <a:lnSpc>
                <a:spcPct val="150000"/>
              </a:lnSpc>
              <a:buClr>
                <a:srgbClr val="000000"/>
              </a:buClr>
            </a:pPr>
            <a:r>
              <a:rPr lang="vi-VN" sz="3733"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âm thanh lúc nhanh, lúc chậm một cách</a:t>
            </a:r>
            <a:endParaRPr lang="en-US" sz="3733"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 xmlns:a16="http://schemas.microsoft.com/office/drawing/2014/main" id="{D53621B6-B52D-F347-8C36-50DA5CAD36BE}"/>
              </a:ext>
            </a:extLst>
          </p:cNvPr>
          <p:cNvSpPr/>
          <p:nvPr/>
        </p:nvSpPr>
        <p:spPr>
          <a:xfrm>
            <a:off x="5375294" y="4126827"/>
            <a:ext cx="4817344" cy="836511"/>
          </a:xfrm>
          <a:prstGeom prst="rect">
            <a:avLst/>
          </a:prstGeom>
        </p:spPr>
        <p:txBody>
          <a:bodyPr wrap="none">
            <a:spAutoFit/>
          </a:bodyPr>
          <a:lstStyle/>
          <a:p>
            <a:pPr defTabSz="1219170">
              <a:lnSpc>
                <a:spcPct val="150000"/>
              </a:lnSpc>
              <a:buClr>
                <a:srgbClr val="000000"/>
              </a:buClr>
            </a:pPr>
            <a:r>
              <a:rPr lang="vi-VN" sz="3733"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nhịp nhàng và êm nhẹ.</a:t>
            </a:r>
          </a:p>
        </p:txBody>
      </p:sp>
    </p:spTree>
    <p:custDataLst>
      <p:tags r:id="rId1"/>
    </p:custDataLst>
    <p:extLst>
      <p:ext uri="{BB962C8B-B14F-4D97-AF65-F5344CB8AC3E}">
        <p14:creationId xmlns:p14="http://schemas.microsoft.com/office/powerpoint/2010/main" val="1875883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fade">
                                      <p:cBhvr>
                                        <p:cTn id="53" dur="5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03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4" grpId="0"/>
      <p:bldP spid="25" grpId="0" animBg="1"/>
      <p:bldP spid="29" grpId="0"/>
      <p:bldP spid="30" grpId="0"/>
      <p:bldP spid="6" grpId="0"/>
      <p:bldP spid="18" grpId="0"/>
      <p:bldP spid="19" grpId="0" animBg="1"/>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07B3502-F58A-46C0-88F8-3DE26F98CD3F}"/>
              </a:ext>
            </a:extLst>
          </p:cNvPr>
          <p:cNvSpPr txBox="1"/>
          <p:nvPr/>
        </p:nvSpPr>
        <p:spPr>
          <a:xfrm>
            <a:off x="1696057" y="492457"/>
            <a:ext cx="1084780" cy="570734"/>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a:t>
            </a:r>
            <a:endParaRPr lang="en-US" sz="24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919644" y="532516"/>
            <a:ext cx="776411" cy="700229"/>
          </a:xfrm>
          <a:prstGeom prst="rect">
            <a:avLst/>
          </a:prstGeom>
        </p:spPr>
      </p:pic>
      <p:sp>
        <p:nvSpPr>
          <p:cNvPr id="11" name="TextBox 10">
            <a:extLst>
              <a:ext uri="{FF2B5EF4-FFF2-40B4-BE49-F238E27FC236}">
                <a16:creationId xmlns="" xmlns:a16="http://schemas.microsoft.com/office/drawing/2014/main" id="{83C8FAFC-C1D0-49BB-A45E-D744951A028F}"/>
              </a:ext>
            </a:extLst>
          </p:cNvPr>
          <p:cNvSpPr txBox="1"/>
          <p:nvPr/>
        </p:nvSpPr>
        <p:spPr>
          <a:xfrm>
            <a:off x="2371725" y="894735"/>
            <a:ext cx="7154436" cy="889667"/>
          </a:xfrm>
          <a:prstGeom prst="rect">
            <a:avLst/>
          </a:prstGeom>
          <a:noFill/>
        </p:spPr>
        <p:txBody>
          <a:bodyPr wrap="square" rtlCol="0">
            <a:spAutoFit/>
          </a:bodyPr>
          <a:lstStyle/>
          <a:p>
            <a:pPr algn="ctr" defTabSz="1219170">
              <a:lnSpc>
                <a:spcPct val="150000"/>
              </a:lnSpc>
              <a:buClr>
                <a:srgbClr val="000000"/>
              </a:buClr>
            </a:pPr>
            <a:r>
              <a:rPr lang="vi-VN" sz="40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Ngắt nghỉ câu dài </a:t>
            </a:r>
            <a:endParaRPr lang="en-US" sz="40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Rectangle 5">
            <a:extLst>
              <a:ext uri="{FF2B5EF4-FFF2-40B4-BE49-F238E27FC236}">
                <a16:creationId xmlns="" xmlns:a16="http://schemas.microsoft.com/office/drawing/2014/main" id="{8E52BE51-D649-4526-9277-FF3ADEE969EC}"/>
              </a:ext>
            </a:extLst>
          </p:cNvPr>
          <p:cNvSpPr/>
          <p:nvPr/>
        </p:nvSpPr>
        <p:spPr>
          <a:xfrm>
            <a:off x="2070749" y="1705740"/>
            <a:ext cx="7902033" cy="2736327"/>
          </a:xfrm>
          <a:prstGeom prst="rect">
            <a:avLst/>
          </a:prstGeom>
        </p:spPr>
        <p:txBody>
          <a:bodyPr wrap="square">
            <a:spAutoFit/>
          </a:bodyPr>
          <a:lstStyle/>
          <a:p>
            <a:pPr algn="just" defTabSz="1219170">
              <a:lnSpc>
                <a:spcPct val="150000"/>
              </a:lnSpc>
              <a:buClr>
                <a:srgbClr val="000000"/>
              </a:buClr>
            </a:pPr>
            <a:r>
              <a:rPr lang="vi-VN" sz="40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Da trời bỗng xanh hơn, những làn mây trắng trắng hơn, xốp hơn, trôi nhẹ nhàng hơn.</a:t>
            </a:r>
          </a:p>
        </p:txBody>
      </p:sp>
      <p:cxnSp>
        <p:nvCxnSpPr>
          <p:cNvPr id="8" name="Straight Connector 7">
            <a:extLst>
              <a:ext uri="{FF2B5EF4-FFF2-40B4-BE49-F238E27FC236}">
                <a16:creationId xmlns="" xmlns:a16="http://schemas.microsoft.com/office/drawing/2014/main" id="{DB68DD48-9047-4C0E-873F-F9EFE47EFA41}"/>
              </a:ext>
            </a:extLst>
          </p:cNvPr>
          <p:cNvCxnSpPr>
            <a:cxnSpLocks/>
          </p:cNvCxnSpPr>
          <p:nvPr/>
        </p:nvCxnSpPr>
        <p:spPr>
          <a:xfrm flipH="1">
            <a:off x="3630203" y="2020582"/>
            <a:ext cx="267487" cy="73289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 xmlns:a16="http://schemas.microsoft.com/office/drawing/2014/main" id="{00759FBC-20E1-7046-AEBE-04A4927D0159}"/>
              </a:ext>
            </a:extLst>
          </p:cNvPr>
          <p:cNvGrpSpPr/>
          <p:nvPr/>
        </p:nvGrpSpPr>
        <p:grpSpPr>
          <a:xfrm>
            <a:off x="6470546" y="3440349"/>
            <a:ext cx="578492" cy="920509"/>
            <a:chOff x="8719213" y="2921749"/>
            <a:chExt cx="141062" cy="353729"/>
          </a:xfrm>
        </p:grpSpPr>
        <p:cxnSp>
          <p:nvCxnSpPr>
            <p:cNvPr id="21" name="Straight Connector 20">
              <a:extLst>
                <a:ext uri="{FF2B5EF4-FFF2-40B4-BE49-F238E27FC236}">
                  <a16:creationId xmlns="" xmlns:a16="http://schemas.microsoft.com/office/drawing/2014/main" id="{44C9B04D-77F6-4ABC-A7F4-7426302A4626}"/>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403CBC27-4077-460A-A843-2A2D268BAADA}"/>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 xmlns:a16="http://schemas.microsoft.com/office/drawing/2014/main" id="{D90A4D81-9D8A-9042-80C5-490D2B9D1F32}"/>
              </a:ext>
            </a:extLst>
          </p:cNvPr>
          <p:cNvSpPr/>
          <p:nvPr/>
        </p:nvSpPr>
        <p:spPr>
          <a:xfrm>
            <a:off x="1463753" y="2108508"/>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40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cxnSp>
        <p:nvCxnSpPr>
          <p:cNvPr id="15" name="Straight Connector 14">
            <a:extLst>
              <a:ext uri="{FF2B5EF4-FFF2-40B4-BE49-F238E27FC236}">
                <a16:creationId xmlns="" xmlns:a16="http://schemas.microsoft.com/office/drawing/2014/main" id="{75F66DA6-A8D5-42AF-AFC9-9AB4533FF884}"/>
              </a:ext>
            </a:extLst>
          </p:cNvPr>
          <p:cNvCxnSpPr>
            <a:cxnSpLocks/>
          </p:cNvCxnSpPr>
          <p:nvPr/>
        </p:nvCxnSpPr>
        <p:spPr>
          <a:xfrm flipH="1">
            <a:off x="7369997" y="2002578"/>
            <a:ext cx="267487" cy="73289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FB31BE0F-4E9D-477A-B762-3A924CC6CEA1}"/>
              </a:ext>
            </a:extLst>
          </p:cNvPr>
          <p:cNvCxnSpPr>
            <a:cxnSpLocks/>
          </p:cNvCxnSpPr>
          <p:nvPr/>
        </p:nvCxnSpPr>
        <p:spPr>
          <a:xfrm flipH="1">
            <a:off x="7360771" y="2747725"/>
            <a:ext cx="267487" cy="73289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E2F11C5-B04F-4979-8D9C-2D47B66F54B1}"/>
              </a:ext>
            </a:extLst>
          </p:cNvPr>
          <p:cNvCxnSpPr>
            <a:cxnSpLocks/>
          </p:cNvCxnSpPr>
          <p:nvPr/>
        </p:nvCxnSpPr>
        <p:spPr>
          <a:xfrm flipH="1">
            <a:off x="9705295" y="2707456"/>
            <a:ext cx="267487" cy="73289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47767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83C8FAFC-C1D0-49BB-A45E-D744951A028F}"/>
              </a:ext>
            </a:extLst>
          </p:cNvPr>
          <p:cNvSpPr txBox="1"/>
          <p:nvPr/>
        </p:nvSpPr>
        <p:spPr>
          <a:xfrm>
            <a:off x="3846870" y="40061"/>
            <a:ext cx="3671356" cy="836511"/>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Arial-Rounded"/>
                <a:cs typeface="Arial"/>
                <a:sym typeface="Arial"/>
              </a:rPr>
              <a:t>Hoạ mi hót</a:t>
            </a:r>
            <a:endParaRPr lang="en-US" sz="3733" b="1" kern="0" dirty="0">
              <a:solidFill>
                <a:srgbClr val="FFAB40">
                  <a:lumMod val="50000"/>
                </a:srgbClr>
              </a:solidFill>
              <a:latin typeface="Arial-Rounded"/>
              <a:cs typeface="Arial"/>
              <a:sym typeface="Arial"/>
            </a:endParaRPr>
          </a:p>
        </p:txBody>
      </p:sp>
      <p:sp>
        <p:nvSpPr>
          <p:cNvPr id="12" name="TextBox 11">
            <a:extLst>
              <a:ext uri="{FF2B5EF4-FFF2-40B4-BE49-F238E27FC236}">
                <a16:creationId xmlns="" xmlns:a16="http://schemas.microsoft.com/office/drawing/2014/main" id="{7BF6BCDF-9F5D-43EF-8D2F-74DA0EBB0C5C}"/>
              </a:ext>
            </a:extLst>
          </p:cNvPr>
          <p:cNvSpPr txBox="1"/>
          <p:nvPr/>
        </p:nvSpPr>
        <p:spPr>
          <a:xfrm>
            <a:off x="432988" y="676160"/>
            <a:ext cx="11588097" cy="6853933"/>
          </a:xfrm>
          <a:prstGeom prst="roundRect">
            <a:avLst>
              <a:gd name="adj" fmla="val 7439"/>
            </a:avLst>
          </a:prstGeom>
          <a:noFill/>
        </p:spPr>
        <p:txBody>
          <a:bodyPr wrap="square" rtlCol="0">
            <a:spAutoFit/>
          </a:bodyPr>
          <a:lstStyle/>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Mùa xuân! Mỗi khi hoạ mi cất lên những tiếng hát vang lừng, mọi vật như có sự thay đổi kì diệu.</a:t>
            </a:r>
          </a:p>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Chim, mây, nước và hoa đều cho rằng tiếng hót kì diệu của hoạ mi đã làm cho tất cả bừng tỉnh giấc… Hoạ mi thấy lòng vui sướng, cố hót hay hơn.</a:t>
            </a:r>
          </a:p>
          <a:p>
            <a:pPr algn="r" defTabSz="1219170">
              <a:lnSpc>
                <a:spcPct val="123000"/>
              </a:lnSpc>
              <a:buClr>
                <a:srgbClr val="000000"/>
              </a:buClr>
            </a:pPr>
            <a:r>
              <a:rPr lang="vi-VN" sz="2667" kern="0" dirty="0">
                <a:solidFill>
                  <a:srgbClr val="000000"/>
                </a:solidFill>
                <a:latin typeface="Arial-Rounded"/>
                <a:ea typeface="Arial-Rounded" panose="020B0500000000000000" pitchFamily="34" charset="0"/>
                <a:cs typeface="Arial-Rounded" panose="020B0500000000000000" pitchFamily="34" charset="0"/>
                <a:sym typeface="Arial"/>
              </a:rPr>
              <a:t>				(Theo Võ Quảng)</a:t>
            </a:r>
          </a:p>
          <a:p>
            <a:pPr algn="just" defTabSz="1219170">
              <a:lnSpc>
                <a:spcPct val="123000"/>
              </a:lnSpc>
              <a:buClr>
                <a:srgbClr val="000000"/>
              </a:buClr>
            </a:pPr>
            <a:r>
              <a:rPr lang="x-none" sz="2667" kern="0" dirty="0">
                <a:solidFill>
                  <a:srgbClr val="000000"/>
                </a:solidFill>
                <a:latin typeface="Arial-Rounded"/>
                <a:ea typeface="Arial-Rounded" panose="020B0500000000000000" pitchFamily="34" charset="0"/>
                <a:cs typeface="Arial-Rounded" panose="020B0500000000000000" pitchFamily="34" charset="0"/>
                <a:sym typeface="Arial"/>
              </a:rPr>
              <a:t>      </a:t>
            </a:r>
          </a:p>
        </p:txBody>
      </p:sp>
      <p:pic>
        <p:nvPicPr>
          <p:cNvPr id="13" name="Picture 12">
            <a:extLst>
              <a:ext uri="{FF2B5EF4-FFF2-40B4-BE49-F238E27FC236}">
                <a16:creationId xmlns="" xmlns:a16="http://schemas.microsoft.com/office/drawing/2014/main"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288" y="1034877"/>
            <a:ext cx="320363" cy="302735"/>
          </a:xfrm>
          <a:prstGeom prst="rect">
            <a:avLst/>
          </a:prstGeom>
        </p:spPr>
      </p:pic>
      <p:pic>
        <p:nvPicPr>
          <p:cNvPr id="14" name="Picture 13">
            <a:extLst>
              <a:ext uri="{FF2B5EF4-FFF2-40B4-BE49-F238E27FC236}">
                <a16:creationId xmlns="" xmlns:a16="http://schemas.microsoft.com/office/drawing/2014/main"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40495" y="1973711"/>
            <a:ext cx="317355" cy="317355"/>
          </a:xfrm>
          <a:prstGeom prst="rect">
            <a:avLst/>
          </a:prstGeom>
        </p:spPr>
      </p:pic>
      <p:pic>
        <p:nvPicPr>
          <p:cNvPr id="15" name="Picture 14">
            <a:extLst>
              <a:ext uri="{FF2B5EF4-FFF2-40B4-BE49-F238E27FC236}">
                <a16:creationId xmlns="" xmlns:a16="http://schemas.microsoft.com/office/drawing/2014/main" id="{4A4E56CF-13A6-4CFC-BDFF-C89478191F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495" y="5504083"/>
            <a:ext cx="304588" cy="304588"/>
          </a:xfrm>
          <a:prstGeom prst="rect">
            <a:avLst/>
          </a:prstGeom>
        </p:spPr>
      </p:pic>
      <p:sp>
        <p:nvSpPr>
          <p:cNvPr id="16" name="Rectangle: Rounded Corners 15">
            <a:extLst>
              <a:ext uri="{FF2B5EF4-FFF2-40B4-BE49-F238E27FC236}">
                <a16:creationId xmlns="" xmlns:a16="http://schemas.microsoft.com/office/drawing/2014/main" id="{12B158BD-CEA3-4CEA-BFF4-DF90C346CCBB}"/>
              </a:ext>
            </a:extLst>
          </p:cNvPr>
          <p:cNvSpPr/>
          <p:nvPr/>
        </p:nvSpPr>
        <p:spPr>
          <a:xfrm>
            <a:off x="7894749" y="97180"/>
            <a:ext cx="3664996" cy="7222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buClr>
                <a:srgbClr val="000000"/>
              </a:buClr>
            </a:pPr>
            <a:r>
              <a:rPr lang="en-US" sz="3733" kern="0" dirty="0" err="1">
                <a:solidFill>
                  <a:srgbClr val="FFFFFF"/>
                </a:solidFill>
                <a:latin typeface="Arial-Rounded"/>
                <a:sym typeface="Arial"/>
              </a:rPr>
              <a:t>Đọc</a:t>
            </a:r>
            <a:r>
              <a:rPr lang="en-US" sz="3733" kern="0" dirty="0">
                <a:solidFill>
                  <a:srgbClr val="FFFFFF"/>
                </a:solidFill>
                <a:latin typeface="Arial-Rounded"/>
                <a:sym typeface="Arial"/>
              </a:rPr>
              <a:t> </a:t>
            </a:r>
            <a:r>
              <a:rPr lang="en-US" sz="3733" kern="0" dirty="0" err="1">
                <a:solidFill>
                  <a:srgbClr val="FFFFFF"/>
                </a:solidFill>
                <a:latin typeface="Arial-Rounded"/>
                <a:sym typeface="Arial"/>
              </a:rPr>
              <a:t>theo</a:t>
            </a:r>
            <a:r>
              <a:rPr lang="en-US" sz="3733" kern="0" dirty="0">
                <a:solidFill>
                  <a:srgbClr val="FFFFFF"/>
                </a:solidFill>
                <a:latin typeface="Arial-Rounded"/>
                <a:sym typeface="Arial"/>
              </a:rPr>
              <a:t> </a:t>
            </a:r>
            <a:r>
              <a:rPr lang="en-US" sz="3733" kern="0" dirty="0" err="1">
                <a:solidFill>
                  <a:srgbClr val="FFFFFF"/>
                </a:solidFill>
                <a:latin typeface="Arial-Rounded"/>
                <a:sym typeface="Arial"/>
              </a:rPr>
              <a:t>nhóm</a:t>
            </a:r>
            <a:endParaRPr lang="en-US" sz="3733" kern="0" dirty="0">
              <a:solidFill>
                <a:srgbClr val="FFFFFF"/>
              </a:solidFill>
              <a:latin typeface="Arial-Rounded"/>
              <a:sym typeface="Arial"/>
            </a:endParaRPr>
          </a:p>
        </p:txBody>
      </p:sp>
    </p:spTree>
    <p:custDataLst>
      <p:tags r:id="rId1"/>
    </p:custDataLst>
    <p:extLst>
      <p:ext uri="{BB962C8B-B14F-4D97-AF65-F5344CB8AC3E}">
        <p14:creationId xmlns:p14="http://schemas.microsoft.com/office/powerpoint/2010/main" val="4111917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83C8FAFC-C1D0-49BB-A45E-D744951A028F}"/>
              </a:ext>
            </a:extLst>
          </p:cNvPr>
          <p:cNvSpPr txBox="1"/>
          <p:nvPr/>
        </p:nvSpPr>
        <p:spPr>
          <a:xfrm>
            <a:off x="3846870" y="40061"/>
            <a:ext cx="3671356" cy="836511"/>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FFAB40">
                    <a:lumMod val="50000"/>
                  </a:srgbClr>
                </a:solidFill>
                <a:effectLst/>
                <a:uLnTx/>
                <a:uFillTx/>
                <a:latin typeface="Arial-Rounded"/>
                <a:ea typeface="+mn-ea"/>
                <a:cs typeface="Arial"/>
                <a:sym typeface="Arial"/>
              </a:rPr>
              <a:t>Hoạ mi hót</a:t>
            </a:r>
            <a:endParaRPr kumimoji="0" lang="en-US" sz="3733" b="1" i="0" u="none" strike="noStrike" kern="0" cap="none" spc="0" normalizeH="0" baseline="0" noProof="0" dirty="0">
              <a:ln>
                <a:noFill/>
              </a:ln>
              <a:solidFill>
                <a:srgbClr val="FFAB40">
                  <a:lumMod val="50000"/>
                </a:srgbClr>
              </a:solidFill>
              <a:effectLst/>
              <a:uLnTx/>
              <a:uFillTx/>
              <a:latin typeface="Arial-Rounded"/>
              <a:ea typeface="+mn-ea"/>
              <a:cs typeface="Arial"/>
              <a:sym typeface="Arial"/>
            </a:endParaRPr>
          </a:p>
        </p:txBody>
      </p:sp>
      <p:sp>
        <p:nvSpPr>
          <p:cNvPr id="12" name="TextBox 11">
            <a:extLst>
              <a:ext uri="{FF2B5EF4-FFF2-40B4-BE49-F238E27FC236}">
                <a16:creationId xmlns="" xmlns:a16="http://schemas.microsoft.com/office/drawing/2014/main" id="{7BF6BCDF-9F5D-43EF-8D2F-74DA0EBB0C5C}"/>
              </a:ext>
            </a:extLst>
          </p:cNvPr>
          <p:cNvSpPr txBox="1"/>
          <p:nvPr/>
        </p:nvSpPr>
        <p:spPr>
          <a:xfrm>
            <a:off x="432988" y="676160"/>
            <a:ext cx="11588097" cy="6853933"/>
          </a:xfrm>
          <a:prstGeom prst="roundRect">
            <a:avLst>
              <a:gd name="adj" fmla="val 7439"/>
            </a:avLst>
          </a:prstGeom>
          <a:noFill/>
        </p:spPr>
        <p:txBody>
          <a:bodyPr wrap="square" rtlCol="0">
            <a:spAutoFit/>
          </a:bodyPr>
          <a:lstStyle/>
          <a:p>
            <a:pPr marL="0" marR="0" lvl="0" indent="0" algn="just" defTabSz="1219170" rtl="0" eaLnBrk="1" fontAlgn="auto" latinLnBrk="0" hangingPunct="1">
              <a:lnSpc>
                <a:spcPct val="123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Mùa xuân! Mỗi khi hoạ mi cất lên những tiếng hát vang lừng, mọi vật như có sự thay đổi kì diệu.</a:t>
            </a:r>
          </a:p>
          <a:p>
            <a:pPr marL="0" marR="0" lvl="0" indent="0" algn="just" defTabSz="1219170" rtl="0" eaLnBrk="1" fontAlgn="auto" latinLnBrk="0" hangingPunct="1">
              <a:lnSpc>
                <a:spcPct val="123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marL="0" marR="0" lvl="0" indent="0" algn="just" defTabSz="1219170" rtl="0" eaLnBrk="1" fontAlgn="auto" latinLnBrk="0" hangingPunct="1">
              <a:lnSpc>
                <a:spcPct val="123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Chim, mây, nước và hoa đều cho rằng tiếng hót kì diệu của hoạ mi đã làm cho tất cả bừng tỉnh giấc… Hoạ mi thấy lòng vui sướng, cố hót hay hơn.</a:t>
            </a:r>
          </a:p>
          <a:p>
            <a:pPr marL="0" marR="0" lvl="0" indent="0" algn="r" defTabSz="1219170" rtl="0" eaLnBrk="1" fontAlgn="auto" latinLnBrk="0" hangingPunct="1">
              <a:lnSpc>
                <a:spcPct val="123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(Theo Võ Quảng)</a:t>
            </a:r>
          </a:p>
          <a:p>
            <a:pPr marL="0" marR="0" lvl="0" indent="0" algn="just" defTabSz="1219170" rtl="0" eaLnBrk="1" fontAlgn="auto" latinLnBrk="0" hangingPunct="1">
              <a:lnSpc>
                <a:spcPct val="123000"/>
              </a:lnSpc>
              <a:spcBef>
                <a:spcPts val="0"/>
              </a:spcBef>
              <a:spcAft>
                <a:spcPts val="0"/>
              </a:spcAft>
              <a:buClr>
                <a:srgbClr val="000000"/>
              </a:buClr>
              <a:buSzTx/>
              <a:buFontTx/>
              <a:buNone/>
              <a:tabLst/>
              <a:defRPr/>
            </a:pPr>
            <a:r>
              <a:rPr kumimoji="0" lang="x-none"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a:t>
            </a:r>
          </a:p>
        </p:txBody>
      </p:sp>
      <p:sp>
        <p:nvSpPr>
          <p:cNvPr id="16" name="Rectangle: Rounded Corners 15">
            <a:extLst>
              <a:ext uri="{FF2B5EF4-FFF2-40B4-BE49-F238E27FC236}">
                <a16:creationId xmlns="" xmlns:a16="http://schemas.microsoft.com/office/drawing/2014/main" id="{12B158BD-CEA3-4CEA-BFF4-DF90C346CCBB}"/>
              </a:ext>
            </a:extLst>
          </p:cNvPr>
          <p:cNvSpPr/>
          <p:nvPr/>
        </p:nvSpPr>
        <p:spPr>
          <a:xfrm>
            <a:off x="8143513" y="97180"/>
            <a:ext cx="3416232" cy="7222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733" kern="0" noProof="0" dirty="0" err="1">
                <a:solidFill>
                  <a:srgbClr val="FFFFFF"/>
                </a:solidFill>
                <a:latin typeface="Arial-Rounded"/>
                <a:sym typeface="Arial"/>
              </a:rPr>
              <a:t>Đọc</a:t>
            </a:r>
            <a:r>
              <a:rPr lang="en-US" sz="3733" kern="0" noProof="0" dirty="0">
                <a:solidFill>
                  <a:srgbClr val="FFFFFF"/>
                </a:solidFill>
                <a:latin typeface="Arial-Rounded"/>
                <a:sym typeface="Arial"/>
              </a:rPr>
              <a:t> </a:t>
            </a:r>
            <a:r>
              <a:rPr lang="en-US" sz="3733" kern="0" noProof="0" dirty="0" err="1">
                <a:solidFill>
                  <a:srgbClr val="FFFFFF"/>
                </a:solidFill>
                <a:latin typeface="Arial-Rounded"/>
                <a:sym typeface="Arial"/>
              </a:rPr>
              <a:t>toàn</a:t>
            </a:r>
            <a:r>
              <a:rPr lang="en-US" sz="3733" kern="0" noProof="0" dirty="0">
                <a:solidFill>
                  <a:srgbClr val="FFFFFF"/>
                </a:solidFill>
                <a:latin typeface="Arial-Rounded"/>
                <a:sym typeface="Arial"/>
              </a:rPr>
              <a:t> </a:t>
            </a:r>
            <a:r>
              <a:rPr lang="en-US" sz="3733" kern="0" noProof="0" dirty="0" err="1">
                <a:solidFill>
                  <a:srgbClr val="FFFFFF"/>
                </a:solidFill>
                <a:latin typeface="Arial-Rounded"/>
                <a:sym typeface="Arial"/>
              </a:rPr>
              <a:t>bài</a:t>
            </a:r>
            <a:endParaRPr kumimoji="0" lang="en-US" sz="3733" b="0" i="0" u="none" strike="noStrike" kern="0" cap="none" spc="0" normalizeH="0" baseline="0" noProof="0" dirty="0">
              <a:ln>
                <a:noFill/>
              </a:ln>
              <a:solidFill>
                <a:srgbClr val="FFFFFF"/>
              </a:solidFill>
              <a:effectLst/>
              <a:uLnTx/>
              <a:uFillTx/>
              <a:latin typeface="Arial-Rounded"/>
              <a:ea typeface="+mn-ea"/>
              <a:cs typeface="+mn-cs"/>
              <a:sym typeface="Arial"/>
            </a:endParaRPr>
          </a:p>
        </p:txBody>
      </p:sp>
    </p:spTree>
    <p:custDataLst>
      <p:tags r:id="rId1"/>
    </p:custDataLst>
    <p:extLst>
      <p:ext uri="{BB962C8B-B14F-4D97-AF65-F5344CB8AC3E}">
        <p14:creationId xmlns:p14="http://schemas.microsoft.com/office/powerpoint/2010/main" val="2519642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600F577-F819-4602-BCEB-985221633540}"/>
              </a:ext>
            </a:extLst>
          </p:cNvPr>
          <p:cNvSpPr txBox="1"/>
          <p:nvPr/>
        </p:nvSpPr>
        <p:spPr>
          <a:xfrm>
            <a:off x="466476" y="2054725"/>
            <a:ext cx="11100021" cy="1354089"/>
          </a:xfrm>
          <a:prstGeom prst="rect">
            <a:avLst/>
          </a:prstGeom>
          <a:noFill/>
        </p:spPr>
        <p:txBody>
          <a:bodyPr wrap="square" rtlCol="0">
            <a:spAutoFit/>
          </a:bodyPr>
          <a:lstStyle/>
          <a:p>
            <a:pPr algn="just" defTabSz="1219170">
              <a:lnSpc>
                <a:spcPct val="150000"/>
              </a:lnSpc>
              <a:buClr>
                <a:srgbClr val="000000"/>
              </a:buClr>
            </a:pPr>
            <a:r>
              <a:rPr lang="vi-VN" sz="2933" b="1" kern="0" dirty="0">
                <a:solidFill>
                  <a:srgbClr val="FC7D77">
                    <a:lumMod val="75000"/>
                  </a:srgbClr>
                </a:solidFill>
                <a:latin typeface="Arial-Rounded"/>
                <a:ea typeface="Arial-Rounded" panose="020B0500000000000000" pitchFamily="34" charset="0"/>
                <a:cs typeface="Arial-Rounded" panose="020B0500000000000000" pitchFamily="34" charset="0"/>
                <a:sym typeface="Arial"/>
              </a:rPr>
              <a:t>1. </a:t>
            </a:r>
            <a:r>
              <a:rPr lang="vi-VN" sz="2933" kern="0" dirty="0">
                <a:solidFill>
                  <a:srgbClr val="000000"/>
                </a:solidFill>
                <a:latin typeface="Arial-Rounded"/>
                <a:ea typeface="Arial-Rounded" panose="020B0500000000000000" pitchFamily="34" charset="0"/>
                <a:cs typeface="Arial-Rounded" panose="020B0500000000000000" pitchFamily="34" charset="0"/>
                <a:sym typeface="Arial"/>
              </a:rPr>
              <a:t>Tiếng hót kì diệu của hoạ mi đã làm cho những sự vật trên bầu trời thay đổi như thế nào?</a:t>
            </a:r>
          </a:p>
        </p:txBody>
      </p:sp>
      <p:sp>
        <p:nvSpPr>
          <p:cNvPr id="10" name="TextBox 9">
            <a:extLst>
              <a:ext uri="{FF2B5EF4-FFF2-40B4-BE49-F238E27FC236}">
                <a16:creationId xmlns="" xmlns:a16="http://schemas.microsoft.com/office/drawing/2014/main" id="{CC238813-6EDC-49C5-8D5C-B80523462C08}"/>
              </a:ext>
            </a:extLst>
          </p:cNvPr>
          <p:cNvSpPr txBox="1"/>
          <p:nvPr/>
        </p:nvSpPr>
        <p:spPr>
          <a:xfrm>
            <a:off x="3809042" y="585409"/>
            <a:ext cx="10327204" cy="830997"/>
          </a:xfrm>
          <a:prstGeom prst="rect">
            <a:avLst/>
          </a:prstGeom>
          <a:noFill/>
        </p:spPr>
        <p:txBody>
          <a:bodyPr wrap="square" rtlCol="0">
            <a:spAutoFit/>
          </a:bodyPr>
          <a:lstStyle/>
          <a:p>
            <a:pPr defTabSz="1219170">
              <a:buClr>
                <a:srgbClr val="000000"/>
              </a:buClr>
            </a:pPr>
            <a:r>
              <a:rPr lang="vi-VN" sz="4800" b="1" kern="0" dirty="0">
                <a:solidFill>
                  <a:srgbClr val="FFFFFF"/>
                </a:solidFill>
                <a:latin typeface="Arial-Rounded"/>
                <a:ea typeface="Arial-Rounded" panose="020B0500000000000000" pitchFamily="34" charset="0"/>
                <a:cs typeface="Arial-Rounded" panose="020B0500000000000000" pitchFamily="34" charset="0"/>
                <a:sym typeface="Arial"/>
              </a:rPr>
              <a:t>TRẢ LỜI CÂU HỎI</a:t>
            </a:r>
            <a:endParaRPr lang="en-US" sz="4800" b="1" kern="0" dirty="0">
              <a:solidFill>
                <a:srgbClr val="FFFFFF"/>
              </a:solidFill>
              <a:latin typeface="Arial-Rounded"/>
              <a:ea typeface="Arial-Rounded" panose="020B0500000000000000" pitchFamily="34" charset="0"/>
              <a:cs typeface="Arial-Rounded" panose="020B0500000000000000" pitchFamily="34" charset="0"/>
              <a:sym typeface="Arial"/>
            </a:endParaRPr>
          </a:p>
        </p:txBody>
      </p:sp>
      <p:pic>
        <p:nvPicPr>
          <p:cNvPr id="3" name="Picture 2">
            <a:extLst>
              <a:ext uri="{FF2B5EF4-FFF2-40B4-BE49-F238E27FC236}">
                <a16:creationId xmlns="" xmlns:a16="http://schemas.microsoft.com/office/drawing/2014/main" id="{649EB6D9-57A4-DF4C-A943-78FC2D09D038}"/>
              </a:ext>
            </a:extLst>
          </p:cNvPr>
          <p:cNvPicPr>
            <a:picLocks noChangeAspect="1"/>
          </p:cNvPicPr>
          <p:nvPr/>
        </p:nvPicPr>
        <p:blipFill>
          <a:blip r:embed="rId3">
            <a:clrChange>
              <a:clrFrom>
                <a:srgbClr val="FBFFFF"/>
              </a:clrFrom>
              <a:clrTo>
                <a:srgbClr val="FBFFFF">
                  <a:alpha val="0"/>
                </a:srgbClr>
              </a:clrTo>
            </a:clrChange>
          </a:blip>
          <a:stretch>
            <a:fillRect/>
          </a:stretch>
        </p:blipFill>
        <p:spPr>
          <a:xfrm>
            <a:off x="7400541" y="5229391"/>
            <a:ext cx="3179996" cy="1391043"/>
          </a:xfrm>
          <a:prstGeom prst="round2SameRect">
            <a:avLst>
              <a:gd name="adj1" fmla="val 0"/>
              <a:gd name="adj2" fmla="val 39412"/>
            </a:avLst>
          </a:prstGeom>
        </p:spPr>
      </p:pic>
      <p:sp>
        <p:nvSpPr>
          <p:cNvPr id="17" name="TextBox 16">
            <a:extLst>
              <a:ext uri="{FF2B5EF4-FFF2-40B4-BE49-F238E27FC236}">
                <a16:creationId xmlns="" xmlns:a16="http://schemas.microsoft.com/office/drawing/2014/main" id="{9DC59F8C-EFBC-E845-85DB-19AF407A4D02}"/>
              </a:ext>
            </a:extLst>
          </p:cNvPr>
          <p:cNvSpPr txBox="1"/>
          <p:nvPr/>
        </p:nvSpPr>
        <p:spPr>
          <a:xfrm>
            <a:off x="466476" y="3185700"/>
            <a:ext cx="10543429" cy="2708177"/>
          </a:xfrm>
          <a:prstGeom prst="rect">
            <a:avLst/>
          </a:prstGeom>
          <a:noFill/>
        </p:spPr>
        <p:txBody>
          <a:bodyPr wrap="square" rtlCol="0">
            <a:spAutoFit/>
          </a:bodyPr>
          <a:lstStyle/>
          <a:p>
            <a:pPr algn="just" defTabSz="1219170">
              <a:lnSpc>
                <a:spcPct val="150000"/>
              </a:lnSpc>
              <a:buClr>
                <a:srgbClr val="000000"/>
              </a:buClr>
            </a:pPr>
            <a:r>
              <a:rPr lang="vi-VN" sz="2933" kern="0" dirty="0">
                <a:solidFill>
                  <a:srgbClr val="FC7D77">
                    <a:lumMod val="75000"/>
                  </a:srgbClr>
                </a:solidFill>
                <a:latin typeface="Arial-Rounded"/>
                <a:ea typeface="Arial-Rounded" panose="020B0500000000000000" pitchFamily="34" charset="0"/>
                <a:cs typeface="Arial-Rounded" panose="020B0500000000000000" pitchFamily="34" charset="0"/>
                <a:sym typeface="Wingdings" panose="05000000000000000000" pitchFamily="2" charset="2"/>
              </a:rPr>
              <a:t> </a:t>
            </a:r>
            <a:r>
              <a:rPr lang="vi-VN" sz="2933" kern="0" dirty="0">
                <a:solidFill>
                  <a:srgbClr val="FC7D77">
                    <a:lumMod val="75000"/>
                  </a:srgbClr>
                </a:solidFill>
                <a:latin typeface="Arial-Rounded"/>
                <a:ea typeface="Arial-Rounded" panose="020B0500000000000000" pitchFamily="34" charset="0"/>
                <a:cs typeface="Arial-Rounded" panose="020B0500000000000000" pitchFamily="34" charset="0"/>
                <a:sym typeface="Arial"/>
              </a:rPr>
              <a:t>Tiếng hót kì diệu của hoạ mi đã làm cho những sự vật trên bầu trời thay đổi: trời bỗng sáng ra, những luồng sáng chiếu qua các chùm lộc mới nhú, rực rỡ hơn; da trời bỗng xanh hơn, những làn mây trắng trắng hơn, xốp hơn,... </a:t>
            </a:r>
          </a:p>
        </p:txBody>
      </p:sp>
      <p:pic>
        <p:nvPicPr>
          <p:cNvPr id="14" name="Picture 13">
            <a:extLst>
              <a:ext uri="{FF2B5EF4-FFF2-40B4-BE49-F238E27FC236}">
                <a16:creationId xmlns="" xmlns:a16="http://schemas.microsoft.com/office/drawing/2014/main" id="{FD3A7896-1880-1443-A55D-0E0F2F6424AC}"/>
              </a:ext>
            </a:extLst>
          </p:cNvPr>
          <p:cNvPicPr>
            <a:picLocks noChangeAspect="1"/>
          </p:cNvPicPr>
          <p:nvPr/>
        </p:nvPicPr>
        <p:blipFill rotWithShape="1">
          <a:blip r:embed="rId3">
            <a:clrChange>
              <a:clrFrom>
                <a:srgbClr val="FBFFFF"/>
              </a:clrFrom>
              <a:clrTo>
                <a:srgbClr val="FBFFFF">
                  <a:alpha val="0"/>
                </a:srgbClr>
              </a:clrTo>
            </a:clrChange>
          </a:blip>
          <a:srcRect l="15092" r="7561"/>
          <a:stretch/>
        </p:blipFill>
        <p:spPr>
          <a:xfrm>
            <a:off x="625503" y="410429"/>
            <a:ext cx="2331205" cy="1720380"/>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1273</Words>
  <Application>Microsoft Office PowerPoint</Application>
  <PresentationFormat>Custom</PresentationFormat>
  <Paragraphs>76</Paragraphs>
  <Slides>12</Slides>
  <Notes>6</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1_Doodle Sketchbook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6</cp:revision>
  <dcterms:created xsi:type="dcterms:W3CDTF">2021-07-31T14:28:31Z</dcterms:created>
  <dcterms:modified xsi:type="dcterms:W3CDTF">2022-01-30T08:59:28Z</dcterms:modified>
</cp:coreProperties>
</file>