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8"/>
  </p:notesMasterIdLst>
  <p:sldIdLst>
    <p:sldId id="256" r:id="rId2"/>
    <p:sldId id="264" r:id="rId3"/>
    <p:sldId id="265" r:id="rId4"/>
    <p:sldId id="267" r:id="rId5"/>
    <p:sldId id="269" r:id="rId6"/>
    <p:sldId id="27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1E700F4-2520-4080-B946-51ACDB44D8F3}">
  <a:tblStyle styleId="{01E700F4-2520-4080-B946-51ACDB44D8F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60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30628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e4b7ac326b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e4b7ac326b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e4b7ac326b_0_4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4" name="Google Shape;844;ge4b7ac326b_0_4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ge4b7ac326b_0_4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6" name="Google Shape;866;ge4b7ac326b_0_4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ge4b7ac326b_0_3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ge4b7ac326b_0_3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Google Shape;1286;ge4b7ac326b_0_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7" name="Google Shape;1287;ge4b7ac326b_0_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34950" y="1128300"/>
            <a:ext cx="5474100" cy="247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500" b="1"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188350" y="3605700"/>
            <a:ext cx="47673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329780" y="10496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138629" y="4798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292800" y="2493550"/>
            <a:ext cx="2584200" cy="3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1900">
                <a:solidFill>
                  <a:schemeClr val="accent5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178800" y="2840950"/>
            <a:ext cx="2812200" cy="12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3"/>
          </p:nvPr>
        </p:nvSpPr>
        <p:spPr>
          <a:xfrm>
            <a:off x="5267000" y="2493550"/>
            <a:ext cx="2584200" cy="3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1900"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4"/>
          </p:nvPr>
        </p:nvSpPr>
        <p:spPr>
          <a:xfrm>
            <a:off x="5153025" y="2840950"/>
            <a:ext cx="2812200" cy="12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/>
          <p:nvPr/>
        </p:nvSpPr>
        <p:spPr>
          <a:xfrm>
            <a:off x="8232480" y="3410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5"/>
          <p:cNvSpPr/>
          <p:nvPr/>
        </p:nvSpPr>
        <p:spPr>
          <a:xfrm>
            <a:off x="416122" y="42812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"/>
          <p:cNvSpPr/>
          <p:nvPr/>
        </p:nvSpPr>
        <p:spPr>
          <a:xfrm>
            <a:off x="6445913" y="46085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5"/>
          <p:cNvSpPr/>
          <p:nvPr/>
        </p:nvSpPr>
        <p:spPr>
          <a:xfrm>
            <a:off x="8515879" y="21658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5"/>
          <p:cNvSpPr/>
          <p:nvPr/>
        </p:nvSpPr>
        <p:spPr>
          <a:xfrm>
            <a:off x="824380" y="1471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"/>
          <p:cNvSpPr/>
          <p:nvPr/>
        </p:nvSpPr>
        <p:spPr>
          <a:xfrm>
            <a:off x="7914759" y="40468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5"/>
          <p:cNvSpPr/>
          <p:nvPr/>
        </p:nvSpPr>
        <p:spPr>
          <a:xfrm>
            <a:off x="2895372" y="4802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grpSp>
        <p:nvGrpSpPr>
          <p:cNvPr id="52" name="Google Shape;52;p6"/>
          <p:cNvGrpSpPr/>
          <p:nvPr/>
        </p:nvGrpSpPr>
        <p:grpSpPr>
          <a:xfrm>
            <a:off x="8346394" y="4293241"/>
            <a:ext cx="566816" cy="502395"/>
            <a:chOff x="7225244" y="1235391"/>
            <a:chExt cx="566816" cy="502395"/>
          </a:xfrm>
        </p:grpSpPr>
        <p:sp>
          <p:nvSpPr>
            <p:cNvPr id="53" name="Google Shape;53;p6"/>
            <p:cNvSpPr/>
            <p:nvPr/>
          </p:nvSpPr>
          <p:spPr>
            <a:xfrm>
              <a:off x="7225244" y="1235391"/>
              <a:ext cx="566816" cy="502395"/>
            </a:xfrm>
            <a:custGeom>
              <a:avLst/>
              <a:gdLst/>
              <a:ahLst/>
              <a:cxnLst/>
              <a:rect l="l" t="t" r="r" b="b"/>
              <a:pathLst>
                <a:path w="10620" h="9413" extrusionOk="0">
                  <a:moveTo>
                    <a:pt x="1691" y="1"/>
                  </a:moveTo>
                  <a:cubicBezTo>
                    <a:pt x="1352" y="1"/>
                    <a:pt x="1077" y="91"/>
                    <a:pt x="887" y="281"/>
                  </a:cubicBezTo>
                  <a:cubicBezTo>
                    <a:pt x="0" y="1163"/>
                    <a:pt x="1269" y="3862"/>
                    <a:pt x="3710" y="6309"/>
                  </a:cubicBezTo>
                  <a:cubicBezTo>
                    <a:pt x="5627" y="8222"/>
                    <a:pt x="7697" y="9412"/>
                    <a:pt x="8929" y="9412"/>
                  </a:cubicBezTo>
                  <a:cubicBezTo>
                    <a:pt x="9269" y="9412"/>
                    <a:pt x="9545" y="9322"/>
                    <a:pt x="9737" y="9131"/>
                  </a:cubicBezTo>
                  <a:cubicBezTo>
                    <a:pt x="10619" y="8250"/>
                    <a:pt x="9356" y="5550"/>
                    <a:pt x="6909" y="3110"/>
                  </a:cubicBezTo>
                  <a:cubicBezTo>
                    <a:pt x="4995" y="1192"/>
                    <a:pt x="2922" y="1"/>
                    <a:pt x="1691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6"/>
            <p:cNvSpPr/>
            <p:nvPr/>
          </p:nvSpPr>
          <p:spPr>
            <a:xfrm>
              <a:off x="7225244" y="1235391"/>
              <a:ext cx="566816" cy="502395"/>
            </a:xfrm>
            <a:custGeom>
              <a:avLst/>
              <a:gdLst/>
              <a:ahLst/>
              <a:cxnLst/>
              <a:rect l="l" t="t" r="r" b="b"/>
              <a:pathLst>
                <a:path w="10620" h="9413" extrusionOk="0">
                  <a:moveTo>
                    <a:pt x="8930" y="1"/>
                  </a:moveTo>
                  <a:cubicBezTo>
                    <a:pt x="7698" y="1"/>
                    <a:pt x="5628" y="1192"/>
                    <a:pt x="3710" y="3110"/>
                  </a:cubicBezTo>
                  <a:cubicBezTo>
                    <a:pt x="1269" y="5550"/>
                    <a:pt x="0" y="8250"/>
                    <a:pt x="887" y="9131"/>
                  </a:cubicBezTo>
                  <a:cubicBezTo>
                    <a:pt x="1077" y="9322"/>
                    <a:pt x="1353" y="9412"/>
                    <a:pt x="1692" y="9412"/>
                  </a:cubicBezTo>
                  <a:cubicBezTo>
                    <a:pt x="2923" y="9412"/>
                    <a:pt x="4996" y="8222"/>
                    <a:pt x="6909" y="6309"/>
                  </a:cubicBezTo>
                  <a:cubicBezTo>
                    <a:pt x="9356" y="3862"/>
                    <a:pt x="10619" y="1163"/>
                    <a:pt x="9737" y="281"/>
                  </a:cubicBezTo>
                  <a:cubicBezTo>
                    <a:pt x="9545" y="91"/>
                    <a:pt x="9269" y="1"/>
                    <a:pt x="8930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" name="Google Shape;55;p6"/>
          <p:cNvSpPr/>
          <p:nvPr/>
        </p:nvSpPr>
        <p:spPr>
          <a:xfrm>
            <a:off x="6911227" y="4630805"/>
            <a:ext cx="169159" cy="166789"/>
          </a:xfrm>
          <a:custGeom>
            <a:avLst/>
            <a:gdLst/>
            <a:ahLst/>
            <a:cxnLst/>
            <a:rect l="l" t="t" r="r" b="b"/>
            <a:pathLst>
              <a:path w="3426" h="3378" extrusionOk="0">
                <a:moveTo>
                  <a:pt x="1713" y="1"/>
                </a:moveTo>
                <a:cubicBezTo>
                  <a:pt x="1670" y="1"/>
                  <a:pt x="1627" y="22"/>
                  <a:pt x="1604" y="65"/>
                </a:cubicBezTo>
                <a:lnTo>
                  <a:pt x="1087" y="1011"/>
                </a:lnTo>
                <a:cubicBezTo>
                  <a:pt x="1076" y="1033"/>
                  <a:pt x="1060" y="1050"/>
                  <a:pt x="1038" y="1060"/>
                </a:cubicBezTo>
                <a:lnTo>
                  <a:pt x="93" y="1582"/>
                </a:lnTo>
                <a:cubicBezTo>
                  <a:pt x="1" y="1631"/>
                  <a:pt x="1" y="1753"/>
                  <a:pt x="93" y="1802"/>
                </a:cubicBezTo>
                <a:lnTo>
                  <a:pt x="1038" y="2319"/>
                </a:lnTo>
                <a:cubicBezTo>
                  <a:pt x="1060" y="2329"/>
                  <a:pt x="1076" y="2346"/>
                  <a:pt x="1087" y="2366"/>
                </a:cubicBezTo>
                <a:lnTo>
                  <a:pt x="1604" y="3313"/>
                </a:lnTo>
                <a:cubicBezTo>
                  <a:pt x="1627" y="3356"/>
                  <a:pt x="1670" y="3377"/>
                  <a:pt x="1713" y="3377"/>
                </a:cubicBezTo>
                <a:cubicBezTo>
                  <a:pt x="1757" y="3377"/>
                  <a:pt x="1800" y="3356"/>
                  <a:pt x="1824" y="3313"/>
                </a:cubicBezTo>
                <a:lnTo>
                  <a:pt x="2346" y="2366"/>
                </a:lnTo>
                <a:cubicBezTo>
                  <a:pt x="2356" y="2346"/>
                  <a:pt x="2373" y="2329"/>
                  <a:pt x="2393" y="2319"/>
                </a:cubicBezTo>
                <a:lnTo>
                  <a:pt x="3341" y="1802"/>
                </a:lnTo>
                <a:cubicBezTo>
                  <a:pt x="3426" y="1753"/>
                  <a:pt x="3426" y="1631"/>
                  <a:pt x="3341" y="1582"/>
                </a:cubicBezTo>
                <a:lnTo>
                  <a:pt x="2393" y="1060"/>
                </a:lnTo>
                <a:cubicBezTo>
                  <a:pt x="2373" y="1050"/>
                  <a:pt x="2356" y="1033"/>
                  <a:pt x="2346" y="1011"/>
                </a:cubicBezTo>
                <a:lnTo>
                  <a:pt x="1824" y="65"/>
                </a:lnTo>
                <a:cubicBezTo>
                  <a:pt x="1800" y="22"/>
                  <a:pt x="1757" y="1"/>
                  <a:pt x="1713" y="1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6"/>
          <p:cNvSpPr/>
          <p:nvPr/>
        </p:nvSpPr>
        <p:spPr>
          <a:xfrm>
            <a:off x="8330697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6"/>
          <p:cNvSpPr/>
          <p:nvPr/>
        </p:nvSpPr>
        <p:spPr>
          <a:xfrm>
            <a:off x="5376463" y="48886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8531592" y="19195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6"/>
          <p:cNvSpPr/>
          <p:nvPr/>
        </p:nvSpPr>
        <p:spPr>
          <a:xfrm>
            <a:off x="1689404" y="46172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6"/>
          <p:cNvSpPr/>
          <p:nvPr/>
        </p:nvSpPr>
        <p:spPr>
          <a:xfrm>
            <a:off x="6911230" y="967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6"/>
          <p:cNvSpPr/>
          <p:nvPr/>
        </p:nvSpPr>
        <p:spPr>
          <a:xfrm>
            <a:off x="416117" y="337153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4"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5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2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25"/>
          <p:cNvSpPr/>
          <p:nvPr/>
        </p:nvSpPr>
        <p:spPr>
          <a:xfrm>
            <a:off x="909252" y="4630805"/>
            <a:ext cx="169159" cy="166789"/>
          </a:xfrm>
          <a:custGeom>
            <a:avLst/>
            <a:gdLst/>
            <a:ahLst/>
            <a:cxnLst/>
            <a:rect l="l" t="t" r="r" b="b"/>
            <a:pathLst>
              <a:path w="3426" h="3378" extrusionOk="0">
                <a:moveTo>
                  <a:pt x="1713" y="1"/>
                </a:moveTo>
                <a:cubicBezTo>
                  <a:pt x="1670" y="1"/>
                  <a:pt x="1627" y="22"/>
                  <a:pt x="1604" y="65"/>
                </a:cubicBezTo>
                <a:lnTo>
                  <a:pt x="1087" y="1011"/>
                </a:lnTo>
                <a:cubicBezTo>
                  <a:pt x="1076" y="1033"/>
                  <a:pt x="1060" y="1050"/>
                  <a:pt x="1038" y="1060"/>
                </a:cubicBezTo>
                <a:lnTo>
                  <a:pt x="93" y="1582"/>
                </a:lnTo>
                <a:cubicBezTo>
                  <a:pt x="1" y="1631"/>
                  <a:pt x="1" y="1753"/>
                  <a:pt x="93" y="1802"/>
                </a:cubicBezTo>
                <a:lnTo>
                  <a:pt x="1038" y="2319"/>
                </a:lnTo>
                <a:cubicBezTo>
                  <a:pt x="1060" y="2329"/>
                  <a:pt x="1076" y="2346"/>
                  <a:pt x="1087" y="2366"/>
                </a:cubicBezTo>
                <a:lnTo>
                  <a:pt x="1604" y="3313"/>
                </a:lnTo>
                <a:cubicBezTo>
                  <a:pt x="1627" y="3356"/>
                  <a:pt x="1670" y="3377"/>
                  <a:pt x="1713" y="3377"/>
                </a:cubicBezTo>
                <a:cubicBezTo>
                  <a:pt x="1757" y="3377"/>
                  <a:pt x="1800" y="3356"/>
                  <a:pt x="1824" y="3313"/>
                </a:cubicBezTo>
                <a:lnTo>
                  <a:pt x="2346" y="2366"/>
                </a:lnTo>
                <a:cubicBezTo>
                  <a:pt x="2356" y="2346"/>
                  <a:pt x="2373" y="2329"/>
                  <a:pt x="2393" y="2319"/>
                </a:cubicBezTo>
                <a:lnTo>
                  <a:pt x="3341" y="1802"/>
                </a:lnTo>
                <a:cubicBezTo>
                  <a:pt x="3426" y="1753"/>
                  <a:pt x="3426" y="1631"/>
                  <a:pt x="3341" y="1582"/>
                </a:cubicBezTo>
                <a:lnTo>
                  <a:pt x="2393" y="1060"/>
                </a:lnTo>
                <a:cubicBezTo>
                  <a:pt x="2373" y="1050"/>
                  <a:pt x="2356" y="1033"/>
                  <a:pt x="2346" y="1011"/>
                </a:cubicBezTo>
                <a:lnTo>
                  <a:pt x="1824" y="65"/>
                </a:lnTo>
                <a:cubicBezTo>
                  <a:pt x="1800" y="22"/>
                  <a:pt x="1757" y="1"/>
                  <a:pt x="1713" y="1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5"/>
          <p:cNvSpPr/>
          <p:nvPr/>
        </p:nvSpPr>
        <p:spPr>
          <a:xfrm>
            <a:off x="419322" y="18656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5"/>
          <p:cNvSpPr/>
          <p:nvPr/>
        </p:nvSpPr>
        <p:spPr>
          <a:xfrm>
            <a:off x="7339213" y="47976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25"/>
          <p:cNvSpPr/>
          <p:nvPr/>
        </p:nvSpPr>
        <p:spPr>
          <a:xfrm>
            <a:off x="8531592" y="31480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25"/>
          <p:cNvSpPr/>
          <p:nvPr/>
        </p:nvSpPr>
        <p:spPr>
          <a:xfrm>
            <a:off x="4458567" y="46172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5"/>
          <p:cNvSpPr/>
          <p:nvPr/>
        </p:nvSpPr>
        <p:spPr>
          <a:xfrm>
            <a:off x="8728005" y="9626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25"/>
          <p:cNvSpPr/>
          <p:nvPr/>
        </p:nvSpPr>
        <p:spPr>
          <a:xfrm>
            <a:off x="7535617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4" name="Google Shape;294;p25"/>
          <p:cNvGrpSpPr/>
          <p:nvPr/>
        </p:nvGrpSpPr>
        <p:grpSpPr>
          <a:xfrm rot="-1858379" flipH="1">
            <a:off x="8162047" y="4203677"/>
            <a:ext cx="699922" cy="687094"/>
            <a:chOff x="8305750" y="3231875"/>
            <a:chExt cx="730340" cy="716955"/>
          </a:xfrm>
        </p:grpSpPr>
        <p:sp>
          <p:nvSpPr>
            <p:cNvPr id="295" name="Google Shape;295;p25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5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5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5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5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5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5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5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5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5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5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5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5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5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5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_1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2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2"/>
          <p:cNvSpPr/>
          <p:nvPr/>
        </p:nvSpPr>
        <p:spPr>
          <a:xfrm>
            <a:off x="3141793" y="24748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32"/>
          <p:cNvSpPr/>
          <p:nvPr/>
        </p:nvSpPr>
        <p:spPr>
          <a:xfrm>
            <a:off x="8762479" y="42631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32"/>
          <p:cNvSpPr/>
          <p:nvPr/>
        </p:nvSpPr>
        <p:spPr>
          <a:xfrm>
            <a:off x="319142" y="152153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32"/>
          <p:cNvSpPr/>
          <p:nvPr/>
        </p:nvSpPr>
        <p:spPr>
          <a:xfrm>
            <a:off x="7571593" y="2152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32"/>
          <p:cNvSpPr/>
          <p:nvPr/>
        </p:nvSpPr>
        <p:spPr>
          <a:xfrm>
            <a:off x="4930955" y="42631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32"/>
          <p:cNvSpPr/>
          <p:nvPr/>
        </p:nvSpPr>
        <p:spPr>
          <a:xfrm>
            <a:off x="1843180" y="9265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32"/>
          <p:cNvSpPr/>
          <p:nvPr/>
        </p:nvSpPr>
        <p:spPr>
          <a:xfrm>
            <a:off x="766592" y="40230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32"/>
          <p:cNvSpPr/>
          <p:nvPr/>
        </p:nvSpPr>
        <p:spPr>
          <a:xfrm>
            <a:off x="6103942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 flip="none" rotWithShape="1">
          <a:gsLst>
            <a:gs pos="31667">
              <a:schemeClr val="accent1">
                <a:lumMod val="75000"/>
              </a:schemeClr>
            </a:gs>
            <a:gs pos="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Black Han Sans"/>
              <a:buNone/>
              <a:defRPr sz="2600">
                <a:solidFill>
                  <a:schemeClr val="dk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8" r:id="rId4"/>
    <p:sldLayoutId id="2147483671" r:id="rId5"/>
    <p:sldLayoutId id="2147483677" r:id="rId6"/>
    <p:sldLayoutId id="2147483678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1" name="Google Shape;401;p38"/>
          <p:cNvGrpSpPr/>
          <p:nvPr/>
        </p:nvGrpSpPr>
        <p:grpSpPr>
          <a:xfrm rot="-543120">
            <a:off x="60448" y="3184758"/>
            <a:ext cx="934542" cy="1778023"/>
            <a:chOff x="2970888" y="614306"/>
            <a:chExt cx="988120" cy="1879957"/>
          </a:xfrm>
        </p:grpSpPr>
        <p:sp>
          <p:nvSpPr>
            <p:cNvPr id="402" name="Google Shape;402;p38"/>
            <p:cNvSpPr/>
            <p:nvPr/>
          </p:nvSpPr>
          <p:spPr>
            <a:xfrm>
              <a:off x="3186860" y="623276"/>
              <a:ext cx="772147" cy="715940"/>
            </a:xfrm>
            <a:custGeom>
              <a:avLst/>
              <a:gdLst/>
              <a:ahLst/>
              <a:cxnLst/>
              <a:rect l="l" t="t" r="r" b="b"/>
              <a:pathLst>
                <a:path w="19109" h="17718" extrusionOk="0">
                  <a:moveTo>
                    <a:pt x="9539" y="0"/>
                  </a:moveTo>
                  <a:cubicBezTo>
                    <a:pt x="5304" y="0"/>
                    <a:pt x="1559" y="3052"/>
                    <a:pt x="822" y="7370"/>
                  </a:cubicBezTo>
                  <a:cubicBezTo>
                    <a:pt x="0" y="12194"/>
                    <a:pt x="3247" y="16769"/>
                    <a:pt x="8070" y="17591"/>
                  </a:cubicBezTo>
                  <a:cubicBezTo>
                    <a:pt x="8572" y="17677"/>
                    <a:pt x="9071" y="17718"/>
                    <a:pt x="9564" y="17718"/>
                  </a:cubicBezTo>
                  <a:cubicBezTo>
                    <a:pt x="13804" y="17718"/>
                    <a:pt x="17554" y="14665"/>
                    <a:pt x="18286" y="10344"/>
                  </a:cubicBezTo>
                  <a:cubicBezTo>
                    <a:pt x="19109" y="5521"/>
                    <a:pt x="15861" y="945"/>
                    <a:pt x="11038" y="128"/>
                  </a:cubicBezTo>
                  <a:cubicBezTo>
                    <a:pt x="10535" y="42"/>
                    <a:pt x="10033" y="0"/>
                    <a:pt x="95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8"/>
            <p:cNvSpPr/>
            <p:nvPr/>
          </p:nvSpPr>
          <p:spPr>
            <a:xfrm>
              <a:off x="3194861" y="614306"/>
              <a:ext cx="756146" cy="733719"/>
            </a:xfrm>
            <a:custGeom>
              <a:avLst/>
              <a:gdLst/>
              <a:ahLst/>
              <a:cxnLst/>
              <a:rect l="l" t="t" r="r" b="b"/>
              <a:pathLst>
                <a:path w="18713" h="18158" extrusionOk="0">
                  <a:moveTo>
                    <a:pt x="9340" y="436"/>
                  </a:moveTo>
                  <a:cubicBezTo>
                    <a:pt x="9824" y="436"/>
                    <a:pt x="10319" y="479"/>
                    <a:pt x="10808" y="566"/>
                  </a:cubicBezTo>
                  <a:cubicBezTo>
                    <a:pt x="13082" y="953"/>
                    <a:pt x="15067" y="2199"/>
                    <a:pt x="16405" y="4082"/>
                  </a:cubicBezTo>
                  <a:cubicBezTo>
                    <a:pt x="17739" y="5963"/>
                    <a:pt x="18260" y="8254"/>
                    <a:pt x="17873" y="10528"/>
                  </a:cubicBezTo>
                  <a:cubicBezTo>
                    <a:pt x="17486" y="12803"/>
                    <a:pt x="16238" y="14793"/>
                    <a:pt x="14357" y="16126"/>
                  </a:cubicBezTo>
                  <a:cubicBezTo>
                    <a:pt x="12875" y="17176"/>
                    <a:pt x="11149" y="17724"/>
                    <a:pt x="9375" y="17724"/>
                  </a:cubicBezTo>
                  <a:cubicBezTo>
                    <a:pt x="8889" y="17724"/>
                    <a:pt x="8399" y="17682"/>
                    <a:pt x="7910" y="17599"/>
                  </a:cubicBezTo>
                  <a:cubicBezTo>
                    <a:pt x="5630" y="17212"/>
                    <a:pt x="3646" y="15959"/>
                    <a:pt x="2312" y="14076"/>
                  </a:cubicBezTo>
                  <a:cubicBezTo>
                    <a:pt x="974" y="12195"/>
                    <a:pt x="453" y="9904"/>
                    <a:pt x="840" y="7631"/>
                  </a:cubicBezTo>
                  <a:cubicBezTo>
                    <a:pt x="1227" y="5356"/>
                    <a:pt x="2480" y="3366"/>
                    <a:pt x="4361" y="2033"/>
                  </a:cubicBezTo>
                  <a:cubicBezTo>
                    <a:pt x="5835" y="985"/>
                    <a:pt x="7565" y="436"/>
                    <a:pt x="9340" y="436"/>
                  </a:cubicBezTo>
                  <a:close/>
                  <a:moveTo>
                    <a:pt x="9347" y="1"/>
                  </a:moveTo>
                  <a:cubicBezTo>
                    <a:pt x="7479" y="1"/>
                    <a:pt x="5659" y="575"/>
                    <a:pt x="4108" y="1678"/>
                  </a:cubicBezTo>
                  <a:cubicBezTo>
                    <a:pt x="2130" y="3075"/>
                    <a:pt x="818" y="5167"/>
                    <a:pt x="409" y="7554"/>
                  </a:cubicBezTo>
                  <a:cubicBezTo>
                    <a:pt x="1" y="9947"/>
                    <a:pt x="549" y="12351"/>
                    <a:pt x="1952" y="14329"/>
                  </a:cubicBezTo>
                  <a:cubicBezTo>
                    <a:pt x="3356" y="16309"/>
                    <a:pt x="5441" y="17620"/>
                    <a:pt x="7835" y="18029"/>
                  </a:cubicBezTo>
                  <a:cubicBezTo>
                    <a:pt x="8351" y="18115"/>
                    <a:pt x="8867" y="18158"/>
                    <a:pt x="9377" y="18158"/>
                  </a:cubicBezTo>
                  <a:cubicBezTo>
                    <a:pt x="11238" y="18158"/>
                    <a:pt x="13055" y="17582"/>
                    <a:pt x="14610" y="16486"/>
                  </a:cubicBezTo>
                  <a:cubicBezTo>
                    <a:pt x="16583" y="15083"/>
                    <a:pt x="17900" y="12991"/>
                    <a:pt x="18303" y="10604"/>
                  </a:cubicBezTo>
                  <a:cubicBezTo>
                    <a:pt x="18712" y="8211"/>
                    <a:pt x="18164" y="5807"/>
                    <a:pt x="16760" y="3829"/>
                  </a:cubicBezTo>
                  <a:cubicBezTo>
                    <a:pt x="15357" y="1850"/>
                    <a:pt x="13270" y="538"/>
                    <a:pt x="10878" y="129"/>
                  </a:cubicBezTo>
                  <a:cubicBezTo>
                    <a:pt x="10367" y="43"/>
                    <a:pt x="9855" y="1"/>
                    <a:pt x="93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8"/>
            <p:cNvSpPr/>
            <p:nvPr/>
          </p:nvSpPr>
          <p:spPr>
            <a:xfrm>
              <a:off x="3220074" y="623276"/>
              <a:ext cx="738932" cy="418016"/>
            </a:xfrm>
            <a:custGeom>
              <a:avLst/>
              <a:gdLst/>
              <a:ahLst/>
              <a:cxnLst/>
              <a:rect l="l" t="t" r="r" b="b"/>
              <a:pathLst>
                <a:path w="18287" h="10345" extrusionOk="0">
                  <a:moveTo>
                    <a:pt x="8717" y="0"/>
                  </a:moveTo>
                  <a:cubicBezTo>
                    <a:pt x="4482" y="0"/>
                    <a:pt x="737" y="3052"/>
                    <a:pt x="0" y="7370"/>
                  </a:cubicBezTo>
                  <a:lnTo>
                    <a:pt x="17464" y="10344"/>
                  </a:lnTo>
                  <a:cubicBezTo>
                    <a:pt x="18287" y="5521"/>
                    <a:pt x="15039" y="945"/>
                    <a:pt x="10216" y="128"/>
                  </a:cubicBezTo>
                  <a:cubicBezTo>
                    <a:pt x="9713" y="42"/>
                    <a:pt x="9211" y="0"/>
                    <a:pt x="8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3210942" y="614306"/>
              <a:ext cx="740063" cy="435835"/>
            </a:xfrm>
            <a:custGeom>
              <a:avLst/>
              <a:gdLst/>
              <a:ahLst/>
              <a:cxnLst/>
              <a:rect l="l" t="t" r="r" b="b"/>
              <a:pathLst>
                <a:path w="18315" h="10786" extrusionOk="0">
                  <a:moveTo>
                    <a:pt x="8939" y="441"/>
                  </a:moveTo>
                  <a:cubicBezTo>
                    <a:pt x="9427" y="441"/>
                    <a:pt x="9919" y="482"/>
                    <a:pt x="10410" y="566"/>
                  </a:cubicBezTo>
                  <a:cubicBezTo>
                    <a:pt x="12684" y="953"/>
                    <a:pt x="14669" y="2199"/>
                    <a:pt x="16007" y="4082"/>
                  </a:cubicBezTo>
                  <a:cubicBezTo>
                    <a:pt x="17297" y="5904"/>
                    <a:pt x="17830" y="8108"/>
                    <a:pt x="17508" y="10313"/>
                  </a:cubicBezTo>
                  <a:lnTo>
                    <a:pt x="484" y="7415"/>
                  </a:lnTo>
                  <a:cubicBezTo>
                    <a:pt x="909" y="5232"/>
                    <a:pt x="2140" y="3323"/>
                    <a:pt x="3963" y="2033"/>
                  </a:cubicBezTo>
                  <a:cubicBezTo>
                    <a:pt x="5439" y="987"/>
                    <a:pt x="7164" y="441"/>
                    <a:pt x="8939" y="441"/>
                  </a:cubicBezTo>
                  <a:close/>
                  <a:moveTo>
                    <a:pt x="8949" y="1"/>
                  </a:moveTo>
                  <a:cubicBezTo>
                    <a:pt x="7081" y="1"/>
                    <a:pt x="5261" y="575"/>
                    <a:pt x="3710" y="1678"/>
                  </a:cubicBezTo>
                  <a:cubicBezTo>
                    <a:pt x="1732" y="3075"/>
                    <a:pt x="420" y="5167"/>
                    <a:pt x="11" y="7554"/>
                  </a:cubicBezTo>
                  <a:cubicBezTo>
                    <a:pt x="0" y="7614"/>
                    <a:pt x="17" y="7673"/>
                    <a:pt x="49" y="7721"/>
                  </a:cubicBezTo>
                  <a:cubicBezTo>
                    <a:pt x="82" y="7770"/>
                    <a:pt x="135" y="7802"/>
                    <a:pt x="189" y="7807"/>
                  </a:cubicBezTo>
                  <a:lnTo>
                    <a:pt x="17652" y="10781"/>
                  </a:lnTo>
                  <a:cubicBezTo>
                    <a:pt x="17669" y="10781"/>
                    <a:pt x="17679" y="10786"/>
                    <a:pt x="17690" y="10786"/>
                  </a:cubicBezTo>
                  <a:cubicBezTo>
                    <a:pt x="17739" y="10786"/>
                    <a:pt x="17781" y="10770"/>
                    <a:pt x="17819" y="10743"/>
                  </a:cubicBezTo>
                  <a:cubicBezTo>
                    <a:pt x="17868" y="10711"/>
                    <a:pt x="17895" y="10657"/>
                    <a:pt x="17905" y="10604"/>
                  </a:cubicBezTo>
                  <a:cubicBezTo>
                    <a:pt x="18314" y="8211"/>
                    <a:pt x="17766" y="5807"/>
                    <a:pt x="16362" y="3829"/>
                  </a:cubicBezTo>
                  <a:cubicBezTo>
                    <a:pt x="14959" y="1850"/>
                    <a:pt x="12872" y="538"/>
                    <a:pt x="10480" y="129"/>
                  </a:cubicBezTo>
                  <a:cubicBezTo>
                    <a:pt x="9969" y="43"/>
                    <a:pt x="9457" y="1"/>
                    <a:pt x="89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3099905" y="1328895"/>
              <a:ext cx="738972" cy="418016"/>
            </a:xfrm>
            <a:custGeom>
              <a:avLst/>
              <a:gdLst/>
              <a:ahLst/>
              <a:cxnLst/>
              <a:rect l="l" t="t" r="r" b="b"/>
              <a:pathLst>
                <a:path w="18288" h="10345" extrusionOk="0">
                  <a:moveTo>
                    <a:pt x="8723" y="1"/>
                  </a:moveTo>
                  <a:cubicBezTo>
                    <a:pt x="4484" y="1"/>
                    <a:pt x="737" y="3052"/>
                    <a:pt x="1" y="7372"/>
                  </a:cubicBezTo>
                  <a:lnTo>
                    <a:pt x="17464" y="10345"/>
                  </a:lnTo>
                  <a:cubicBezTo>
                    <a:pt x="18288" y="5521"/>
                    <a:pt x="15045" y="947"/>
                    <a:pt x="10222" y="128"/>
                  </a:cubicBezTo>
                  <a:cubicBezTo>
                    <a:pt x="9719" y="43"/>
                    <a:pt x="9217" y="1"/>
                    <a:pt x="87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8"/>
            <p:cNvSpPr/>
            <p:nvPr/>
          </p:nvSpPr>
          <p:spPr>
            <a:xfrm>
              <a:off x="3090814" y="1320086"/>
              <a:ext cx="757600" cy="435754"/>
            </a:xfrm>
            <a:custGeom>
              <a:avLst/>
              <a:gdLst/>
              <a:ahLst/>
              <a:cxnLst/>
              <a:rect l="l" t="t" r="r" b="b"/>
              <a:pathLst>
                <a:path w="18749" h="10784" extrusionOk="0">
                  <a:moveTo>
                    <a:pt x="8941" y="437"/>
                  </a:moveTo>
                  <a:cubicBezTo>
                    <a:pt x="9429" y="437"/>
                    <a:pt x="9920" y="478"/>
                    <a:pt x="10410" y="562"/>
                  </a:cubicBezTo>
                  <a:cubicBezTo>
                    <a:pt x="12684" y="949"/>
                    <a:pt x="14674" y="2197"/>
                    <a:pt x="16007" y="4078"/>
                  </a:cubicBezTo>
                  <a:cubicBezTo>
                    <a:pt x="17297" y="5900"/>
                    <a:pt x="17830" y="8106"/>
                    <a:pt x="17513" y="10310"/>
                  </a:cubicBezTo>
                  <a:lnTo>
                    <a:pt x="484" y="7411"/>
                  </a:lnTo>
                  <a:cubicBezTo>
                    <a:pt x="909" y="5229"/>
                    <a:pt x="2140" y="3320"/>
                    <a:pt x="3963" y="2029"/>
                  </a:cubicBezTo>
                  <a:cubicBezTo>
                    <a:pt x="5439" y="983"/>
                    <a:pt x="7167" y="437"/>
                    <a:pt x="8941" y="437"/>
                  </a:cubicBezTo>
                  <a:close/>
                  <a:moveTo>
                    <a:pt x="8936" y="0"/>
                  </a:moveTo>
                  <a:cubicBezTo>
                    <a:pt x="7073" y="0"/>
                    <a:pt x="5261" y="575"/>
                    <a:pt x="3710" y="1674"/>
                  </a:cubicBezTo>
                  <a:cubicBezTo>
                    <a:pt x="1732" y="3078"/>
                    <a:pt x="420" y="5165"/>
                    <a:pt x="10" y="7552"/>
                  </a:cubicBezTo>
                  <a:cubicBezTo>
                    <a:pt x="0" y="7610"/>
                    <a:pt x="16" y="7670"/>
                    <a:pt x="48" y="7719"/>
                  </a:cubicBezTo>
                  <a:cubicBezTo>
                    <a:pt x="80" y="7766"/>
                    <a:pt x="134" y="7799"/>
                    <a:pt x="194" y="7804"/>
                  </a:cubicBezTo>
                  <a:lnTo>
                    <a:pt x="17657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7"/>
                    <a:pt x="17910" y="10600"/>
                  </a:cubicBezTo>
                  <a:cubicBezTo>
                    <a:pt x="18749" y="5664"/>
                    <a:pt x="15416" y="971"/>
                    <a:pt x="10485" y="132"/>
                  </a:cubicBezTo>
                  <a:cubicBezTo>
                    <a:pt x="9968" y="44"/>
                    <a:pt x="9450" y="0"/>
                    <a:pt x="8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8"/>
            <p:cNvSpPr/>
            <p:nvPr/>
          </p:nvSpPr>
          <p:spPr>
            <a:xfrm>
              <a:off x="3039983" y="1681724"/>
              <a:ext cx="738932" cy="418056"/>
            </a:xfrm>
            <a:custGeom>
              <a:avLst/>
              <a:gdLst/>
              <a:ahLst/>
              <a:cxnLst/>
              <a:rect l="l" t="t" r="r" b="b"/>
              <a:pathLst>
                <a:path w="18287" h="10346" extrusionOk="0">
                  <a:moveTo>
                    <a:pt x="8715" y="1"/>
                  </a:moveTo>
                  <a:cubicBezTo>
                    <a:pt x="4478" y="1"/>
                    <a:pt x="736" y="3053"/>
                    <a:pt x="0" y="7371"/>
                  </a:cubicBezTo>
                  <a:lnTo>
                    <a:pt x="17463" y="10345"/>
                  </a:lnTo>
                  <a:cubicBezTo>
                    <a:pt x="18287" y="5521"/>
                    <a:pt x="15039" y="946"/>
                    <a:pt x="10216" y="129"/>
                  </a:cubicBezTo>
                  <a:cubicBezTo>
                    <a:pt x="9712" y="43"/>
                    <a:pt x="9210" y="1"/>
                    <a:pt x="87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8"/>
            <p:cNvSpPr/>
            <p:nvPr/>
          </p:nvSpPr>
          <p:spPr>
            <a:xfrm>
              <a:off x="3030851" y="1672875"/>
              <a:ext cx="757398" cy="435754"/>
            </a:xfrm>
            <a:custGeom>
              <a:avLst/>
              <a:gdLst/>
              <a:ahLst/>
              <a:cxnLst/>
              <a:rect l="l" t="t" r="r" b="b"/>
              <a:pathLst>
                <a:path w="18744" h="10784" extrusionOk="0">
                  <a:moveTo>
                    <a:pt x="8939" y="439"/>
                  </a:moveTo>
                  <a:cubicBezTo>
                    <a:pt x="9427" y="439"/>
                    <a:pt x="9919" y="480"/>
                    <a:pt x="10410" y="563"/>
                  </a:cubicBezTo>
                  <a:cubicBezTo>
                    <a:pt x="12684" y="950"/>
                    <a:pt x="14668" y="2197"/>
                    <a:pt x="16007" y="4080"/>
                  </a:cubicBezTo>
                  <a:cubicBezTo>
                    <a:pt x="17297" y="5902"/>
                    <a:pt x="17830" y="8106"/>
                    <a:pt x="17507" y="10311"/>
                  </a:cubicBezTo>
                  <a:lnTo>
                    <a:pt x="479" y="7413"/>
                  </a:lnTo>
                  <a:cubicBezTo>
                    <a:pt x="909" y="5229"/>
                    <a:pt x="2140" y="3321"/>
                    <a:pt x="3963" y="2030"/>
                  </a:cubicBezTo>
                  <a:cubicBezTo>
                    <a:pt x="5439" y="985"/>
                    <a:pt x="7163" y="439"/>
                    <a:pt x="8939" y="439"/>
                  </a:cubicBezTo>
                  <a:close/>
                  <a:moveTo>
                    <a:pt x="8936" y="1"/>
                  </a:moveTo>
                  <a:cubicBezTo>
                    <a:pt x="7073" y="1"/>
                    <a:pt x="5258" y="575"/>
                    <a:pt x="3710" y="1676"/>
                  </a:cubicBezTo>
                  <a:cubicBezTo>
                    <a:pt x="1732" y="3080"/>
                    <a:pt x="420" y="5165"/>
                    <a:pt x="11" y="7557"/>
                  </a:cubicBezTo>
                  <a:cubicBezTo>
                    <a:pt x="0" y="7612"/>
                    <a:pt x="16" y="7671"/>
                    <a:pt x="48" y="7719"/>
                  </a:cubicBezTo>
                  <a:cubicBezTo>
                    <a:pt x="80" y="7768"/>
                    <a:pt x="134" y="7800"/>
                    <a:pt x="189" y="7805"/>
                  </a:cubicBezTo>
                  <a:lnTo>
                    <a:pt x="17652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9"/>
                    <a:pt x="17905" y="10601"/>
                  </a:cubicBezTo>
                  <a:cubicBezTo>
                    <a:pt x="18744" y="5666"/>
                    <a:pt x="15416" y="971"/>
                    <a:pt x="10480" y="132"/>
                  </a:cubicBezTo>
                  <a:cubicBezTo>
                    <a:pt x="9965" y="44"/>
                    <a:pt x="9449" y="1"/>
                    <a:pt x="8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8"/>
            <p:cNvSpPr/>
            <p:nvPr/>
          </p:nvSpPr>
          <p:spPr>
            <a:xfrm>
              <a:off x="2980019" y="2034594"/>
              <a:ext cx="738730" cy="417975"/>
            </a:xfrm>
            <a:custGeom>
              <a:avLst/>
              <a:gdLst/>
              <a:ahLst/>
              <a:cxnLst/>
              <a:rect l="l" t="t" r="r" b="b"/>
              <a:pathLst>
                <a:path w="18282" h="10344" extrusionOk="0">
                  <a:moveTo>
                    <a:pt x="8715" y="0"/>
                  </a:moveTo>
                  <a:cubicBezTo>
                    <a:pt x="4477" y="0"/>
                    <a:pt x="731" y="3052"/>
                    <a:pt x="0" y="7370"/>
                  </a:cubicBezTo>
                  <a:lnTo>
                    <a:pt x="17463" y="10343"/>
                  </a:lnTo>
                  <a:cubicBezTo>
                    <a:pt x="18282" y="5521"/>
                    <a:pt x="15039" y="945"/>
                    <a:pt x="10216" y="128"/>
                  </a:cubicBezTo>
                  <a:cubicBezTo>
                    <a:pt x="9712" y="42"/>
                    <a:pt x="9210" y="0"/>
                    <a:pt x="87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2970888" y="2025745"/>
              <a:ext cx="739781" cy="435714"/>
            </a:xfrm>
            <a:custGeom>
              <a:avLst/>
              <a:gdLst/>
              <a:ahLst/>
              <a:cxnLst/>
              <a:rect l="l" t="t" r="r" b="b"/>
              <a:pathLst>
                <a:path w="18308" h="10783" extrusionOk="0">
                  <a:moveTo>
                    <a:pt x="8953" y="439"/>
                  </a:moveTo>
                  <a:cubicBezTo>
                    <a:pt x="9431" y="439"/>
                    <a:pt x="9916" y="479"/>
                    <a:pt x="10404" y="561"/>
                  </a:cubicBezTo>
                  <a:cubicBezTo>
                    <a:pt x="15029" y="1347"/>
                    <a:pt x="18173" y="5696"/>
                    <a:pt x="17507" y="10309"/>
                  </a:cubicBezTo>
                  <a:lnTo>
                    <a:pt x="479" y="7412"/>
                  </a:lnTo>
                  <a:cubicBezTo>
                    <a:pt x="1282" y="3319"/>
                    <a:pt x="4891" y="439"/>
                    <a:pt x="8953" y="439"/>
                  </a:cubicBezTo>
                  <a:close/>
                  <a:moveTo>
                    <a:pt x="8946" y="1"/>
                  </a:moveTo>
                  <a:cubicBezTo>
                    <a:pt x="4606" y="1"/>
                    <a:pt x="762" y="3136"/>
                    <a:pt x="11" y="7557"/>
                  </a:cubicBezTo>
                  <a:cubicBezTo>
                    <a:pt x="0" y="7611"/>
                    <a:pt x="11" y="7670"/>
                    <a:pt x="43" y="7718"/>
                  </a:cubicBezTo>
                  <a:cubicBezTo>
                    <a:pt x="80" y="7767"/>
                    <a:pt x="129" y="7799"/>
                    <a:pt x="189" y="7804"/>
                  </a:cubicBezTo>
                  <a:lnTo>
                    <a:pt x="17652" y="10778"/>
                  </a:lnTo>
                  <a:cubicBezTo>
                    <a:pt x="17662" y="10783"/>
                    <a:pt x="17674" y="10783"/>
                    <a:pt x="17689" y="10783"/>
                  </a:cubicBezTo>
                  <a:cubicBezTo>
                    <a:pt x="17791" y="10783"/>
                    <a:pt x="17883" y="10708"/>
                    <a:pt x="17905" y="10599"/>
                  </a:cubicBezTo>
                  <a:cubicBezTo>
                    <a:pt x="18308" y="8207"/>
                    <a:pt x="17759" y="5804"/>
                    <a:pt x="16362" y="3825"/>
                  </a:cubicBezTo>
                  <a:cubicBezTo>
                    <a:pt x="14959" y="1847"/>
                    <a:pt x="12867" y="534"/>
                    <a:pt x="10480" y="132"/>
                  </a:cubicBezTo>
                  <a:cubicBezTo>
                    <a:pt x="9965" y="43"/>
                    <a:pt x="9452" y="1"/>
                    <a:pt x="89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3346304" y="1592991"/>
              <a:ext cx="207088" cy="192016"/>
            </a:xfrm>
            <a:custGeom>
              <a:avLst/>
              <a:gdLst/>
              <a:ahLst/>
              <a:cxnLst/>
              <a:rect l="l" t="t" r="r" b="b"/>
              <a:pathLst>
                <a:path w="5125" h="4752" extrusionOk="0">
                  <a:moveTo>
                    <a:pt x="2561" y="0"/>
                  </a:moveTo>
                  <a:cubicBezTo>
                    <a:pt x="1422" y="0"/>
                    <a:pt x="419" y="819"/>
                    <a:pt x="221" y="1975"/>
                  </a:cubicBezTo>
                  <a:cubicBezTo>
                    <a:pt x="0" y="3271"/>
                    <a:pt x="871" y="4497"/>
                    <a:pt x="2167" y="4717"/>
                  </a:cubicBezTo>
                  <a:cubicBezTo>
                    <a:pt x="2302" y="4740"/>
                    <a:pt x="2436" y="4751"/>
                    <a:pt x="2568" y="4751"/>
                  </a:cubicBezTo>
                  <a:cubicBezTo>
                    <a:pt x="3702" y="4751"/>
                    <a:pt x="4706" y="3932"/>
                    <a:pt x="4904" y="2776"/>
                  </a:cubicBezTo>
                  <a:cubicBezTo>
                    <a:pt x="5125" y="1481"/>
                    <a:pt x="4254" y="255"/>
                    <a:pt x="2963" y="34"/>
                  </a:cubicBezTo>
                  <a:cubicBezTo>
                    <a:pt x="2828" y="11"/>
                    <a:pt x="2693" y="0"/>
                    <a:pt x="25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3336768" y="1584142"/>
              <a:ext cx="221150" cy="209715"/>
            </a:xfrm>
            <a:custGeom>
              <a:avLst/>
              <a:gdLst/>
              <a:ahLst/>
              <a:cxnLst/>
              <a:rect l="l" t="t" r="r" b="b"/>
              <a:pathLst>
                <a:path w="5473" h="5190" extrusionOk="0">
                  <a:moveTo>
                    <a:pt x="2795" y="436"/>
                  </a:moveTo>
                  <a:cubicBezTo>
                    <a:pt x="2919" y="436"/>
                    <a:pt x="3038" y="447"/>
                    <a:pt x="3162" y="469"/>
                  </a:cubicBezTo>
                  <a:cubicBezTo>
                    <a:pt x="4333" y="667"/>
                    <a:pt x="5123" y="1785"/>
                    <a:pt x="4924" y="2958"/>
                  </a:cubicBezTo>
                  <a:cubicBezTo>
                    <a:pt x="4746" y="4007"/>
                    <a:pt x="3830" y="4752"/>
                    <a:pt x="2799" y="4752"/>
                  </a:cubicBezTo>
                  <a:cubicBezTo>
                    <a:pt x="2679" y="4752"/>
                    <a:pt x="2557" y="4742"/>
                    <a:pt x="2435" y="4721"/>
                  </a:cubicBezTo>
                  <a:cubicBezTo>
                    <a:pt x="1263" y="4522"/>
                    <a:pt x="472" y="3404"/>
                    <a:pt x="671" y="2231"/>
                  </a:cubicBezTo>
                  <a:cubicBezTo>
                    <a:pt x="854" y="1184"/>
                    <a:pt x="1768" y="436"/>
                    <a:pt x="2795" y="436"/>
                  </a:cubicBezTo>
                  <a:close/>
                  <a:moveTo>
                    <a:pt x="2797" y="0"/>
                  </a:moveTo>
                  <a:cubicBezTo>
                    <a:pt x="1554" y="0"/>
                    <a:pt x="459" y="895"/>
                    <a:pt x="241" y="2162"/>
                  </a:cubicBezTo>
                  <a:cubicBezTo>
                    <a:pt x="0" y="3571"/>
                    <a:pt x="956" y="4909"/>
                    <a:pt x="2365" y="5152"/>
                  </a:cubicBezTo>
                  <a:cubicBezTo>
                    <a:pt x="2510" y="5179"/>
                    <a:pt x="2656" y="5189"/>
                    <a:pt x="2800" y="5189"/>
                  </a:cubicBezTo>
                  <a:cubicBezTo>
                    <a:pt x="4043" y="5189"/>
                    <a:pt x="5140" y="4291"/>
                    <a:pt x="5355" y="3028"/>
                  </a:cubicBezTo>
                  <a:cubicBezTo>
                    <a:pt x="5473" y="2345"/>
                    <a:pt x="5317" y="1662"/>
                    <a:pt x="4914" y="1092"/>
                  </a:cubicBezTo>
                  <a:cubicBezTo>
                    <a:pt x="4517" y="527"/>
                    <a:pt x="3919" y="156"/>
                    <a:pt x="3237" y="38"/>
                  </a:cubicBezTo>
                  <a:cubicBezTo>
                    <a:pt x="3089" y="12"/>
                    <a:pt x="2942" y="0"/>
                    <a:pt x="2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8"/>
            <p:cNvSpPr/>
            <p:nvPr/>
          </p:nvSpPr>
          <p:spPr>
            <a:xfrm>
              <a:off x="3286745" y="1943194"/>
              <a:ext cx="207088" cy="192057"/>
            </a:xfrm>
            <a:custGeom>
              <a:avLst/>
              <a:gdLst/>
              <a:ahLst/>
              <a:cxnLst/>
              <a:rect l="l" t="t" r="r" b="b"/>
              <a:pathLst>
                <a:path w="5125" h="4753" extrusionOk="0">
                  <a:moveTo>
                    <a:pt x="2557" y="1"/>
                  </a:moveTo>
                  <a:cubicBezTo>
                    <a:pt x="1423" y="1"/>
                    <a:pt x="419" y="821"/>
                    <a:pt x="221" y="1981"/>
                  </a:cubicBezTo>
                  <a:cubicBezTo>
                    <a:pt x="1" y="3271"/>
                    <a:pt x="872" y="4497"/>
                    <a:pt x="2162" y="4718"/>
                  </a:cubicBezTo>
                  <a:cubicBezTo>
                    <a:pt x="2297" y="4741"/>
                    <a:pt x="2432" y="4752"/>
                    <a:pt x="2565" y="4752"/>
                  </a:cubicBezTo>
                  <a:cubicBezTo>
                    <a:pt x="3703" y="4752"/>
                    <a:pt x="4707" y="3933"/>
                    <a:pt x="4904" y="2777"/>
                  </a:cubicBezTo>
                  <a:cubicBezTo>
                    <a:pt x="5125" y="1480"/>
                    <a:pt x="4254" y="254"/>
                    <a:pt x="2958" y="35"/>
                  </a:cubicBezTo>
                  <a:cubicBezTo>
                    <a:pt x="2824" y="12"/>
                    <a:pt x="2690" y="1"/>
                    <a:pt x="25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8"/>
            <p:cNvSpPr/>
            <p:nvPr/>
          </p:nvSpPr>
          <p:spPr>
            <a:xfrm>
              <a:off x="3282219" y="1934426"/>
              <a:ext cx="215938" cy="209634"/>
            </a:xfrm>
            <a:custGeom>
              <a:avLst/>
              <a:gdLst/>
              <a:ahLst/>
              <a:cxnLst/>
              <a:rect l="l" t="t" r="r" b="b"/>
              <a:pathLst>
                <a:path w="5344" h="5188" extrusionOk="0">
                  <a:moveTo>
                    <a:pt x="2666" y="439"/>
                  </a:moveTo>
                  <a:cubicBezTo>
                    <a:pt x="2790" y="439"/>
                    <a:pt x="2914" y="451"/>
                    <a:pt x="3038" y="466"/>
                  </a:cubicBezTo>
                  <a:cubicBezTo>
                    <a:pt x="3602" y="563"/>
                    <a:pt x="4097" y="875"/>
                    <a:pt x="4430" y="1349"/>
                  </a:cubicBezTo>
                  <a:cubicBezTo>
                    <a:pt x="4763" y="1816"/>
                    <a:pt x="4899" y="2386"/>
                    <a:pt x="4802" y="2955"/>
                  </a:cubicBezTo>
                  <a:cubicBezTo>
                    <a:pt x="4705" y="3526"/>
                    <a:pt x="4393" y="4020"/>
                    <a:pt x="3919" y="4354"/>
                  </a:cubicBezTo>
                  <a:cubicBezTo>
                    <a:pt x="3553" y="4615"/>
                    <a:pt x="3124" y="4751"/>
                    <a:pt x="2681" y="4751"/>
                  </a:cubicBezTo>
                  <a:cubicBezTo>
                    <a:pt x="2559" y="4751"/>
                    <a:pt x="2435" y="4740"/>
                    <a:pt x="2311" y="4719"/>
                  </a:cubicBezTo>
                  <a:cubicBezTo>
                    <a:pt x="1742" y="4623"/>
                    <a:pt x="1247" y="4310"/>
                    <a:pt x="914" y="3843"/>
                  </a:cubicBezTo>
                  <a:cubicBezTo>
                    <a:pt x="581" y="3370"/>
                    <a:pt x="452" y="2801"/>
                    <a:pt x="549" y="2230"/>
                  </a:cubicBezTo>
                  <a:cubicBezTo>
                    <a:pt x="646" y="1665"/>
                    <a:pt x="957" y="1171"/>
                    <a:pt x="1425" y="838"/>
                  </a:cubicBezTo>
                  <a:cubicBezTo>
                    <a:pt x="1795" y="575"/>
                    <a:pt x="2226" y="439"/>
                    <a:pt x="2666" y="439"/>
                  </a:cubicBezTo>
                  <a:close/>
                  <a:moveTo>
                    <a:pt x="2672" y="0"/>
                  </a:moveTo>
                  <a:cubicBezTo>
                    <a:pt x="2138" y="0"/>
                    <a:pt x="1617" y="164"/>
                    <a:pt x="1172" y="478"/>
                  </a:cubicBezTo>
                  <a:cubicBezTo>
                    <a:pt x="608" y="880"/>
                    <a:pt x="231" y="1478"/>
                    <a:pt x="118" y="2161"/>
                  </a:cubicBezTo>
                  <a:cubicBezTo>
                    <a:pt x="0" y="2843"/>
                    <a:pt x="156" y="3531"/>
                    <a:pt x="559" y="4096"/>
                  </a:cubicBezTo>
                  <a:cubicBezTo>
                    <a:pt x="957" y="4660"/>
                    <a:pt x="1554" y="5037"/>
                    <a:pt x="2237" y="5149"/>
                  </a:cubicBezTo>
                  <a:cubicBezTo>
                    <a:pt x="2388" y="5176"/>
                    <a:pt x="2532" y="5188"/>
                    <a:pt x="2678" y="5188"/>
                  </a:cubicBezTo>
                  <a:cubicBezTo>
                    <a:pt x="3210" y="5188"/>
                    <a:pt x="3731" y="5027"/>
                    <a:pt x="4172" y="4709"/>
                  </a:cubicBezTo>
                  <a:cubicBezTo>
                    <a:pt x="4738" y="4310"/>
                    <a:pt x="5113" y="3714"/>
                    <a:pt x="5232" y="3032"/>
                  </a:cubicBezTo>
                  <a:cubicBezTo>
                    <a:pt x="5344" y="2349"/>
                    <a:pt x="5189" y="1660"/>
                    <a:pt x="4790" y="1096"/>
                  </a:cubicBezTo>
                  <a:cubicBezTo>
                    <a:pt x="4388" y="531"/>
                    <a:pt x="3790" y="155"/>
                    <a:pt x="3108" y="37"/>
                  </a:cubicBezTo>
                  <a:cubicBezTo>
                    <a:pt x="2962" y="12"/>
                    <a:pt x="2817" y="0"/>
                    <a:pt x="26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3227267" y="2293599"/>
              <a:ext cx="206846" cy="191814"/>
            </a:xfrm>
            <a:custGeom>
              <a:avLst/>
              <a:gdLst/>
              <a:ahLst/>
              <a:cxnLst/>
              <a:rect l="l" t="t" r="r" b="b"/>
              <a:pathLst>
                <a:path w="5119" h="4747" extrusionOk="0">
                  <a:moveTo>
                    <a:pt x="2555" y="1"/>
                  </a:moveTo>
                  <a:cubicBezTo>
                    <a:pt x="1420" y="1"/>
                    <a:pt x="412" y="815"/>
                    <a:pt x="214" y="1977"/>
                  </a:cubicBezTo>
                  <a:cubicBezTo>
                    <a:pt x="0" y="3267"/>
                    <a:pt x="865" y="4493"/>
                    <a:pt x="2162" y="4712"/>
                  </a:cubicBezTo>
                  <a:cubicBezTo>
                    <a:pt x="2297" y="4736"/>
                    <a:pt x="2432" y="4747"/>
                    <a:pt x="2564" y="4747"/>
                  </a:cubicBezTo>
                  <a:cubicBezTo>
                    <a:pt x="3698" y="4747"/>
                    <a:pt x="4701" y="3931"/>
                    <a:pt x="4897" y="2772"/>
                  </a:cubicBezTo>
                  <a:cubicBezTo>
                    <a:pt x="5118" y="1481"/>
                    <a:pt x="4247" y="250"/>
                    <a:pt x="2957" y="35"/>
                  </a:cubicBezTo>
                  <a:cubicBezTo>
                    <a:pt x="2822" y="12"/>
                    <a:pt x="2688" y="1"/>
                    <a:pt x="25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3222660" y="2284669"/>
              <a:ext cx="216018" cy="209594"/>
            </a:xfrm>
            <a:custGeom>
              <a:avLst/>
              <a:gdLst/>
              <a:ahLst/>
              <a:cxnLst/>
              <a:rect l="l" t="t" r="r" b="b"/>
              <a:pathLst>
                <a:path w="5346" h="5187" extrusionOk="0">
                  <a:moveTo>
                    <a:pt x="2668" y="439"/>
                  </a:moveTo>
                  <a:cubicBezTo>
                    <a:pt x="2792" y="439"/>
                    <a:pt x="2909" y="449"/>
                    <a:pt x="3033" y="471"/>
                  </a:cubicBezTo>
                  <a:cubicBezTo>
                    <a:pt x="3604" y="568"/>
                    <a:pt x="4098" y="880"/>
                    <a:pt x="4431" y="1347"/>
                  </a:cubicBezTo>
                  <a:cubicBezTo>
                    <a:pt x="4765" y="1816"/>
                    <a:pt x="4894" y="2391"/>
                    <a:pt x="4797" y="2955"/>
                  </a:cubicBezTo>
                  <a:cubicBezTo>
                    <a:pt x="4700" y="3526"/>
                    <a:pt x="4388" y="4020"/>
                    <a:pt x="3921" y="4353"/>
                  </a:cubicBezTo>
                  <a:cubicBezTo>
                    <a:pt x="3554" y="4615"/>
                    <a:pt x="3121" y="4751"/>
                    <a:pt x="2680" y="4751"/>
                  </a:cubicBezTo>
                  <a:cubicBezTo>
                    <a:pt x="2558" y="4751"/>
                    <a:pt x="2435" y="4740"/>
                    <a:pt x="2313" y="4719"/>
                  </a:cubicBezTo>
                  <a:cubicBezTo>
                    <a:pt x="1743" y="4622"/>
                    <a:pt x="1249" y="4310"/>
                    <a:pt x="914" y="3843"/>
                  </a:cubicBezTo>
                  <a:cubicBezTo>
                    <a:pt x="581" y="3375"/>
                    <a:pt x="452" y="2799"/>
                    <a:pt x="549" y="2235"/>
                  </a:cubicBezTo>
                  <a:cubicBezTo>
                    <a:pt x="646" y="1665"/>
                    <a:pt x="958" y="1171"/>
                    <a:pt x="1425" y="836"/>
                  </a:cubicBezTo>
                  <a:cubicBezTo>
                    <a:pt x="1792" y="573"/>
                    <a:pt x="2227" y="439"/>
                    <a:pt x="2668" y="439"/>
                  </a:cubicBezTo>
                  <a:close/>
                  <a:moveTo>
                    <a:pt x="2673" y="0"/>
                  </a:moveTo>
                  <a:cubicBezTo>
                    <a:pt x="2139" y="0"/>
                    <a:pt x="1617" y="164"/>
                    <a:pt x="1172" y="482"/>
                  </a:cubicBezTo>
                  <a:cubicBezTo>
                    <a:pt x="608" y="880"/>
                    <a:pt x="232" y="1476"/>
                    <a:pt x="114" y="2159"/>
                  </a:cubicBezTo>
                  <a:cubicBezTo>
                    <a:pt x="1" y="2843"/>
                    <a:pt x="157" y="3531"/>
                    <a:pt x="554" y="4095"/>
                  </a:cubicBezTo>
                  <a:cubicBezTo>
                    <a:pt x="958" y="4660"/>
                    <a:pt x="1554" y="5037"/>
                    <a:pt x="2237" y="5149"/>
                  </a:cubicBezTo>
                  <a:cubicBezTo>
                    <a:pt x="2383" y="5176"/>
                    <a:pt x="2534" y="5186"/>
                    <a:pt x="2678" y="5186"/>
                  </a:cubicBezTo>
                  <a:cubicBezTo>
                    <a:pt x="3211" y="5186"/>
                    <a:pt x="3727" y="5025"/>
                    <a:pt x="4173" y="4708"/>
                  </a:cubicBezTo>
                  <a:cubicBezTo>
                    <a:pt x="4738" y="4310"/>
                    <a:pt x="5115" y="3714"/>
                    <a:pt x="5227" y="3030"/>
                  </a:cubicBezTo>
                  <a:cubicBezTo>
                    <a:pt x="5346" y="2347"/>
                    <a:pt x="5189" y="1660"/>
                    <a:pt x="4786" y="1094"/>
                  </a:cubicBezTo>
                  <a:cubicBezTo>
                    <a:pt x="4388" y="531"/>
                    <a:pt x="3792" y="154"/>
                    <a:pt x="3108" y="36"/>
                  </a:cubicBezTo>
                  <a:cubicBezTo>
                    <a:pt x="2963" y="12"/>
                    <a:pt x="2818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8" name="Google Shape;418;p38"/>
          <p:cNvSpPr/>
          <p:nvPr/>
        </p:nvSpPr>
        <p:spPr>
          <a:xfrm>
            <a:off x="753716" y="650599"/>
            <a:ext cx="280954" cy="184179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38"/>
          <p:cNvSpPr/>
          <p:nvPr/>
        </p:nvSpPr>
        <p:spPr>
          <a:xfrm>
            <a:off x="8337454" y="3282465"/>
            <a:ext cx="159685" cy="158963"/>
          </a:xfrm>
          <a:custGeom>
            <a:avLst/>
            <a:gdLst/>
            <a:ahLst/>
            <a:cxnLst/>
            <a:rect l="l" t="t" r="r" b="b"/>
            <a:pathLst>
              <a:path w="3427" h="3383" extrusionOk="0">
                <a:moveTo>
                  <a:pt x="1714" y="0"/>
                </a:moveTo>
                <a:cubicBezTo>
                  <a:pt x="1671" y="0"/>
                  <a:pt x="1628" y="22"/>
                  <a:pt x="1603" y="64"/>
                </a:cubicBezTo>
                <a:lnTo>
                  <a:pt x="1087" y="1011"/>
                </a:lnTo>
                <a:cubicBezTo>
                  <a:pt x="1077" y="1032"/>
                  <a:pt x="1060" y="1054"/>
                  <a:pt x="1040" y="1064"/>
                </a:cubicBezTo>
                <a:lnTo>
                  <a:pt x="92" y="1580"/>
                </a:lnTo>
                <a:cubicBezTo>
                  <a:pt x="1" y="1629"/>
                  <a:pt x="1" y="1753"/>
                  <a:pt x="92" y="1801"/>
                </a:cubicBezTo>
                <a:lnTo>
                  <a:pt x="1040" y="2317"/>
                </a:lnTo>
                <a:cubicBezTo>
                  <a:pt x="1060" y="2328"/>
                  <a:pt x="1077" y="2350"/>
                  <a:pt x="1087" y="2371"/>
                </a:cubicBezTo>
                <a:lnTo>
                  <a:pt x="1603" y="3317"/>
                </a:lnTo>
                <a:cubicBezTo>
                  <a:pt x="1628" y="3361"/>
                  <a:pt x="1671" y="3382"/>
                  <a:pt x="1714" y="3382"/>
                </a:cubicBezTo>
                <a:cubicBezTo>
                  <a:pt x="1757" y="3382"/>
                  <a:pt x="1800" y="3361"/>
                  <a:pt x="1824" y="3317"/>
                </a:cubicBezTo>
                <a:lnTo>
                  <a:pt x="2345" y="2371"/>
                </a:lnTo>
                <a:cubicBezTo>
                  <a:pt x="2356" y="2350"/>
                  <a:pt x="2373" y="2328"/>
                  <a:pt x="2395" y="2317"/>
                </a:cubicBezTo>
                <a:lnTo>
                  <a:pt x="3340" y="1801"/>
                </a:lnTo>
                <a:cubicBezTo>
                  <a:pt x="3427" y="1753"/>
                  <a:pt x="3427" y="1629"/>
                  <a:pt x="3340" y="1580"/>
                </a:cubicBezTo>
                <a:lnTo>
                  <a:pt x="2395" y="1064"/>
                </a:lnTo>
                <a:cubicBezTo>
                  <a:pt x="2373" y="1054"/>
                  <a:pt x="2356" y="1032"/>
                  <a:pt x="2345" y="1011"/>
                </a:cubicBezTo>
                <a:lnTo>
                  <a:pt x="1824" y="64"/>
                </a:lnTo>
                <a:cubicBezTo>
                  <a:pt x="1800" y="22"/>
                  <a:pt x="1757" y="0"/>
                  <a:pt x="1714" y="0"/>
                </a:cubicBez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1" name="Google Shape;421;p38"/>
          <p:cNvGrpSpPr/>
          <p:nvPr/>
        </p:nvGrpSpPr>
        <p:grpSpPr>
          <a:xfrm rot="-10256880" flipH="1">
            <a:off x="8203648" y="850808"/>
            <a:ext cx="934542" cy="1778023"/>
            <a:chOff x="2970888" y="614306"/>
            <a:chExt cx="988120" cy="1879957"/>
          </a:xfrm>
        </p:grpSpPr>
        <p:sp>
          <p:nvSpPr>
            <p:cNvPr id="422" name="Google Shape;422;p38"/>
            <p:cNvSpPr/>
            <p:nvPr/>
          </p:nvSpPr>
          <p:spPr>
            <a:xfrm>
              <a:off x="3186860" y="623276"/>
              <a:ext cx="772147" cy="715940"/>
            </a:xfrm>
            <a:custGeom>
              <a:avLst/>
              <a:gdLst/>
              <a:ahLst/>
              <a:cxnLst/>
              <a:rect l="l" t="t" r="r" b="b"/>
              <a:pathLst>
                <a:path w="19109" h="17718" extrusionOk="0">
                  <a:moveTo>
                    <a:pt x="9539" y="0"/>
                  </a:moveTo>
                  <a:cubicBezTo>
                    <a:pt x="5304" y="0"/>
                    <a:pt x="1559" y="3052"/>
                    <a:pt x="822" y="7370"/>
                  </a:cubicBezTo>
                  <a:cubicBezTo>
                    <a:pt x="0" y="12194"/>
                    <a:pt x="3247" y="16769"/>
                    <a:pt x="8070" y="17591"/>
                  </a:cubicBezTo>
                  <a:cubicBezTo>
                    <a:pt x="8572" y="17677"/>
                    <a:pt x="9071" y="17718"/>
                    <a:pt x="9564" y="17718"/>
                  </a:cubicBezTo>
                  <a:cubicBezTo>
                    <a:pt x="13804" y="17718"/>
                    <a:pt x="17554" y="14665"/>
                    <a:pt x="18286" y="10344"/>
                  </a:cubicBezTo>
                  <a:cubicBezTo>
                    <a:pt x="19109" y="5521"/>
                    <a:pt x="15861" y="945"/>
                    <a:pt x="11038" y="128"/>
                  </a:cubicBezTo>
                  <a:cubicBezTo>
                    <a:pt x="10535" y="42"/>
                    <a:pt x="10033" y="0"/>
                    <a:pt x="95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3194861" y="614306"/>
              <a:ext cx="756146" cy="733719"/>
            </a:xfrm>
            <a:custGeom>
              <a:avLst/>
              <a:gdLst/>
              <a:ahLst/>
              <a:cxnLst/>
              <a:rect l="l" t="t" r="r" b="b"/>
              <a:pathLst>
                <a:path w="18713" h="18158" extrusionOk="0">
                  <a:moveTo>
                    <a:pt x="9340" y="436"/>
                  </a:moveTo>
                  <a:cubicBezTo>
                    <a:pt x="9824" y="436"/>
                    <a:pt x="10319" y="479"/>
                    <a:pt x="10808" y="566"/>
                  </a:cubicBezTo>
                  <a:cubicBezTo>
                    <a:pt x="13082" y="953"/>
                    <a:pt x="15067" y="2199"/>
                    <a:pt x="16405" y="4082"/>
                  </a:cubicBezTo>
                  <a:cubicBezTo>
                    <a:pt x="17739" y="5963"/>
                    <a:pt x="18260" y="8254"/>
                    <a:pt x="17873" y="10528"/>
                  </a:cubicBezTo>
                  <a:cubicBezTo>
                    <a:pt x="17486" y="12803"/>
                    <a:pt x="16238" y="14793"/>
                    <a:pt x="14357" y="16126"/>
                  </a:cubicBezTo>
                  <a:cubicBezTo>
                    <a:pt x="12875" y="17176"/>
                    <a:pt x="11149" y="17724"/>
                    <a:pt x="9375" y="17724"/>
                  </a:cubicBezTo>
                  <a:cubicBezTo>
                    <a:pt x="8889" y="17724"/>
                    <a:pt x="8399" y="17682"/>
                    <a:pt x="7910" y="17599"/>
                  </a:cubicBezTo>
                  <a:cubicBezTo>
                    <a:pt x="5630" y="17212"/>
                    <a:pt x="3646" y="15959"/>
                    <a:pt x="2312" y="14076"/>
                  </a:cubicBezTo>
                  <a:cubicBezTo>
                    <a:pt x="974" y="12195"/>
                    <a:pt x="453" y="9904"/>
                    <a:pt x="840" y="7631"/>
                  </a:cubicBezTo>
                  <a:cubicBezTo>
                    <a:pt x="1227" y="5356"/>
                    <a:pt x="2480" y="3366"/>
                    <a:pt x="4361" y="2033"/>
                  </a:cubicBezTo>
                  <a:cubicBezTo>
                    <a:pt x="5835" y="985"/>
                    <a:pt x="7565" y="436"/>
                    <a:pt x="9340" y="436"/>
                  </a:cubicBezTo>
                  <a:close/>
                  <a:moveTo>
                    <a:pt x="9347" y="1"/>
                  </a:moveTo>
                  <a:cubicBezTo>
                    <a:pt x="7479" y="1"/>
                    <a:pt x="5659" y="575"/>
                    <a:pt x="4108" y="1678"/>
                  </a:cubicBezTo>
                  <a:cubicBezTo>
                    <a:pt x="2130" y="3075"/>
                    <a:pt x="818" y="5167"/>
                    <a:pt x="409" y="7554"/>
                  </a:cubicBezTo>
                  <a:cubicBezTo>
                    <a:pt x="1" y="9947"/>
                    <a:pt x="549" y="12351"/>
                    <a:pt x="1952" y="14329"/>
                  </a:cubicBezTo>
                  <a:cubicBezTo>
                    <a:pt x="3356" y="16309"/>
                    <a:pt x="5441" y="17620"/>
                    <a:pt x="7835" y="18029"/>
                  </a:cubicBezTo>
                  <a:cubicBezTo>
                    <a:pt x="8351" y="18115"/>
                    <a:pt x="8867" y="18158"/>
                    <a:pt x="9377" y="18158"/>
                  </a:cubicBezTo>
                  <a:cubicBezTo>
                    <a:pt x="11238" y="18158"/>
                    <a:pt x="13055" y="17582"/>
                    <a:pt x="14610" y="16486"/>
                  </a:cubicBezTo>
                  <a:cubicBezTo>
                    <a:pt x="16583" y="15083"/>
                    <a:pt x="17900" y="12991"/>
                    <a:pt x="18303" y="10604"/>
                  </a:cubicBezTo>
                  <a:cubicBezTo>
                    <a:pt x="18712" y="8211"/>
                    <a:pt x="18164" y="5807"/>
                    <a:pt x="16760" y="3829"/>
                  </a:cubicBezTo>
                  <a:cubicBezTo>
                    <a:pt x="15357" y="1850"/>
                    <a:pt x="13270" y="538"/>
                    <a:pt x="10878" y="129"/>
                  </a:cubicBezTo>
                  <a:cubicBezTo>
                    <a:pt x="10367" y="43"/>
                    <a:pt x="9855" y="1"/>
                    <a:pt x="93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3220074" y="623276"/>
              <a:ext cx="738932" cy="418016"/>
            </a:xfrm>
            <a:custGeom>
              <a:avLst/>
              <a:gdLst/>
              <a:ahLst/>
              <a:cxnLst/>
              <a:rect l="l" t="t" r="r" b="b"/>
              <a:pathLst>
                <a:path w="18287" h="10345" extrusionOk="0">
                  <a:moveTo>
                    <a:pt x="8717" y="0"/>
                  </a:moveTo>
                  <a:cubicBezTo>
                    <a:pt x="4482" y="0"/>
                    <a:pt x="737" y="3052"/>
                    <a:pt x="0" y="7370"/>
                  </a:cubicBezTo>
                  <a:lnTo>
                    <a:pt x="17464" y="10344"/>
                  </a:lnTo>
                  <a:cubicBezTo>
                    <a:pt x="18287" y="5521"/>
                    <a:pt x="15039" y="945"/>
                    <a:pt x="10216" y="128"/>
                  </a:cubicBezTo>
                  <a:cubicBezTo>
                    <a:pt x="9713" y="42"/>
                    <a:pt x="9211" y="0"/>
                    <a:pt x="8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3210942" y="614306"/>
              <a:ext cx="740063" cy="435835"/>
            </a:xfrm>
            <a:custGeom>
              <a:avLst/>
              <a:gdLst/>
              <a:ahLst/>
              <a:cxnLst/>
              <a:rect l="l" t="t" r="r" b="b"/>
              <a:pathLst>
                <a:path w="18315" h="10786" extrusionOk="0">
                  <a:moveTo>
                    <a:pt x="8939" y="441"/>
                  </a:moveTo>
                  <a:cubicBezTo>
                    <a:pt x="9427" y="441"/>
                    <a:pt x="9919" y="482"/>
                    <a:pt x="10410" y="566"/>
                  </a:cubicBezTo>
                  <a:cubicBezTo>
                    <a:pt x="12684" y="953"/>
                    <a:pt x="14669" y="2199"/>
                    <a:pt x="16007" y="4082"/>
                  </a:cubicBezTo>
                  <a:cubicBezTo>
                    <a:pt x="17297" y="5904"/>
                    <a:pt x="17830" y="8108"/>
                    <a:pt x="17508" y="10313"/>
                  </a:cubicBezTo>
                  <a:lnTo>
                    <a:pt x="484" y="7415"/>
                  </a:lnTo>
                  <a:cubicBezTo>
                    <a:pt x="909" y="5232"/>
                    <a:pt x="2140" y="3323"/>
                    <a:pt x="3963" y="2033"/>
                  </a:cubicBezTo>
                  <a:cubicBezTo>
                    <a:pt x="5439" y="987"/>
                    <a:pt x="7164" y="441"/>
                    <a:pt x="8939" y="441"/>
                  </a:cubicBezTo>
                  <a:close/>
                  <a:moveTo>
                    <a:pt x="8949" y="1"/>
                  </a:moveTo>
                  <a:cubicBezTo>
                    <a:pt x="7081" y="1"/>
                    <a:pt x="5261" y="575"/>
                    <a:pt x="3710" y="1678"/>
                  </a:cubicBezTo>
                  <a:cubicBezTo>
                    <a:pt x="1732" y="3075"/>
                    <a:pt x="420" y="5167"/>
                    <a:pt x="11" y="7554"/>
                  </a:cubicBezTo>
                  <a:cubicBezTo>
                    <a:pt x="0" y="7614"/>
                    <a:pt x="17" y="7673"/>
                    <a:pt x="49" y="7721"/>
                  </a:cubicBezTo>
                  <a:cubicBezTo>
                    <a:pt x="82" y="7770"/>
                    <a:pt x="135" y="7802"/>
                    <a:pt x="189" y="7807"/>
                  </a:cubicBezTo>
                  <a:lnTo>
                    <a:pt x="17652" y="10781"/>
                  </a:lnTo>
                  <a:cubicBezTo>
                    <a:pt x="17669" y="10781"/>
                    <a:pt x="17679" y="10786"/>
                    <a:pt x="17690" y="10786"/>
                  </a:cubicBezTo>
                  <a:cubicBezTo>
                    <a:pt x="17739" y="10786"/>
                    <a:pt x="17781" y="10770"/>
                    <a:pt x="17819" y="10743"/>
                  </a:cubicBezTo>
                  <a:cubicBezTo>
                    <a:pt x="17868" y="10711"/>
                    <a:pt x="17895" y="10657"/>
                    <a:pt x="17905" y="10604"/>
                  </a:cubicBezTo>
                  <a:cubicBezTo>
                    <a:pt x="18314" y="8211"/>
                    <a:pt x="17766" y="5807"/>
                    <a:pt x="16362" y="3829"/>
                  </a:cubicBezTo>
                  <a:cubicBezTo>
                    <a:pt x="14959" y="1850"/>
                    <a:pt x="12872" y="538"/>
                    <a:pt x="10480" y="129"/>
                  </a:cubicBezTo>
                  <a:cubicBezTo>
                    <a:pt x="9969" y="43"/>
                    <a:pt x="9457" y="1"/>
                    <a:pt x="89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3099905" y="1328895"/>
              <a:ext cx="738972" cy="418016"/>
            </a:xfrm>
            <a:custGeom>
              <a:avLst/>
              <a:gdLst/>
              <a:ahLst/>
              <a:cxnLst/>
              <a:rect l="l" t="t" r="r" b="b"/>
              <a:pathLst>
                <a:path w="18288" h="10345" extrusionOk="0">
                  <a:moveTo>
                    <a:pt x="8723" y="1"/>
                  </a:moveTo>
                  <a:cubicBezTo>
                    <a:pt x="4484" y="1"/>
                    <a:pt x="737" y="3052"/>
                    <a:pt x="1" y="7372"/>
                  </a:cubicBezTo>
                  <a:lnTo>
                    <a:pt x="17464" y="10345"/>
                  </a:lnTo>
                  <a:cubicBezTo>
                    <a:pt x="18288" y="5521"/>
                    <a:pt x="15045" y="947"/>
                    <a:pt x="10222" y="128"/>
                  </a:cubicBezTo>
                  <a:cubicBezTo>
                    <a:pt x="9719" y="43"/>
                    <a:pt x="9217" y="1"/>
                    <a:pt x="87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3090814" y="1320086"/>
              <a:ext cx="757600" cy="435754"/>
            </a:xfrm>
            <a:custGeom>
              <a:avLst/>
              <a:gdLst/>
              <a:ahLst/>
              <a:cxnLst/>
              <a:rect l="l" t="t" r="r" b="b"/>
              <a:pathLst>
                <a:path w="18749" h="10784" extrusionOk="0">
                  <a:moveTo>
                    <a:pt x="8941" y="437"/>
                  </a:moveTo>
                  <a:cubicBezTo>
                    <a:pt x="9429" y="437"/>
                    <a:pt x="9920" y="478"/>
                    <a:pt x="10410" y="562"/>
                  </a:cubicBezTo>
                  <a:cubicBezTo>
                    <a:pt x="12684" y="949"/>
                    <a:pt x="14674" y="2197"/>
                    <a:pt x="16007" y="4078"/>
                  </a:cubicBezTo>
                  <a:cubicBezTo>
                    <a:pt x="17297" y="5900"/>
                    <a:pt x="17830" y="8106"/>
                    <a:pt x="17513" y="10310"/>
                  </a:cubicBezTo>
                  <a:lnTo>
                    <a:pt x="484" y="7411"/>
                  </a:lnTo>
                  <a:cubicBezTo>
                    <a:pt x="909" y="5229"/>
                    <a:pt x="2140" y="3320"/>
                    <a:pt x="3963" y="2029"/>
                  </a:cubicBezTo>
                  <a:cubicBezTo>
                    <a:pt x="5439" y="983"/>
                    <a:pt x="7167" y="437"/>
                    <a:pt x="8941" y="437"/>
                  </a:cubicBezTo>
                  <a:close/>
                  <a:moveTo>
                    <a:pt x="8936" y="0"/>
                  </a:moveTo>
                  <a:cubicBezTo>
                    <a:pt x="7073" y="0"/>
                    <a:pt x="5261" y="575"/>
                    <a:pt x="3710" y="1674"/>
                  </a:cubicBezTo>
                  <a:cubicBezTo>
                    <a:pt x="1732" y="3078"/>
                    <a:pt x="420" y="5165"/>
                    <a:pt x="10" y="7552"/>
                  </a:cubicBezTo>
                  <a:cubicBezTo>
                    <a:pt x="0" y="7610"/>
                    <a:pt x="16" y="7670"/>
                    <a:pt x="48" y="7719"/>
                  </a:cubicBezTo>
                  <a:cubicBezTo>
                    <a:pt x="80" y="7766"/>
                    <a:pt x="134" y="7799"/>
                    <a:pt x="194" y="7804"/>
                  </a:cubicBezTo>
                  <a:lnTo>
                    <a:pt x="17657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7"/>
                    <a:pt x="17910" y="10600"/>
                  </a:cubicBezTo>
                  <a:cubicBezTo>
                    <a:pt x="18749" y="5664"/>
                    <a:pt x="15416" y="971"/>
                    <a:pt x="10485" y="132"/>
                  </a:cubicBezTo>
                  <a:cubicBezTo>
                    <a:pt x="9968" y="44"/>
                    <a:pt x="9450" y="0"/>
                    <a:pt x="8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3039983" y="1681724"/>
              <a:ext cx="738932" cy="418056"/>
            </a:xfrm>
            <a:custGeom>
              <a:avLst/>
              <a:gdLst/>
              <a:ahLst/>
              <a:cxnLst/>
              <a:rect l="l" t="t" r="r" b="b"/>
              <a:pathLst>
                <a:path w="18287" h="10346" extrusionOk="0">
                  <a:moveTo>
                    <a:pt x="8715" y="1"/>
                  </a:moveTo>
                  <a:cubicBezTo>
                    <a:pt x="4478" y="1"/>
                    <a:pt x="736" y="3053"/>
                    <a:pt x="0" y="7371"/>
                  </a:cubicBezTo>
                  <a:lnTo>
                    <a:pt x="17463" y="10345"/>
                  </a:lnTo>
                  <a:cubicBezTo>
                    <a:pt x="18287" y="5521"/>
                    <a:pt x="15039" y="946"/>
                    <a:pt x="10216" y="129"/>
                  </a:cubicBezTo>
                  <a:cubicBezTo>
                    <a:pt x="9712" y="43"/>
                    <a:pt x="9210" y="1"/>
                    <a:pt x="87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3030851" y="1672875"/>
              <a:ext cx="757398" cy="435754"/>
            </a:xfrm>
            <a:custGeom>
              <a:avLst/>
              <a:gdLst/>
              <a:ahLst/>
              <a:cxnLst/>
              <a:rect l="l" t="t" r="r" b="b"/>
              <a:pathLst>
                <a:path w="18744" h="10784" extrusionOk="0">
                  <a:moveTo>
                    <a:pt x="8939" y="439"/>
                  </a:moveTo>
                  <a:cubicBezTo>
                    <a:pt x="9427" y="439"/>
                    <a:pt x="9919" y="480"/>
                    <a:pt x="10410" y="563"/>
                  </a:cubicBezTo>
                  <a:cubicBezTo>
                    <a:pt x="12684" y="950"/>
                    <a:pt x="14668" y="2197"/>
                    <a:pt x="16007" y="4080"/>
                  </a:cubicBezTo>
                  <a:cubicBezTo>
                    <a:pt x="17297" y="5902"/>
                    <a:pt x="17830" y="8106"/>
                    <a:pt x="17507" y="10311"/>
                  </a:cubicBezTo>
                  <a:lnTo>
                    <a:pt x="479" y="7413"/>
                  </a:lnTo>
                  <a:cubicBezTo>
                    <a:pt x="909" y="5229"/>
                    <a:pt x="2140" y="3321"/>
                    <a:pt x="3963" y="2030"/>
                  </a:cubicBezTo>
                  <a:cubicBezTo>
                    <a:pt x="5439" y="985"/>
                    <a:pt x="7163" y="439"/>
                    <a:pt x="8939" y="439"/>
                  </a:cubicBezTo>
                  <a:close/>
                  <a:moveTo>
                    <a:pt x="8936" y="1"/>
                  </a:moveTo>
                  <a:cubicBezTo>
                    <a:pt x="7073" y="1"/>
                    <a:pt x="5258" y="575"/>
                    <a:pt x="3710" y="1676"/>
                  </a:cubicBezTo>
                  <a:cubicBezTo>
                    <a:pt x="1732" y="3080"/>
                    <a:pt x="420" y="5165"/>
                    <a:pt x="11" y="7557"/>
                  </a:cubicBezTo>
                  <a:cubicBezTo>
                    <a:pt x="0" y="7612"/>
                    <a:pt x="16" y="7671"/>
                    <a:pt x="48" y="7719"/>
                  </a:cubicBezTo>
                  <a:cubicBezTo>
                    <a:pt x="80" y="7768"/>
                    <a:pt x="134" y="7800"/>
                    <a:pt x="189" y="7805"/>
                  </a:cubicBezTo>
                  <a:lnTo>
                    <a:pt x="17652" y="10778"/>
                  </a:lnTo>
                  <a:cubicBezTo>
                    <a:pt x="17669" y="10783"/>
                    <a:pt x="17679" y="10783"/>
                    <a:pt x="17689" y="10783"/>
                  </a:cubicBezTo>
                  <a:cubicBezTo>
                    <a:pt x="17798" y="10783"/>
                    <a:pt x="17888" y="10709"/>
                    <a:pt x="17905" y="10601"/>
                  </a:cubicBezTo>
                  <a:cubicBezTo>
                    <a:pt x="18744" y="5666"/>
                    <a:pt x="15416" y="971"/>
                    <a:pt x="10480" y="132"/>
                  </a:cubicBezTo>
                  <a:cubicBezTo>
                    <a:pt x="9965" y="44"/>
                    <a:pt x="9449" y="1"/>
                    <a:pt x="8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2980019" y="2034594"/>
              <a:ext cx="738730" cy="417975"/>
            </a:xfrm>
            <a:custGeom>
              <a:avLst/>
              <a:gdLst/>
              <a:ahLst/>
              <a:cxnLst/>
              <a:rect l="l" t="t" r="r" b="b"/>
              <a:pathLst>
                <a:path w="18282" h="10344" extrusionOk="0">
                  <a:moveTo>
                    <a:pt x="8715" y="0"/>
                  </a:moveTo>
                  <a:cubicBezTo>
                    <a:pt x="4477" y="0"/>
                    <a:pt x="731" y="3052"/>
                    <a:pt x="0" y="7370"/>
                  </a:cubicBezTo>
                  <a:lnTo>
                    <a:pt x="17463" y="10343"/>
                  </a:lnTo>
                  <a:cubicBezTo>
                    <a:pt x="18282" y="5521"/>
                    <a:pt x="15039" y="945"/>
                    <a:pt x="10216" y="128"/>
                  </a:cubicBezTo>
                  <a:cubicBezTo>
                    <a:pt x="9712" y="42"/>
                    <a:pt x="9210" y="0"/>
                    <a:pt x="87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8"/>
            <p:cNvSpPr/>
            <p:nvPr/>
          </p:nvSpPr>
          <p:spPr>
            <a:xfrm>
              <a:off x="2970888" y="2025745"/>
              <a:ext cx="739781" cy="435714"/>
            </a:xfrm>
            <a:custGeom>
              <a:avLst/>
              <a:gdLst/>
              <a:ahLst/>
              <a:cxnLst/>
              <a:rect l="l" t="t" r="r" b="b"/>
              <a:pathLst>
                <a:path w="18308" h="10783" extrusionOk="0">
                  <a:moveTo>
                    <a:pt x="8953" y="439"/>
                  </a:moveTo>
                  <a:cubicBezTo>
                    <a:pt x="9431" y="439"/>
                    <a:pt x="9916" y="479"/>
                    <a:pt x="10404" y="561"/>
                  </a:cubicBezTo>
                  <a:cubicBezTo>
                    <a:pt x="15029" y="1347"/>
                    <a:pt x="18173" y="5696"/>
                    <a:pt x="17507" y="10309"/>
                  </a:cubicBezTo>
                  <a:lnTo>
                    <a:pt x="479" y="7412"/>
                  </a:lnTo>
                  <a:cubicBezTo>
                    <a:pt x="1282" y="3319"/>
                    <a:pt x="4891" y="439"/>
                    <a:pt x="8953" y="439"/>
                  </a:cubicBezTo>
                  <a:close/>
                  <a:moveTo>
                    <a:pt x="8946" y="1"/>
                  </a:moveTo>
                  <a:cubicBezTo>
                    <a:pt x="4606" y="1"/>
                    <a:pt x="762" y="3136"/>
                    <a:pt x="11" y="7557"/>
                  </a:cubicBezTo>
                  <a:cubicBezTo>
                    <a:pt x="0" y="7611"/>
                    <a:pt x="11" y="7670"/>
                    <a:pt x="43" y="7718"/>
                  </a:cubicBezTo>
                  <a:cubicBezTo>
                    <a:pt x="80" y="7767"/>
                    <a:pt x="129" y="7799"/>
                    <a:pt x="189" y="7804"/>
                  </a:cubicBezTo>
                  <a:lnTo>
                    <a:pt x="17652" y="10778"/>
                  </a:lnTo>
                  <a:cubicBezTo>
                    <a:pt x="17662" y="10783"/>
                    <a:pt x="17674" y="10783"/>
                    <a:pt x="17689" y="10783"/>
                  </a:cubicBezTo>
                  <a:cubicBezTo>
                    <a:pt x="17791" y="10783"/>
                    <a:pt x="17883" y="10708"/>
                    <a:pt x="17905" y="10599"/>
                  </a:cubicBezTo>
                  <a:cubicBezTo>
                    <a:pt x="18308" y="8207"/>
                    <a:pt x="17759" y="5804"/>
                    <a:pt x="16362" y="3825"/>
                  </a:cubicBezTo>
                  <a:cubicBezTo>
                    <a:pt x="14959" y="1847"/>
                    <a:pt x="12867" y="534"/>
                    <a:pt x="10480" y="132"/>
                  </a:cubicBezTo>
                  <a:cubicBezTo>
                    <a:pt x="9965" y="43"/>
                    <a:pt x="9452" y="1"/>
                    <a:pt x="89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8"/>
            <p:cNvSpPr/>
            <p:nvPr/>
          </p:nvSpPr>
          <p:spPr>
            <a:xfrm>
              <a:off x="3346304" y="1592991"/>
              <a:ext cx="207088" cy="192016"/>
            </a:xfrm>
            <a:custGeom>
              <a:avLst/>
              <a:gdLst/>
              <a:ahLst/>
              <a:cxnLst/>
              <a:rect l="l" t="t" r="r" b="b"/>
              <a:pathLst>
                <a:path w="5125" h="4752" extrusionOk="0">
                  <a:moveTo>
                    <a:pt x="2561" y="0"/>
                  </a:moveTo>
                  <a:cubicBezTo>
                    <a:pt x="1422" y="0"/>
                    <a:pt x="419" y="819"/>
                    <a:pt x="221" y="1975"/>
                  </a:cubicBezTo>
                  <a:cubicBezTo>
                    <a:pt x="0" y="3271"/>
                    <a:pt x="871" y="4497"/>
                    <a:pt x="2167" y="4717"/>
                  </a:cubicBezTo>
                  <a:cubicBezTo>
                    <a:pt x="2302" y="4740"/>
                    <a:pt x="2436" y="4751"/>
                    <a:pt x="2568" y="4751"/>
                  </a:cubicBezTo>
                  <a:cubicBezTo>
                    <a:pt x="3702" y="4751"/>
                    <a:pt x="4706" y="3932"/>
                    <a:pt x="4904" y="2776"/>
                  </a:cubicBezTo>
                  <a:cubicBezTo>
                    <a:pt x="5125" y="1481"/>
                    <a:pt x="4254" y="255"/>
                    <a:pt x="2963" y="34"/>
                  </a:cubicBezTo>
                  <a:cubicBezTo>
                    <a:pt x="2828" y="11"/>
                    <a:pt x="2693" y="0"/>
                    <a:pt x="25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3336768" y="1584142"/>
              <a:ext cx="221150" cy="209715"/>
            </a:xfrm>
            <a:custGeom>
              <a:avLst/>
              <a:gdLst/>
              <a:ahLst/>
              <a:cxnLst/>
              <a:rect l="l" t="t" r="r" b="b"/>
              <a:pathLst>
                <a:path w="5473" h="5190" extrusionOk="0">
                  <a:moveTo>
                    <a:pt x="2795" y="436"/>
                  </a:moveTo>
                  <a:cubicBezTo>
                    <a:pt x="2919" y="436"/>
                    <a:pt x="3038" y="447"/>
                    <a:pt x="3162" y="469"/>
                  </a:cubicBezTo>
                  <a:cubicBezTo>
                    <a:pt x="4333" y="667"/>
                    <a:pt x="5123" y="1785"/>
                    <a:pt x="4924" y="2958"/>
                  </a:cubicBezTo>
                  <a:cubicBezTo>
                    <a:pt x="4746" y="4007"/>
                    <a:pt x="3830" y="4752"/>
                    <a:pt x="2799" y="4752"/>
                  </a:cubicBezTo>
                  <a:cubicBezTo>
                    <a:pt x="2679" y="4752"/>
                    <a:pt x="2557" y="4742"/>
                    <a:pt x="2435" y="4721"/>
                  </a:cubicBezTo>
                  <a:cubicBezTo>
                    <a:pt x="1263" y="4522"/>
                    <a:pt x="472" y="3404"/>
                    <a:pt x="671" y="2231"/>
                  </a:cubicBezTo>
                  <a:cubicBezTo>
                    <a:pt x="854" y="1184"/>
                    <a:pt x="1768" y="436"/>
                    <a:pt x="2795" y="436"/>
                  </a:cubicBezTo>
                  <a:close/>
                  <a:moveTo>
                    <a:pt x="2797" y="0"/>
                  </a:moveTo>
                  <a:cubicBezTo>
                    <a:pt x="1554" y="0"/>
                    <a:pt x="459" y="895"/>
                    <a:pt x="241" y="2162"/>
                  </a:cubicBezTo>
                  <a:cubicBezTo>
                    <a:pt x="0" y="3571"/>
                    <a:pt x="956" y="4909"/>
                    <a:pt x="2365" y="5152"/>
                  </a:cubicBezTo>
                  <a:cubicBezTo>
                    <a:pt x="2510" y="5179"/>
                    <a:pt x="2656" y="5189"/>
                    <a:pt x="2800" y="5189"/>
                  </a:cubicBezTo>
                  <a:cubicBezTo>
                    <a:pt x="4043" y="5189"/>
                    <a:pt x="5140" y="4291"/>
                    <a:pt x="5355" y="3028"/>
                  </a:cubicBezTo>
                  <a:cubicBezTo>
                    <a:pt x="5473" y="2345"/>
                    <a:pt x="5317" y="1662"/>
                    <a:pt x="4914" y="1092"/>
                  </a:cubicBezTo>
                  <a:cubicBezTo>
                    <a:pt x="4517" y="527"/>
                    <a:pt x="3919" y="156"/>
                    <a:pt x="3237" y="38"/>
                  </a:cubicBezTo>
                  <a:cubicBezTo>
                    <a:pt x="3089" y="12"/>
                    <a:pt x="2942" y="0"/>
                    <a:pt x="2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3286745" y="1943194"/>
              <a:ext cx="207088" cy="192057"/>
            </a:xfrm>
            <a:custGeom>
              <a:avLst/>
              <a:gdLst/>
              <a:ahLst/>
              <a:cxnLst/>
              <a:rect l="l" t="t" r="r" b="b"/>
              <a:pathLst>
                <a:path w="5125" h="4753" extrusionOk="0">
                  <a:moveTo>
                    <a:pt x="2557" y="1"/>
                  </a:moveTo>
                  <a:cubicBezTo>
                    <a:pt x="1423" y="1"/>
                    <a:pt x="419" y="821"/>
                    <a:pt x="221" y="1981"/>
                  </a:cubicBezTo>
                  <a:cubicBezTo>
                    <a:pt x="1" y="3271"/>
                    <a:pt x="872" y="4497"/>
                    <a:pt x="2162" y="4718"/>
                  </a:cubicBezTo>
                  <a:cubicBezTo>
                    <a:pt x="2297" y="4741"/>
                    <a:pt x="2432" y="4752"/>
                    <a:pt x="2565" y="4752"/>
                  </a:cubicBezTo>
                  <a:cubicBezTo>
                    <a:pt x="3703" y="4752"/>
                    <a:pt x="4707" y="3933"/>
                    <a:pt x="4904" y="2777"/>
                  </a:cubicBezTo>
                  <a:cubicBezTo>
                    <a:pt x="5125" y="1480"/>
                    <a:pt x="4254" y="254"/>
                    <a:pt x="2958" y="35"/>
                  </a:cubicBezTo>
                  <a:cubicBezTo>
                    <a:pt x="2824" y="12"/>
                    <a:pt x="2690" y="1"/>
                    <a:pt x="25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3282219" y="1934426"/>
              <a:ext cx="215938" cy="209634"/>
            </a:xfrm>
            <a:custGeom>
              <a:avLst/>
              <a:gdLst/>
              <a:ahLst/>
              <a:cxnLst/>
              <a:rect l="l" t="t" r="r" b="b"/>
              <a:pathLst>
                <a:path w="5344" h="5188" extrusionOk="0">
                  <a:moveTo>
                    <a:pt x="2666" y="439"/>
                  </a:moveTo>
                  <a:cubicBezTo>
                    <a:pt x="2790" y="439"/>
                    <a:pt x="2914" y="451"/>
                    <a:pt x="3038" y="466"/>
                  </a:cubicBezTo>
                  <a:cubicBezTo>
                    <a:pt x="3602" y="563"/>
                    <a:pt x="4097" y="875"/>
                    <a:pt x="4430" y="1349"/>
                  </a:cubicBezTo>
                  <a:cubicBezTo>
                    <a:pt x="4763" y="1816"/>
                    <a:pt x="4899" y="2386"/>
                    <a:pt x="4802" y="2955"/>
                  </a:cubicBezTo>
                  <a:cubicBezTo>
                    <a:pt x="4705" y="3526"/>
                    <a:pt x="4393" y="4020"/>
                    <a:pt x="3919" y="4354"/>
                  </a:cubicBezTo>
                  <a:cubicBezTo>
                    <a:pt x="3553" y="4615"/>
                    <a:pt x="3124" y="4751"/>
                    <a:pt x="2681" y="4751"/>
                  </a:cubicBezTo>
                  <a:cubicBezTo>
                    <a:pt x="2559" y="4751"/>
                    <a:pt x="2435" y="4740"/>
                    <a:pt x="2311" y="4719"/>
                  </a:cubicBezTo>
                  <a:cubicBezTo>
                    <a:pt x="1742" y="4623"/>
                    <a:pt x="1247" y="4310"/>
                    <a:pt x="914" y="3843"/>
                  </a:cubicBezTo>
                  <a:cubicBezTo>
                    <a:pt x="581" y="3370"/>
                    <a:pt x="452" y="2801"/>
                    <a:pt x="549" y="2230"/>
                  </a:cubicBezTo>
                  <a:cubicBezTo>
                    <a:pt x="646" y="1665"/>
                    <a:pt x="957" y="1171"/>
                    <a:pt x="1425" y="838"/>
                  </a:cubicBezTo>
                  <a:cubicBezTo>
                    <a:pt x="1795" y="575"/>
                    <a:pt x="2226" y="439"/>
                    <a:pt x="2666" y="439"/>
                  </a:cubicBezTo>
                  <a:close/>
                  <a:moveTo>
                    <a:pt x="2672" y="0"/>
                  </a:moveTo>
                  <a:cubicBezTo>
                    <a:pt x="2138" y="0"/>
                    <a:pt x="1617" y="164"/>
                    <a:pt x="1172" y="478"/>
                  </a:cubicBezTo>
                  <a:cubicBezTo>
                    <a:pt x="608" y="880"/>
                    <a:pt x="231" y="1478"/>
                    <a:pt x="118" y="2161"/>
                  </a:cubicBezTo>
                  <a:cubicBezTo>
                    <a:pt x="0" y="2843"/>
                    <a:pt x="156" y="3531"/>
                    <a:pt x="559" y="4096"/>
                  </a:cubicBezTo>
                  <a:cubicBezTo>
                    <a:pt x="957" y="4660"/>
                    <a:pt x="1554" y="5037"/>
                    <a:pt x="2237" y="5149"/>
                  </a:cubicBezTo>
                  <a:cubicBezTo>
                    <a:pt x="2388" y="5176"/>
                    <a:pt x="2532" y="5188"/>
                    <a:pt x="2678" y="5188"/>
                  </a:cubicBezTo>
                  <a:cubicBezTo>
                    <a:pt x="3210" y="5188"/>
                    <a:pt x="3731" y="5027"/>
                    <a:pt x="4172" y="4709"/>
                  </a:cubicBezTo>
                  <a:cubicBezTo>
                    <a:pt x="4738" y="4310"/>
                    <a:pt x="5113" y="3714"/>
                    <a:pt x="5232" y="3032"/>
                  </a:cubicBezTo>
                  <a:cubicBezTo>
                    <a:pt x="5344" y="2349"/>
                    <a:pt x="5189" y="1660"/>
                    <a:pt x="4790" y="1096"/>
                  </a:cubicBezTo>
                  <a:cubicBezTo>
                    <a:pt x="4388" y="531"/>
                    <a:pt x="3790" y="155"/>
                    <a:pt x="3108" y="37"/>
                  </a:cubicBezTo>
                  <a:cubicBezTo>
                    <a:pt x="2962" y="12"/>
                    <a:pt x="2817" y="0"/>
                    <a:pt x="26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3227267" y="2293599"/>
              <a:ext cx="206846" cy="191814"/>
            </a:xfrm>
            <a:custGeom>
              <a:avLst/>
              <a:gdLst/>
              <a:ahLst/>
              <a:cxnLst/>
              <a:rect l="l" t="t" r="r" b="b"/>
              <a:pathLst>
                <a:path w="5119" h="4747" extrusionOk="0">
                  <a:moveTo>
                    <a:pt x="2555" y="1"/>
                  </a:moveTo>
                  <a:cubicBezTo>
                    <a:pt x="1420" y="1"/>
                    <a:pt x="412" y="815"/>
                    <a:pt x="214" y="1977"/>
                  </a:cubicBezTo>
                  <a:cubicBezTo>
                    <a:pt x="0" y="3267"/>
                    <a:pt x="865" y="4493"/>
                    <a:pt x="2162" y="4712"/>
                  </a:cubicBezTo>
                  <a:cubicBezTo>
                    <a:pt x="2297" y="4736"/>
                    <a:pt x="2432" y="4747"/>
                    <a:pt x="2564" y="4747"/>
                  </a:cubicBezTo>
                  <a:cubicBezTo>
                    <a:pt x="3698" y="4747"/>
                    <a:pt x="4701" y="3931"/>
                    <a:pt x="4897" y="2772"/>
                  </a:cubicBezTo>
                  <a:cubicBezTo>
                    <a:pt x="5118" y="1481"/>
                    <a:pt x="4247" y="250"/>
                    <a:pt x="2957" y="35"/>
                  </a:cubicBezTo>
                  <a:cubicBezTo>
                    <a:pt x="2822" y="12"/>
                    <a:pt x="2688" y="1"/>
                    <a:pt x="25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3222660" y="2284669"/>
              <a:ext cx="216018" cy="209594"/>
            </a:xfrm>
            <a:custGeom>
              <a:avLst/>
              <a:gdLst/>
              <a:ahLst/>
              <a:cxnLst/>
              <a:rect l="l" t="t" r="r" b="b"/>
              <a:pathLst>
                <a:path w="5346" h="5187" extrusionOk="0">
                  <a:moveTo>
                    <a:pt x="2668" y="439"/>
                  </a:moveTo>
                  <a:cubicBezTo>
                    <a:pt x="2792" y="439"/>
                    <a:pt x="2909" y="449"/>
                    <a:pt x="3033" y="471"/>
                  </a:cubicBezTo>
                  <a:cubicBezTo>
                    <a:pt x="3604" y="568"/>
                    <a:pt x="4098" y="880"/>
                    <a:pt x="4431" y="1347"/>
                  </a:cubicBezTo>
                  <a:cubicBezTo>
                    <a:pt x="4765" y="1816"/>
                    <a:pt x="4894" y="2391"/>
                    <a:pt x="4797" y="2955"/>
                  </a:cubicBezTo>
                  <a:cubicBezTo>
                    <a:pt x="4700" y="3526"/>
                    <a:pt x="4388" y="4020"/>
                    <a:pt x="3921" y="4353"/>
                  </a:cubicBezTo>
                  <a:cubicBezTo>
                    <a:pt x="3554" y="4615"/>
                    <a:pt x="3121" y="4751"/>
                    <a:pt x="2680" y="4751"/>
                  </a:cubicBezTo>
                  <a:cubicBezTo>
                    <a:pt x="2558" y="4751"/>
                    <a:pt x="2435" y="4740"/>
                    <a:pt x="2313" y="4719"/>
                  </a:cubicBezTo>
                  <a:cubicBezTo>
                    <a:pt x="1743" y="4622"/>
                    <a:pt x="1249" y="4310"/>
                    <a:pt x="914" y="3843"/>
                  </a:cubicBezTo>
                  <a:cubicBezTo>
                    <a:pt x="581" y="3375"/>
                    <a:pt x="452" y="2799"/>
                    <a:pt x="549" y="2235"/>
                  </a:cubicBezTo>
                  <a:cubicBezTo>
                    <a:pt x="646" y="1665"/>
                    <a:pt x="958" y="1171"/>
                    <a:pt x="1425" y="836"/>
                  </a:cubicBezTo>
                  <a:cubicBezTo>
                    <a:pt x="1792" y="573"/>
                    <a:pt x="2227" y="439"/>
                    <a:pt x="2668" y="439"/>
                  </a:cubicBezTo>
                  <a:close/>
                  <a:moveTo>
                    <a:pt x="2673" y="0"/>
                  </a:moveTo>
                  <a:cubicBezTo>
                    <a:pt x="2139" y="0"/>
                    <a:pt x="1617" y="164"/>
                    <a:pt x="1172" y="482"/>
                  </a:cubicBezTo>
                  <a:cubicBezTo>
                    <a:pt x="608" y="880"/>
                    <a:pt x="232" y="1476"/>
                    <a:pt x="114" y="2159"/>
                  </a:cubicBezTo>
                  <a:cubicBezTo>
                    <a:pt x="1" y="2843"/>
                    <a:pt x="157" y="3531"/>
                    <a:pt x="554" y="4095"/>
                  </a:cubicBezTo>
                  <a:cubicBezTo>
                    <a:pt x="958" y="4660"/>
                    <a:pt x="1554" y="5037"/>
                    <a:pt x="2237" y="5149"/>
                  </a:cubicBezTo>
                  <a:cubicBezTo>
                    <a:pt x="2383" y="5176"/>
                    <a:pt x="2534" y="5186"/>
                    <a:pt x="2678" y="5186"/>
                  </a:cubicBezTo>
                  <a:cubicBezTo>
                    <a:pt x="3211" y="5186"/>
                    <a:pt x="3727" y="5025"/>
                    <a:pt x="4173" y="4708"/>
                  </a:cubicBezTo>
                  <a:cubicBezTo>
                    <a:pt x="4738" y="4310"/>
                    <a:pt x="5115" y="3714"/>
                    <a:pt x="5227" y="3030"/>
                  </a:cubicBezTo>
                  <a:cubicBezTo>
                    <a:pt x="5346" y="2347"/>
                    <a:pt x="5189" y="1660"/>
                    <a:pt x="4786" y="1094"/>
                  </a:cubicBezTo>
                  <a:cubicBezTo>
                    <a:pt x="4388" y="531"/>
                    <a:pt x="3792" y="154"/>
                    <a:pt x="3108" y="36"/>
                  </a:cubicBezTo>
                  <a:cubicBezTo>
                    <a:pt x="2963" y="12"/>
                    <a:pt x="2818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8" name="Google Shape;438;p38"/>
          <p:cNvSpPr/>
          <p:nvPr/>
        </p:nvSpPr>
        <p:spPr>
          <a:xfrm rot="5400000">
            <a:off x="6591419" y="3457548"/>
            <a:ext cx="315693" cy="2366072"/>
          </a:xfrm>
          <a:custGeom>
            <a:avLst/>
            <a:gdLst/>
            <a:ahLst/>
            <a:cxnLst/>
            <a:rect l="l" t="t" r="r" b="b"/>
            <a:pathLst>
              <a:path w="6663" h="25443" extrusionOk="0">
                <a:moveTo>
                  <a:pt x="0" y="1"/>
                </a:moveTo>
                <a:lnTo>
                  <a:pt x="4367" y="4366"/>
                </a:lnTo>
                <a:lnTo>
                  <a:pt x="65" y="8662"/>
                </a:lnTo>
                <a:lnTo>
                  <a:pt x="4318" y="12915"/>
                </a:lnTo>
                <a:lnTo>
                  <a:pt x="151" y="17082"/>
                </a:lnTo>
                <a:lnTo>
                  <a:pt x="4318" y="21244"/>
                </a:lnTo>
                <a:lnTo>
                  <a:pt x="119" y="25443"/>
                </a:lnTo>
                <a:lnTo>
                  <a:pt x="2414" y="25443"/>
                </a:lnTo>
                <a:lnTo>
                  <a:pt x="6613" y="21244"/>
                </a:lnTo>
                <a:lnTo>
                  <a:pt x="2447" y="17082"/>
                </a:lnTo>
                <a:lnTo>
                  <a:pt x="6613" y="12915"/>
                </a:lnTo>
                <a:lnTo>
                  <a:pt x="2360" y="8662"/>
                </a:lnTo>
                <a:lnTo>
                  <a:pt x="6663" y="4366"/>
                </a:lnTo>
                <a:lnTo>
                  <a:pt x="2296" y="1"/>
                </a:ln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9" name="Google Shape;439;p38"/>
          <p:cNvGrpSpPr/>
          <p:nvPr/>
        </p:nvGrpSpPr>
        <p:grpSpPr>
          <a:xfrm rot="1858297">
            <a:off x="8202019" y="3791838"/>
            <a:ext cx="730321" cy="716936"/>
            <a:chOff x="8305750" y="3231875"/>
            <a:chExt cx="730340" cy="716955"/>
          </a:xfrm>
        </p:grpSpPr>
        <p:sp>
          <p:nvSpPr>
            <p:cNvPr id="440" name="Google Shape;440;p38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8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8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8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8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8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8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38"/>
          <p:cNvGrpSpPr/>
          <p:nvPr/>
        </p:nvGrpSpPr>
        <p:grpSpPr>
          <a:xfrm rot="-9642484" flipH="1">
            <a:off x="108161" y="1381321"/>
            <a:ext cx="730381" cy="716995"/>
            <a:chOff x="8305750" y="3231875"/>
            <a:chExt cx="730340" cy="716955"/>
          </a:xfrm>
        </p:grpSpPr>
        <p:sp>
          <p:nvSpPr>
            <p:cNvPr id="461" name="Google Shape;461;p38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8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8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8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8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1" name="Google Shape;481;p38"/>
          <p:cNvSpPr/>
          <p:nvPr/>
        </p:nvSpPr>
        <p:spPr>
          <a:xfrm>
            <a:off x="1740547" y="44145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38"/>
          <p:cNvSpPr/>
          <p:nvPr/>
        </p:nvSpPr>
        <p:spPr>
          <a:xfrm>
            <a:off x="936463" y="25548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8"/>
          <p:cNvSpPr/>
          <p:nvPr/>
        </p:nvSpPr>
        <p:spPr>
          <a:xfrm rot="5400000" flipH="1">
            <a:off x="2289164" y="-648030"/>
            <a:ext cx="315646" cy="2366072"/>
          </a:xfrm>
          <a:custGeom>
            <a:avLst/>
            <a:gdLst/>
            <a:ahLst/>
            <a:cxnLst/>
            <a:rect l="l" t="t" r="r" b="b"/>
            <a:pathLst>
              <a:path w="6662" h="25443" extrusionOk="0">
                <a:moveTo>
                  <a:pt x="1" y="1"/>
                </a:moveTo>
                <a:lnTo>
                  <a:pt x="4366" y="4366"/>
                </a:lnTo>
                <a:lnTo>
                  <a:pt x="70" y="8662"/>
                </a:lnTo>
                <a:lnTo>
                  <a:pt x="4317" y="12915"/>
                </a:lnTo>
                <a:lnTo>
                  <a:pt x="150" y="17082"/>
                </a:lnTo>
                <a:lnTo>
                  <a:pt x="4317" y="21244"/>
                </a:lnTo>
                <a:lnTo>
                  <a:pt x="118" y="25443"/>
                </a:lnTo>
                <a:lnTo>
                  <a:pt x="2414" y="25443"/>
                </a:lnTo>
                <a:lnTo>
                  <a:pt x="6614" y="21244"/>
                </a:lnTo>
                <a:lnTo>
                  <a:pt x="2446" y="17082"/>
                </a:lnTo>
                <a:lnTo>
                  <a:pt x="6614" y="12915"/>
                </a:lnTo>
                <a:lnTo>
                  <a:pt x="2361" y="8662"/>
                </a:lnTo>
                <a:lnTo>
                  <a:pt x="6662" y="4366"/>
                </a:lnTo>
                <a:lnTo>
                  <a:pt x="2296" y="1"/>
                </a:ln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Title 1"/>
          <p:cNvSpPr txBox="1">
            <a:spLocks/>
          </p:cNvSpPr>
          <p:nvPr/>
        </p:nvSpPr>
        <p:spPr>
          <a:xfrm>
            <a:off x="446856" y="7806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5 tháng 10 năm 2022</a:t>
            </a:r>
          </a:p>
        </p:txBody>
      </p:sp>
      <p:sp>
        <p:nvSpPr>
          <p:cNvPr id="90" name="TextBox 3"/>
          <p:cNvSpPr txBox="1">
            <a:spLocks noChangeArrowheads="1"/>
          </p:cNvSpPr>
          <p:nvPr/>
        </p:nvSpPr>
        <p:spPr bwMode="auto">
          <a:xfrm>
            <a:off x="3950441" y="1707654"/>
            <a:ext cx="12696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Toán</a:t>
            </a: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</a:t>
            </a:r>
          </a:p>
        </p:txBody>
      </p:sp>
      <p:sp>
        <p:nvSpPr>
          <p:cNvPr id="91" name="TextBox 4"/>
          <p:cNvSpPr txBox="1">
            <a:spLocks noChangeArrowheads="1"/>
          </p:cNvSpPr>
          <p:nvPr/>
        </p:nvSpPr>
        <p:spPr bwMode="auto">
          <a:xfrm>
            <a:off x="2051720" y="2427734"/>
            <a:ext cx="5112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ClrTx/>
              <a:buSzTx/>
              <a:buFontTx/>
              <a:buNone/>
              <a:tabLst/>
              <a:defRPr kumimoji="0" sz="2800" b="1" u="sng" kern="0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u="none"/>
              <a:t>Dấu hiệu chia hết cho 3 (Tr.97)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46"/>
          <p:cNvSpPr/>
          <p:nvPr/>
        </p:nvSpPr>
        <p:spPr>
          <a:xfrm>
            <a:off x="179512" y="1635646"/>
            <a:ext cx="227774" cy="224860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2" name="Google Shape;822;p46"/>
          <p:cNvGrpSpPr/>
          <p:nvPr/>
        </p:nvGrpSpPr>
        <p:grpSpPr>
          <a:xfrm>
            <a:off x="8316416" y="771550"/>
            <a:ext cx="560024" cy="554886"/>
            <a:chOff x="6279086" y="1761583"/>
            <a:chExt cx="560024" cy="554886"/>
          </a:xfrm>
        </p:grpSpPr>
        <p:sp>
          <p:nvSpPr>
            <p:cNvPr id="823" name="Google Shape;823;p46"/>
            <p:cNvSpPr/>
            <p:nvPr/>
          </p:nvSpPr>
          <p:spPr>
            <a:xfrm>
              <a:off x="6288500" y="1770016"/>
              <a:ext cx="541197" cy="537903"/>
            </a:xfrm>
            <a:custGeom>
              <a:avLst/>
              <a:gdLst/>
              <a:ahLst/>
              <a:cxnLst/>
              <a:rect l="l" t="t" r="r" b="b"/>
              <a:pathLst>
                <a:path w="13798" h="13714" extrusionOk="0">
                  <a:moveTo>
                    <a:pt x="11492" y="1"/>
                  </a:moveTo>
                  <a:cubicBezTo>
                    <a:pt x="11375" y="1"/>
                    <a:pt x="11259" y="46"/>
                    <a:pt x="11170" y="138"/>
                  </a:cubicBezTo>
                  <a:lnTo>
                    <a:pt x="178" y="11124"/>
                  </a:lnTo>
                  <a:cubicBezTo>
                    <a:pt x="0" y="11302"/>
                    <a:pt x="0" y="11595"/>
                    <a:pt x="178" y="11773"/>
                  </a:cubicBezTo>
                  <a:lnTo>
                    <a:pt x="1989" y="13579"/>
                  </a:lnTo>
                  <a:cubicBezTo>
                    <a:pt x="2076" y="13669"/>
                    <a:pt x="2193" y="13713"/>
                    <a:pt x="2309" y="13713"/>
                  </a:cubicBezTo>
                  <a:cubicBezTo>
                    <a:pt x="2424" y="13713"/>
                    <a:pt x="2540" y="13670"/>
                    <a:pt x="2628" y="13584"/>
                  </a:cubicBezTo>
                  <a:lnTo>
                    <a:pt x="13620" y="2597"/>
                  </a:lnTo>
                  <a:cubicBezTo>
                    <a:pt x="13798" y="2415"/>
                    <a:pt x="13798" y="2127"/>
                    <a:pt x="13620" y="1949"/>
                  </a:cubicBezTo>
                  <a:lnTo>
                    <a:pt x="11814" y="138"/>
                  </a:lnTo>
                  <a:cubicBezTo>
                    <a:pt x="11725" y="46"/>
                    <a:pt x="11608" y="1"/>
                    <a:pt x="114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6"/>
            <p:cNvSpPr/>
            <p:nvPr/>
          </p:nvSpPr>
          <p:spPr>
            <a:xfrm>
              <a:off x="6453746" y="1977976"/>
              <a:ext cx="166619" cy="166383"/>
            </a:xfrm>
            <a:custGeom>
              <a:avLst/>
              <a:gdLst/>
              <a:ahLst/>
              <a:cxnLst/>
              <a:rect l="l" t="t" r="r" b="b"/>
              <a:pathLst>
                <a:path w="4248" h="4242" extrusionOk="0">
                  <a:moveTo>
                    <a:pt x="1788" y="0"/>
                  </a:moveTo>
                  <a:lnTo>
                    <a:pt x="1" y="1787"/>
                  </a:lnTo>
                  <a:lnTo>
                    <a:pt x="2455" y="4242"/>
                  </a:lnTo>
                  <a:lnTo>
                    <a:pt x="4247" y="2455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6"/>
            <p:cNvSpPr/>
            <p:nvPr/>
          </p:nvSpPr>
          <p:spPr>
            <a:xfrm>
              <a:off x="6292461" y="1777233"/>
              <a:ext cx="483932" cy="479068"/>
            </a:xfrm>
            <a:custGeom>
              <a:avLst/>
              <a:gdLst/>
              <a:ahLst/>
              <a:cxnLst/>
              <a:rect l="l" t="t" r="r" b="b"/>
              <a:pathLst>
                <a:path w="12338" h="12214" extrusionOk="0">
                  <a:moveTo>
                    <a:pt x="1389" y="1"/>
                  </a:moveTo>
                  <a:cubicBezTo>
                    <a:pt x="1066" y="1"/>
                    <a:pt x="742" y="124"/>
                    <a:pt x="495" y="372"/>
                  </a:cubicBezTo>
                  <a:cubicBezTo>
                    <a:pt x="0" y="866"/>
                    <a:pt x="0" y="1669"/>
                    <a:pt x="495" y="2159"/>
                  </a:cubicBezTo>
                  <a:lnTo>
                    <a:pt x="10545" y="12214"/>
                  </a:lnTo>
                  <a:lnTo>
                    <a:pt x="12337" y="10426"/>
                  </a:lnTo>
                  <a:lnTo>
                    <a:pt x="2282" y="372"/>
                  </a:lnTo>
                  <a:cubicBezTo>
                    <a:pt x="2035" y="124"/>
                    <a:pt x="1712" y="1"/>
                    <a:pt x="13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6"/>
            <p:cNvSpPr/>
            <p:nvPr/>
          </p:nvSpPr>
          <p:spPr>
            <a:xfrm>
              <a:off x="6706067" y="2186171"/>
              <a:ext cx="111864" cy="110648"/>
            </a:xfrm>
            <a:custGeom>
              <a:avLst/>
              <a:gdLst/>
              <a:ahLst/>
              <a:cxnLst/>
              <a:rect l="l" t="t" r="r" b="b"/>
              <a:pathLst>
                <a:path w="2852" h="2821" extrusionOk="0">
                  <a:moveTo>
                    <a:pt x="1792" y="0"/>
                  </a:moveTo>
                  <a:lnTo>
                    <a:pt x="0" y="1788"/>
                  </a:lnTo>
                  <a:lnTo>
                    <a:pt x="2638" y="2811"/>
                  </a:lnTo>
                  <a:cubicBezTo>
                    <a:pt x="2655" y="2818"/>
                    <a:pt x="2672" y="2821"/>
                    <a:pt x="2689" y="2821"/>
                  </a:cubicBezTo>
                  <a:cubicBezTo>
                    <a:pt x="2779" y="2821"/>
                    <a:pt x="2852" y="2731"/>
                    <a:pt x="2815" y="2638"/>
                  </a:cubicBezTo>
                  <a:lnTo>
                    <a:pt x="179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6"/>
            <p:cNvSpPr/>
            <p:nvPr/>
          </p:nvSpPr>
          <p:spPr>
            <a:xfrm>
              <a:off x="6758233" y="2186171"/>
              <a:ext cx="59580" cy="110569"/>
            </a:xfrm>
            <a:custGeom>
              <a:avLst/>
              <a:gdLst/>
              <a:ahLst/>
              <a:cxnLst/>
              <a:rect l="l" t="t" r="r" b="b"/>
              <a:pathLst>
                <a:path w="1519" h="2819" extrusionOk="0">
                  <a:moveTo>
                    <a:pt x="462" y="0"/>
                  </a:moveTo>
                  <a:lnTo>
                    <a:pt x="1" y="462"/>
                  </a:lnTo>
                  <a:lnTo>
                    <a:pt x="842" y="2628"/>
                  </a:lnTo>
                  <a:lnTo>
                    <a:pt x="1312" y="2811"/>
                  </a:lnTo>
                  <a:cubicBezTo>
                    <a:pt x="1328" y="2816"/>
                    <a:pt x="1343" y="2819"/>
                    <a:pt x="1358" y="2819"/>
                  </a:cubicBezTo>
                  <a:cubicBezTo>
                    <a:pt x="1445" y="2819"/>
                    <a:pt x="1518" y="2728"/>
                    <a:pt x="1485" y="2638"/>
                  </a:cubicBezTo>
                  <a:lnTo>
                    <a:pt x="4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6"/>
            <p:cNvSpPr/>
            <p:nvPr/>
          </p:nvSpPr>
          <p:spPr>
            <a:xfrm>
              <a:off x="6329370" y="1777233"/>
              <a:ext cx="447023" cy="479068"/>
            </a:xfrm>
            <a:custGeom>
              <a:avLst/>
              <a:gdLst/>
              <a:ahLst/>
              <a:cxnLst/>
              <a:rect l="l" t="t" r="r" b="b"/>
              <a:pathLst>
                <a:path w="11397" h="12214" extrusionOk="0">
                  <a:moveTo>
                    <a:pt x="448" y="1"/>
                  </a:moveTo>
                  <a:cubicBezTo>
                    <a:pt x="298" y="1"/>
                    <a:pt x="147" y="28"/>
                    <a:pt x="1" y="83"/>
                  </a:cubicBezTo>
                  <a:cubicBezTo>
                    <a:pt x="169" y="146"/>
                    <a:pt x="323" y="247"/>
                    <a:pt x="448" y="372"/>
                  </a:cubicBezTo>
                  <a:lnTo>
                    <a:pt x="9157" y="9081"/>
                  </a:lnTo>
                  <a:cubicBezTo>
                    <a:pt x="9902" y="9826"/>
                    <a:pt x="9902" y="11027"/>
                    <a:pt x="9157" y="11767"/>
                  </a:cubicBezTo>
                  <a:lnTo>
                    <a:pt x="9604" y="12214"/>
                  </a:lnTo>
                  <a:lnTo>
                    <a:pt x="11396" y="10426"/>
                  </a:lnTo>
                  <a:lnTo>
                    <a:pt x="1341" y="372"/>
                  </a:lnTo>
                  <a:cubicBezTo>
                    <a:pt x="1100" y="131"/>
                    <a:pt x="778" y="1"/>
                    <a:pt x="4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6"/>
            <p:cNvSpPr/>
            <p:nvPr/>
          </p:nvSpPr>
          <p:spPr>
            <a:xfrm>
              <a:off x="6777099" y="2257203"/>
              <a:ext cx="40831" cy="39615"/>
            </a:xfrm>
            <a:custGeom>
              <a:avLst/>
              <a:gdLst/>
              <a:ahLst/>
              <a:cxnLst/>
              <a:rect l="l" t="t" r="r" b="b"/>
              <a:pathLst>
                <a:path w="1041" h="1010" extrusionOk="0">
                  <a:moveTo>
                    <a:pt x="682" y="1"/>
                  </a:moveTo>
                  <a:lnTo>
                    <a:pt x="0" y="678"/>
                  </a:lnTo>
                  <a:lnTo>
                    <a:pt x="831" y="1000"/>
                  </a:lnTo>
                  <a:cubicBezTo>
                    <a:pt x="848" y="1007"/>
                    <a:pt x="865" y="1010"/>
                    <a:pt x="881" y="1010"/>
                  </a:cubicBezTo>
                  <a:cubicBezTo>
                    <a:pt x="968" y="1010"/>
                    <a:pt x="1041" y="920"/>
                    <a:pt x="1004" y="827"/>
                  </a:cubicBezTo>
                  <a:lnTo>
                    <a:pt x="68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6"/>
            <p:cNvSpPr/>
            <p:nvPr/>
          </p:nvSpPr>
          <p:spPr>
            <a:xfrm>
              <a:off x="6345020" y="1824967"/>
              <a:ext cx="104451" cy="104411"/>
            </a:xfrm>
            <a:custGeom>
              <a:avLst/>
              <a:gdLst/>
              <a:ahLst/>
              <a:cxnLst/>
              <a:rect l="l" t="t" r="r" b="b"/>
              <a:pathLst>
                <a:path w="2663" h="2662" extrusionOk="0">
                  <a:moveTo>
                    <a:pt x="1788" y="0"/>
                  </a:moveTo>
                  <a:lnTo>
                    <a:pt x="1" y="1787"/>
                  </a:lnTo>
                  <a:lnTo>
                    <a:pt x="870" y="2662"/>
                  </a:lnTo>
                  <a:lnTo>
                    <a:pt x="2662" y="874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6"/>
            <p:cNvSpPr/>
            <p:nvPr/>
          </p:nvSpPr>
          <p:spPr>
            <a:xfrm>
              <a:off x="6279086" y="1761583"/>
              <a:ext cx="560024" cy="554886"/>
            </a:xfrm>
            <a:custGeom>
              <a:avLst/>
              <a:gdLst/>
              <a:ahLst/>
              <a:cxnLst/>
              <a:rect l="l" t="t" r="r" b="b"/>
              <a:pathLst>
                <a:path w="14278" h="14147" extrusionOk="0">
                  <a:moveTo>
                    <a:pt x="1730" y="623"/>
                  </a:moveTo>
                  <a:cubicBezTo>
                    <a:pt x="1997" y="623"/>
                    <a:pt x="2265" y="725"/>
                    <a:pt x="2469" y="929"/>
                  </a:cubicBezTo>
                  <a:lnTo>
                    <a:pt x="3161" y="1616"/>
                  </a:lnTo>
                  <a:lnTo>
                    <a:pt x="1677" y="3096"/>
                  </a:lnTo>
                  <a:lnTo>
                    <a:pt x="990" y="2404"/>
                  </a:lnTo>
                  <a:cubicBezTo>
                    <a:pt x="581" y="1996"/>
                    <a:pt x="581" y="1333"/>
                    <a:pt x="990" y="924"/>
                  </a:cubicBezTo>
                  <a:lnTo>
                    <a:pt x="990" y="929"/>
                  </a:lnTo>
                  <a:cubicBezTo>
                    <a:pt x="1194" y="725"/>
                    <a:pt x="1462" y="623"/>
                    <a:pt x="1730" y="623"/>
                  </a:cubicBezTo>
                  <a:close/>
                  <a:moveTo>
                    <a:pt x="3469" y="1924"/>
                  </a:moveTo>
                  <a:lnTo>
                    <a:pt x="4036" y="2490"/>
                  </a:lnTo>
                  <a:lnTo>
                    <a:pt x="3296" y="3230"/>
                  </a:lnTo>
                  <a:lnTo>
                    <a:pt x="2556" y="3970"/>
                  </a:lnTo>
                  <a:lnTo>
                    <a:pt x="1989" y="3403"/>
                  </a:lnTo>
                  <a:lnTo>
                    <a:pt x="3469" y="1924"/>
                  </a:lnTo>
                  <a:close/>
                  <a:moveTo>
                    <a:pt x="12596" y="11215"/>
                  </a:moveTo>
                  <a:lnTo>
                    <a:pt x="13432" y="13367"/>
                  </a:lnTo>
                  <a:lnTo>
                    <a:pt x="11280" y="12531"/>
                  </a:lnTo>
                  <a:lnTo>
                    <a:pt x="12596" y="11215"/>
                  </a:lnTo>
                  <a:close/>
                  <a:moveTo>
                    <a:pt x="5016" y="7049"/>
                  </a:moveTo>
                  <a:lnTo>
                    <a:pt x="7163" y="9197"/>
                  </a:lnTo>
                  <a:lnTo>
                    <a:pt x="6735" y="9629"/>
                  </a:lnTo>
                  <a:lnTo>
                    <a:pt x="6226" y="9115"/>
                  </a:lnTo>
                  <a:cubicBezTo>
                    <a:pt x="6177" y="9060"/>
                    <a:pt x="6121" y="9037"/>
                    <a:pt x="6066" y="9037"/>
                  </a:cubicBezTo>
                  <a:cubicBezTo>
                    <a:pt x="5893" y="9037"/>
                    <a:pt x="5742" y="9269"/>
                    <a:pt x="5914" y="9423"/>
                  </a:cubicBezTo>
                  <a:lnTo>
                    <a:pt x="6428" y="9937"/>
                  </a:lnTo>
                  <a:lnTo>
                    <a:pt x="5919" y="10441"/>
                  </a:lnTo>
                  <a:lnTo>
                    <a:pt x="4756" y="9279"/>
                  </a:lnTo>
                  <a:cubicBezTo>
                    <a:pt x="4710" y="9238"/>
                    <a:pt x="4660" y="9220"/>
                    <a:pt x="4612" y="9220"/>
                  </a:cubicBezTo>
                  <a:cubicBezTo>
                    <a:pt x="4446" y="9220"/>
                    <a:pt x="4307" y="9429"/>
                    <a:pt x="4449" y="9586"/>
                  </a:cubicBezTo>
                  <a:lnTo>
                    <a:pt x="5611" y="10753"/>
                  </a:lnTo>
                  <a:lnTo>
                    <a:pt x="5102" y="11258"/>
                  </a:lnTo>
                  <a:lnTo>
                    <a:pt x="4593" y="10749"/>
                  </a:lnTo>
                  <a:cubicBezTo>
                    <a:pt x="4546" y="10706"/>
                    <a:pt x="4495" y="10688"/>
                    <a:pt x="4446" y="10688"/>
                  </a:cubicBezTo>
                  <a:cubicBezTo>
                    <a:pt x="4280" y="10688"/>
                    <a:pt x="4141" y="10896"/>
                    <a:pt x="4285" y="11056"/>
                  </a:cubicBezTo>
                  <a:lnTo>
                    <a:pt x="4795" y="11565"/>
                  </a:lnTo>
                  <a:lnTo>
                    <a:pt x="4290" y="12075"/>
                  </a:lnTo>
                  <a:lnTo>
                    <a:pt x="3776" y="11560"/>
                  </a:lnTo>
                  <a:cubicBezTo>
                    <a:pt x="3730" y="11520"/>
                    <a:pt x="3680" y="11502"/>
                    <a:pt x="3632" y="11502"/>
                  </a:cubicBezTo>
                  <a:cubicBezTo>
                    <a:pt x="3466" y="11502"/>
                    <a:pt x="3327" y="11712"/>
                    <a:pt x="3469" y="11873"/>
                  </a:cubicBezTo>
                  <a:lnTo>
                    <a:pt x="3978" y="12382"/>
                  </a:lnTo>
                  <a:lnTo>
                    <a:pt x="3473" y="12886"/>
                  </a:lnTo>
                  <a:lnTo>
                    <a:pt x="2311" y="11724"/>
                  </a:lnTo>
                  <a:cubicBezTo>
                    <a:pt x="2265" y="11683"/>
                    <a:pt x="2215" y="11666"/>
                    <a:pt x="2167" y="11666"/>
                  </a:cubicBezTo>
                  <a:cubicBezTo>
                    <a:pt x="1999" y="11666"/>
                    <a:pt x="1858" y="11876"/>
                    <a:pt x="2003" y="12036"/>
                  </a:cubicBezTo>
                  <a:lnTo>
                    <a:pt x="3166" y="13199"/>
                  </a:lnTo>
                  <a:lnTo>
                    <a:pt x="2719" y="13641"/>
                  </a:lnTo>
                  <a:cubicBezTo>
                    <a:pt x="2674" y="13686"/>
                    <a:pt x="2612" y="13709"/>
                    <a:pt x="2551" y="13709"/>
                  </a:cubicBezTo>
                  <a:cubicBezTo>
                    <a:pt x="2490" y="13709"/>
                    <a:pt x="2429" y="13686"/>
                    <a:pt x="2383" y="13641"/>
                  </a:cubicBezTo>
                  <a:lnTo>
                    <a:pt x="572" y="11834"/>
                  </a:lnTo>
                  <a:cubicBezTo>
                    <a:pt x="481" y="11738"/>
                    <a:pt x="481" y="11589"/>
                    <a:pt x="572" y="11493"/>
                  </a:cubicBezTo>
                  <a:lnTo>
                    <a:pt x="5016" y="7049"/>
                  </a:lnTo>
                  <a:close/>
                  <a:moveTo>
                    <a:pt x="11729" y="1"/>
                  </a:moveTo>
                  <a:cubicBezTo>
                    <a:pt x="11556" y="1"/>
                    <a:pt x="11383" y="67"/>
                    <a:pt x="11251" y="199"/>
                  </a:cubicBezTo>
                  <a:lnTo>
                    <a:pt x="7845" y="3605"/>
                  </a:lnTo>
                  <a:cubicBezTo>
                    <a:pt x="7704" y="3765"/>
                    <a:pt x="7841" y="3973"/>
                    <a:pt x="8006" y="3973"/>
                  </a:cubicBezTo>
                  <a:cubicBezTo>
                    <a:pt x="8055" y="3973"/>
                    <a:pt x="8106" y="3955"/>
                    <a:pt x="8153" y="3912"/>
                  </a:cubicBezTo>
                  <a:lnTo>
                    <a:pt x="11559" y="506"/>
                  </a:lnTo>
                  <a:cubicBezTo>
                    <a:pt x="11604" y="461"/>
                    <a:pt x="11666" y="438"/>
                    <a:pt x="11727" y="438"/>
                  </a:cubicBezTo>
                  <a:cubicBezTo>
                    <a:pt x="11788" y="438"/>
                    <a:pt x="11849" y="461"/>
                    <a:pt x="11895" y="506"/>
                  </a:cubicBezTo>
                  <a:lnTo>
                    <a:pt x="13706" y="2318"/>
                  </a:lnTo>
                  <a:cubicBezTo>
                    <a:pt x="13797" y="2409"/>
                    <a:pt x="13797" y="2563"/>
                    <a:pt x="13706" y="2654"/>
                  </a:cubicBezTo>
                  <a:lnTo>
                    <a:pt x="13264" y="3101"/>
                  </a:lnTo>
                  <a:lnTo>
                    <a:pt x="12102" y="1938"/>
                  </a:lnTo>
                  <a:cubicBezTo>
                    <a:pt x="12052" y="1883"/>
                    <a:pt x="11995" y="1860"/>
                    <a:pt x="11940" y="1860"/>
                  </a:cubicBezTo>
                  <a:cubicBezTo>
                    <a:pt x="11768" y="1860"/>
                    <a:pt x="11618" y="2089"/>
                    <a:pt x="11789" y="2245"/>
                  </a:cubicBezTo>
                  <a:lnTo>
                    <a:pt x="12952" y="3408"/>
                  </a:lnTo>
                  <a:lnTo>
                    <a:pt x="12447" y="3912"/>
                  </a:lnTo>
                  <a:lnTo>
                    <a:pt x="11938" y="3403"/>
                  </a:lnTo>
                  <a:cubicBezTo>
                    <a:pt x="11889" y="3348"/>
                    <a:pt x="11832" y="3325"/>
                    <a:pt x="11777" y="3325"/>
                  </a:cubicBezTo>
                  <a:cubicBezTo>
                    <a:pt x="11604" y="3325"/>
                    <a:pt x="11454" y="3554"/>
                    <a:pt x="11626" y="3711"/>
                  </a:cubicBezTo>
                  <a:lnTo>
                    <a:pt x="12140" y="4225"/>
                  </a:lnTo>
                  <a:lnTo>
                    <a:pt x="11631" y="4729"/>
                  </a:lnTo>
                  <a:lnTo>
                    <a:pt x="11122" y="4220"/>
                  </a:lnTo>
                  <a:cubicBezTo>
                    <a:pt x="11075" y="4177"/>
                    <a:pt x="11023" y="4159"/>
                    <a:pt x="10975" y="4159"/>
                  </a:cubicBezTo>
                  <a:cubicBezTo>
                    <a:pt x="10808" y="4159"/>
                    <a:pt x="10668" y="4368"/>
                    <a:pt x="10809" y="4527"/>
                  </a:cubicBezTo>
                  <a:lnTo>
                    <a:pt x="11323" y="5037"/>
                  </a:lnTo>
                  <a:lnTo>
                    <a:pt x="10814" y="5546"/>
                  </a:lnTo>
                  <a:lnTo>
                    <a:pt x="9656" y="4388"/>
                  </a:lnTo>
                  <a:cubicBezTo>
                    <a:pt x="9609" y="4345"/>
                    <a:pt x="9558" y="4327"/>
                    <a:pt x="9509" y="4327"/>
                  </a:cubicBezTo>
                  <a:cubicBezTo>
                    <a:pt x="9343" y="4327"/>
                    <a:pt x="9203" y="4536"/>
                    <a:pt x="9344" y="4696"/>
                  </a:cubicBezTo>
                  <a:lnTo>
                    <a:pt x="10507" y="5858"/>
                  </a:lnTo>
                  <a:lnTo>
                    <a:pt x="10002" y="6363"/>
                  </a:lnTo>
                  <a:lnTo>
                    <a:pt x="9488" y="5853"/>
                  </a:lnTo>
                  <a:cubicBezTo>
                    <a:pt x="9443" y="5812"/>
                    <a:pt x="9393" y="5795"/>
                    <a:pt x="9345" y="5795"/>
                  </a:cubicBezTo>
                  <a:cubicBezTo>
                    <a:pt x="9180" y="5795"/>
                    <a:pt x="9039" y="6001"/>
                    <a:pt x="9181" y="6161"/>
                  </a:cubicBezTo>
                  <a:lnTo>
                    <a:pt x="9690" y="6675"/>
                  </a:lnTo>
                  <a:lnTo>
                    <a:pt x="9262" y="7102"/>
                  </a:lnTo>
                  <a:lnTo>
                    <a:pt x="7115" y="4955"/>
                  </a:lnTo>
                  <a:lnTo>
                    <a:pt x="7519" y="4556"/>
                  </a:lnTo>
                  <a:cubicBezTo>
                    <a:pt x="7660" y="4397"/>
                    <a:pt x="7520" y="4188"/>
                    <a:pt x="7353" y="4188"/>
                  </a:cubicBezTo>
                  <a:cubicBezTo>
                    <a:pt x="7304" y="4188"/>
                    <a:pt x="7253" y="4206"/>
                    <a:pt x="7206" y="4249"/>
                  </a:cubicBezTo>
                  <a:lnTo>
                    <a:pt x="6808" y="4647"/>
                  </a:lnTo>
                  <a:lnTo>
                    <a:pt x="2777" y="617"/>
                  </a:lnTo>
                  <a:cubicBezTo>
                    <a:pt x="2490" y="339"/>
                    <a:pt x="2120" y="201"/>
                    <a:pt x="1750" y="201"/>
                  </a:cubicBezTo>
                  <a:cubicBezTo>
                    <a:pt x="1370" y="201"/>
                    <a:pt x="991" y="347"/>
                    <a:pt x="702" y="636"/>
                  </a:cubicBezTo>
                  <a:cubicBezTo>
                    <a:pt x="130" y="1208"/>
                    <a:pt x="120" y="2130"/>
                    <a:pt x="682" y="2716"/>
                  </a:cubicBezTo>
                  <a:lnTo>
                    <a:pt x="4708" y="6742"/>
                  </a:lnTo>
                  <a:lnTo>
                    <a:pt x="264" y="11186"/>
                  </a:lnTo>
                  <a:cubicBezTo>
                    <a:pt x="0" y="11450"/>
                    <a:pt x="0" y="11878"/>
                    <a:pt x="264" y="12142"/>
                  </a:cubicBezTo>
                  <a:lnTo>
                    <a:pt x="2076" y="13948"/>
                  </a:lnTo>
                  <a:cubicBezTo>
                    <a:pt x="2208" y="14080"/>
                    <a:pt x="2381" y="14146"/>
                    <a:pt x="2553" y="14146"/>
                  </a:cubicBezTo>
                  <a:cubicBezTo>
                    <a:pt x="2725" y="14146"/>
                    <a:pt x="2897" y="14080"/>
                    <a:pt x="3027" y="13948"/>
                  </a:cubicBezTo>
                  <a:lnTo>
                    <a:pt x="7470" y="9504"/>
                  </a:lnTo>
                  <a:lnTo>
                    <a:pt x="7788" y="9821"/>
                  </a:lnTo>
                  <a:cubicBezTo>
                    <a:pt x="7837" y="9877"/>
                    <a:pt x="7894" y="9900"/>
                    <a:pt x="7949" y="9900"/>
                  </a:cubicBezTo>
                  <a:cubicBezTo>
                    <a:pt x="8121" y="9900"/>
                    <a:pt x="8271" y="9671"/>
                    <a:pt x="8100" y="9514"/>
                  </a:cubicBezTo>
                  <a:lnTo>
                    <a:pt x="7663" y="9077"/>
                  </a:lnTo>
                  <a:cubicBezTo>
                    <a:pt x="7643" y="9048"/>
                    <a:pt x="7619" y="9024"/>
                    <a:pt x="7591" y="9010"/>
                  </a:cubicBezTo>
                  <a:lnTo>
                    <a:pt x="2863" y="4278"/>
                  </a:lnTo>
                  <a:lnTo>
                    <a:pt x="3449" y="3691"/>
                  </a:lnTo>
                  <a:lnTo>
                    <a:pt x="3810" y="4052"/>
                  </a:lnTo>
                  <a:cubicBezTo>
                    <a:pt x="3858" y="4107"/>
                    <a:pt x="3915" y="4130"/>
                    <a:pt x="3969" y="4130"/>
                  </a:cubicBezTo>
                  <a:cubicBezTo>
                    <a:pt x="4141" y="4130"/>
                    <a:pt x="4292" y="3901"/>
                    <a:pt x="4117" y="3744"/>
                  </a:cubicBezTo>
                  <a:lnTo>
                    <a:pt x="3757" y="3384"/>
                  </a:lnTo>
                  <a:lnTo>
                    <a:pt x="4343" y="2798"/>
                  </a:lnTo>
                  <a:lnTo>
                    <a:pt x="6654" y="5109"/>
                  </a:lnTo>
                  <a:lnTo>
                    <a:pt x="9085" y="7540"/>
                  </a:lnTo>
                  <a:cubicBezTo>
                    <a:pt x="9099" y="7559"/>
                    <a:pt x="9113" y="7573"/>
                    <a:pt x="9128" y="7583"/>
                  </a:cubicBezTo>
                  <a:lnTo>
                    <a:pt x="12371" y="10825"/>
                  </a:lnTo>
                  <a:lnTo>
                    <a:pt x="11785" y="11412"/>
                  </a:lnTo>
                  <a:lnTo>
                    <a:pt x="8513" y="8140"/>
                  </a:lnTo>
                  <a:lnTo>
                    <a:pt x="8508" y="8135"/>
                  </a:lnTo>
                  <a:lnTo>
                    <a:pt x="7201" y="6829"/>
                  </a:lnTo>
                  <a:lnTo>
                    <a:pt x="7197" y="6824"/>
                  </a:lnTo>
                  <a:lnTo>
                    <a:pt x="4895" y="4523"/>
                  </a:lnTo>
                  <a:cubicBezTo>
                    <a:pt x="4849" y="4480"/>
                    <a:pt x="4797" y="4462"/>
                    <a:pt x="4749" y="4462"/>
                  </a:cubicBezTo>
                  <a:cubicBezTo>
                    <a:pt x="4582" y="4462"/>
                    <a:pt x="4442" y="4670"/>
                    <a:pt x="4583" y="4830"/>
                  </a:cubicBezTo>
                  <a:lnTo>
                    <a:pt x="11472" y="11719"/>
                  </a:lnTo>
                  <a:lnTo>
                    <a:pt x="10886" y="12305"/>
                  </a:lnTo>
                  <a:lnTo>
                    <a:pt x="8816" y="10230"/>
                  </a:lnTo>
                  <a:cubicBezTo>
                    <a:pt x="8769" y="10189"/>
                    <a:pt x="8718" y="10171"/>
                    <a:pt x="8670" y="10171"/>
                  </a:cubicBezTo>
                  <a:cubicBezTo>
                    <a:pt x="8503" y="10171"/>
                    <a:pt x="8362" y="10377"/>
                    <a:pt x="8503" y="10537"/>
                  </a:cubicBezTo>
                  <a:lnTo>
                    <a:pt x="10737" y="12766"/>
                  </a:lnTo>
                  <a:lnTo>
                    <a:pt x="10737" y="12771"/>
                  </a:lnTo>
                  <a:lnTo>
                    <a:pt x="10747" y="12776"/>
                  </a:lnTo>
                  <a:lnTo>
                    <a:pt x="10761" y="12785"/>
                  </a:lnTo>
                  <a:lnTo>
                    <a:pt x="10766" y="12790"/>
                  </a:lnTo>
                  <a:lnTo>
                    <a:pt x="10785" y="12805"/>
                  </a:lnTo>
                  <a:lnTo>
                    <a:pt x="10804" y="12814"/>
                  </a:lnTo>
                  <a:lnTo>
                    <a:pt x="13447" y="13838"/>
                  </a:lnTo>
                  <a:cubicBezTo>
                    <a:pt x="13490" y="13854"/>
                    <a:pt x="13533" y="13862"/>
                    <a:pt x="13574" y="13862"/>
                  </a:cubicBezTo>
                  <a:cubicBezTo>
                    <a:pt x="13807" y="13862"/>
                    <a:pt x="13997" y="13622"/>
                    <a:pt x="13903" y="13381"/>
                  </a:cubicBezTo>
                  <a:lnTo>
                    <a:pt x="12880" y="10744"/>
                  </a:lnTo>
                  <a:cubicBezTo>
                    <a:pt x="12875" y="10734"/>
                    <a:pt x="12870" y="10729"/>
                    <a:pt x="12870" y="10720"/>
                  </a:cubicBezTo>
                  <a:lnTo>
                    <a:pt x="12870" y="10715"/>
                  </a:lnTo>
                  <a:cubicBezTo>
                    <a:pt x="12865" y="10710"/>
                    <a:pt x="12861" y="10705"/>
                    <a:pt x="12856" y="10701"/>
                  </a:cubicBezTo>
                  <a:lnTo>
                    <a:pt x="12851" y="10691"/>
                  </a:lnTo>
                  <a:lnTo>
                    <a:pt x="12841" y="10681"/>
                  </a:lnTo>
                  <a:lnTo>
                    <a:pt x="12837" y="10672"/>
                  </a:lnTo>
                  <a:lnTo>
                    <a:pt x="12832" y="10667"/>
                  </a:lnTo>
                  <a:lnTo>
                    <a:pt x="9570" y="7410"/>
                  </a:lnTo>
                  <a:lnTo>
                    <a:pt x="14014" y="2961"/>
                  </a:lnTo>
                  <a:cubicBezTo>
                    <a:pt x="14278" y="2702"/>
                    <a:pt x="14278" y="2274"/>
                    <a:pt x="14014" y="2010"/>
                  </a:cubicBezTo>
                  <a:lnTo>
                    <a:pt x="12207" y="199"/>
                  </a:lnTo>
                  <a:cubicBezTo>
                    <a:pt x="12075" y="67"/>
                    <a:pt x="11902" y="1"/>
                    <a:pt x="117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637158" y="442287"/>
            <a:ext cx="2160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b="1">
                <a:solidFill>
                  <a:srgbClr val="0070C0"/>
                </a:solidFill>
                <a:latin typeface="Times New Roman" pitchFamily="18" charset="0"/>
              </a:rPr>
              <a:t>a) Ví dụ 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841199" y="846117"/>
            <a:ext cx="142654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spcBef>
                <a:spcPts val="0"/>
              </a:spcBef>
            </a:pPr>
            <a:r>
              <a:rPr lang="en-US" sz="2400" b="1" kern="0">
                <a:latin typeface="Times New Roman" pitchFamily="18" charset="0"/>
                <a:cs typeface="Times New Roman" pitchFamily="18" charset="0"/>
              </a:rPr>
              <a:t>63 : 3 =</a:t>
            </a:r>
            <a:endParaRPr lang="en-US" sz="24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2915816" y="1525169"/>
            <a:ext cx="455649" cy="4811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R="0" lvl="0" indent="0" defTabSz="457207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defTabSz="457207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79646">
                    <a:lumMod val="75000"/>
                  </a:srgbClr>
                </a:solidFill>
              </a:rPr>
              <a:t>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915114" y="2444131"/>
            <a:ext cx="2576766" cy="4570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 + 2 + 3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838200" y="4847429"/>
            <a:ext cx="2410890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2057434" marR="0" lvl="4" indent="-228604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865076" y="1536916"/>
            <a:ext cx="11947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4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9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3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2268730" y="2048735"/>
            <a:ext cx="635299" cy="5230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781758" y="2054502"/>
            <a:ext cx="1772724" cy="631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123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1043764" y="1243919"/>
            <a:ext cx="2016068" cy="5357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275856" y="2427734"/>
            <a:ext cx="648071" cy="5101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1820173" y="2823724"/>
            <a:ext cx="1362311" cy="5401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2660582" y="2809040"/>
            <a:ext cx="543266" cy="427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4427984" y="779668"/>
            <a:ext cx="0" cy="2487786"/>
          </a:xfrm>
          <a:prstGeom prst="line">
            <a:avLst/>
          </a:prstGeom>
          <a:noFill/>
          <a:ln w="9525" cap="rnd" cmpd="sng" algn="ctr">
            <a:solidFill>
              <a:srgbClr val="4BACC6">
                <a:lumMod val="50000"/>
              </a:srgbClr>
            </a:solidFill>
            <a:prstDash val="solid"/>
          </a:ln>
          <a:effectLst/>
        </p:spPr>
      </p:cxnSp>
      <p:sp>
        <p:nvSpPr>
          <p:cNvPr id="47" name="Content Placeholder 2"/>
          <p:cNvSpPr txBox="1">
            <a:spLocks/>
          </p:cNvSpPr>
          <p:nvPr/>
        </p:nvSpPr>
        <p:spPr>
          <a:xfrm>
            <a:off x="4849292" y="774109"/>
            <a:ext cx="1775318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91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6156176" y="757457"/>
            <a:ext cx="1496758" cy="5591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2915816" y="1241370"/>
            <a:ext cx="427205" cy="5088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9</a:t>
            </a: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2043645" y="832925"/>
            <a:ext cx="539367" cy="4605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5042752" y="1131590"/>
            <a:ext cx="3345672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9 +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6876256" y="1131664"/>
            <a:ext cx="516053" cy="4213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5976679" y="2787774"/>
            <a:ext cx="1300478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6228184" y="1995686"/>
            <a:ext cx="1691807" cy="5747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5" name="Content Placeholder 2"/>
          <p:cNvSpPr txBox="1">
            <a:spLocks/>
          </p:cNvSpPr>
          <p:nvPr/>
        </p:nvSpPr>
        <p:spPr>
          <a:xfrm>
            <a:off x="5004048" y="2427734"/>
            <a:ext cx="3565550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 + 2 + 5 =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6948264" y="2778615"/>
            <a:ext cx="1620841" cy="5344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7" name="Content Placeholder 2"/>
          <p:cNvSpPr txBox="1">
            <a:spLocks/>
          </p:cNvSpPr>
          <p:nvPr/>
        </p:nvSpPr>
        <p:spPr>
          <a:xfrm>
            <a:off x="4849292" y="1995686"/>
            <a:ext cx="225477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125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8" name="Title 1"/>
          <p:cNvSpPr txBox="1">
            <a:spLocks/>
          </p:cNvSpPr>
          <p:nvPr/>
        </p:nvSpPr>
        <p:spPr>
          <a:xfrm>
            <a:off x="7452320" y="2427734"/>
            <a:ext cx="611687" cy="5618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5940152" y="1491630"/>
            <a:ext cx="196386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 : 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0" name="Content Placeholder 2"/>
          <p:cNvSpPr txBox="1">
            <a:spLocks/>
          </p:cNvSpPr>
          <p:nvPr/>
        </p:nvSpPr>
        <p:spPr>
          <a:xfrm>
            <a:off x="7132194" y="1480997"/>
            <a:ext cx="1461621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1" name="Left Brace 60"/>
          <p:cNvSpPr/>
          <p:nvPr/>
        </p:nvSpPr>
        <p:spPr>
          <a:xfrm rot="16395306">
            <a:off x="1210861" y="1120419"/>
            <a:ext cx="126797" cy="310587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Left Brace 61"/>
          <p:cNvSpPr/>
          <p:nvPr/>
        </p:nvSpPr>
        <p:spPr>
          <a:xfrm rot="16395306">
            <a:off x="1236480" y="2310091"/>
            <a:ext cx="111395" cy="389960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Left Brace 62"/>
          <p:cNvSpPr/>
          <p:nvPr/>
        </p:nvSpPr>
        <p:spPr>
          <a:xfrm rot="16395306">
            <a:off x="5231251" y="990054"/>
            <a:ext cx="98556" cy="404001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Left Brace 63"/>
          <p:cNvSpPr/>
          <p:nvPr/>
        </p:nvSpPr>
        <p:spPr>
          <a:xfrm rot="16395306">
            <a:off x="5333456" y="2196987"/>
            <a:ext cx="65462" cy="405883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29"/>
          <p:cNvSpPr>
            <a:spLocks noChangeArrowheads="1"/>
          </p:cNvSpPr>
          <p:nvPr/>
        </p:nvSpPr>
        <p:spPr bwMode="auto">
          <a:xfrm>
            <a:off x="650304" y="3651870"/>
            <a:ext cx="7212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b="1">
                <a:latin typeface="Times New Roman" pitchFamily="18" charset="0"/>
              </a:rPr>
              <a:t>Các số có tổng các chữ số chia hết cho 3 thì chia hết cho 3.</a:t>
            </a:r>
          </a:p>
        </p:txBody>
      </p:sp>
      <p:sp>
        <p:nvSpPr>
          <p:cNvPr id="66" name="Rectangle 21"/>
          <p:cNvSpPr>
            <a:spLocks noChangeArrowheads="1"/>
          </p:cNvSpPr>
          <p:nvPr/>
        </p:nvSpPr>
        <p:spPr bwMode="auto">
          <a:xfrm>
            <a:off x="656976" y="4011910"/>
            <a:ext cx="80233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i="1" u="sng">
                <a:latin typeface="Times New Roman" pitchFamily="18" charset="0"/>
              </a:rPr>
              <a:t>Chú ý</a:t>
            </a:r>
            <a:r>
              <a:rPr lang="en-US" altLang="en-US" sz="2000" i="1">
                <a:latin typeface="Times New Roman" pitchFamily="18" charset="0"/>
              </a:rPr>
              <a:t> : Các số có tổng các chữ số không chia hết cho 3 thì không chia hết cho 3.</a:t>
            </a:r>
          </a:p>
        </p:txBody>
      </p:sp>
      <p:sp>
        <p:nvSpPr>
          <p:cNvPr id="67" name="Rectangle 2"/>
          <p:cNvSpPr>
            <a:spLocks noChangeArrowheads="1"/>
          </p:cNvSpPr>
          <p:nvPr/>
        </p:nvSpPr>
        <p:spPr bwMode="auto">
          <a:xfrm>
            <a:off x="611560" y="3291830"/>
            <a:ext cx="41266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131763" algn="l"/>
              </a:tabLst>
            </a:pPr>
            <a:r>
              <a:rPr lang="en-US" altLang="en-US" sz="2000" b="1">
                <a:solidFill>
                  <a:srgbClr val="0070C0"/>
                </a:solidFill>
                <a:latin typeface="Times New Roman" pitchFamily="18" charset="0"/>
              </a:rPr>
              <a:t>b) Dấu hiệu chia hết cho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2" grpId="0"/>
      <p:bldP spid="54" grpId="0"/>
      <p:bldP spid="56" grpId="0"/>
      <p:bldP spid="58" grpId="0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9424" y="1549117"/>
            <a:ext cx="7711008" cy="1877437"/>
          </a:xfrm>
          <a:prstGeom prst="rect">
            <a:avLst/>
          </a:prstGeom>
          <a:ln w="38100">
            <a:noFill/>
            <a:prstDash val="sysDash"/>
          </a:ln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ts val="12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1835696" y="843558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endParaRPr lang="en-US" altLang="en-US" sz="28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869178" y="741933"/>
            <a:ext cx="67991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 các số sau, số nào chia hết cho 3 ? </a:t>
            </a:r>
          </a:p>
        </p:txBody>
      </p:sp>
      <p:sp>
        <p:nvSpPr>
          <p:cNvPr id="15" name="5-Point Star 14">
            <a:hlinkClick r:id="" action="ppaction://noaction"/>
          </p:cNvPr>
          <p:cNvSpPr/>
          <p:nvPr/>
        </p:nvSpPr>
        <p:spPr>
          <a:xfrm>
            <a:off x="8487221" y="5106591"/>
            <a:ext cx="549275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69178" y="3624112"/>
            <a:ext cx="6840760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Số chia hết cho 3 là: </a:t>
            </a: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231 ; 1872 ; 92 313</a:t>
            </a: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755576" y="2019493"/>
            <a:ext cx="37158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lvl="0" algn="just">
              <a:tabLst>
                <a:tab pos="457200" algn="l"/>
              </a:tabLst>
              <a:defRPr sz="2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en-US"/>
              <a:t>231 </a:t>
            </a:r>
            <a:r>
              <a:rPr lang="en-US" altLang="en-US" b="0"/>
              <a:t>= 2 + 3 + 1 = 6</a:t>
            </a:r>
          </a:p>
          <a:p>
            <a:r>
              <a:rPr lang="en-US" altLang="en-US"/>
              <a:t>109 </a:t>
            </a:r>
            <a:r>
              <a:rPr lang="en-US" altLang="en-US" b="0"/>
              <a:t>= 1 + 0 + 9 = 10</a:t>
            </a:r>
          </a:p>
          <a:p>
            <a:r>
              <a:rPr lang="en-US" altLang="en-US"/>
              <a:t>1872 </a:t>
            </a:r>
            <a:r>
              <a:rPr lang="en-US" altLang="en-US" b="0"/>
              <a:t>= 1 + 8 + 7 + 2 = 18 </a:t>
            </a:r>
            <a:endParaRPr lang="en-US" altLang="en-US" b="0" dirty="0"/>
          </a:p>
        </p:txBody>
      </p:sp>
      <p:sp>
        <p:nvSpPr>
          <p:cNvPr id="19" name="Rectangle 18"/>
          <p:cNvSpPr/>
          <p:nvPr/>
        </p:nvSpPr>
        <p:spPr>
          <a:xfrm>
            <a:off x="4427984" y="1995686"/>
            <a:ext cx="4306351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8225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8 + 2 + 2 + 5 = 17 </a:t>
            </a:r>
          </a:p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92313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9 + 2 + 3 + 1 + 3 = 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5381" y="1245989"/>
            <a:ext cx="4288353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231 ; 109 ; 1872 ; 8225 ; 92 313.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Rectangle 1"/>
          <p:cNvSpPr>
            <a:spLocks noChangeArrowheads="1"/>
          </p:cNvSpPr>
          <p:nvPr/>
        </p:nvSpPr>
        <p:spPr bwMode="auto">
          <a:xfrm>
            <a:off x="869177" y="741933"/>
            <a:ext cx="76180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 các số sau, số nào không chia hết cho 3 ? </a:t>
            </a:r>
          </a:p>
        </p:txBody>
      </p:sp>
      <p:sp>
        <p:nvSpPr>
          <p:cNvPr id="301" name="5-Point Star 300">
            <a:hlinkClick r:id="" action="ppaction://noaction"/>
          </p:cNvPr>
          <p:cNvSpPr/>
          <p:nvPr/>
        </p:nvSpPr>
        <p:spPr>
          <a:xfrm>
            <a:off x="8487221" y="5106591"/>
            <a:ext cx="549275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2" name="Rectangle 301"/>
          <p:cNvSpPr/>
          <p:nvPr/>
        </p:nvSpPr>
        <p:spPr>
          <a:xfrm>
            <a:off x="869178" y="3624112"/>
            <a:ext cx="7447238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Số không chia hết cho 3 là: </a:t>
            </a: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502 ; 6823 ; 55553; 641311 </a:t>
            </a:r>
          </a:p>
        </p:txBody>
      </p:sp>
      <p:sp>
        <p:nvSpPr>
          <p:cNvPr id="303" name="Text Box 27"/>
          <p:cNvSpPr txBox="1">
            <a:spLocks noChangeArrowheads="1"/>
          </p:cNvSpPr>
          <p:nvPr/>
        </p:nvSpPr>
        <p:spPr bwMode="auto">
          <a:xfrm>
            <a:off x="611560" y="2019493"/>
            <a:ext cx="37158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lvl="0" algn="just">
              <a:tabLst>
                <a:tab pos="457200" algn="l"/>
              </a:tabLst>
              <a:defRPr sz="2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en-US"/>
              <a:t>96 </a:t>
            </a:r>
            <a:r>
              <a:rPr lang="en-US" altLang="en-US" b="0"/>
              <a:t>= 9 + 6 = 15</a:t>
            </a:r>
          </a:p>
          <a:p>
            <a:r>
              <a:rPr lang="en-US" altLang="en-US"/>
              <a:t>502 </a:t>
            </a:r>
            <a:r>
              <a:rPr lang="en-US" altLang="en-US" b="0"/>
              <a:t>= 5 + 0 + 2 = 7</a:t>
            </a:r>
          </a:p>
          <a:p>
            <a:r>
              <a:rPr lang="en-US" altLang="en-US"/>
              <a:t>6823 </a:t>
            </a:r>
            <a:r>
              <a:rPr lang="en-US" altLang="en-US" b="0"/>
              <a:t>= 6 + 8 + 2 + 3 = 19 </a:t>
            </a:r>
            <a:endParaRPr lang="en-US" altLang="en-US" b="0" dirty="0"/>
          </a:p>
        </p:txBody>
      </p:sp>
      <p:sp>
        <p:nvSpPr>
          <p:cNvPr id="304" name="Rectangle 303"/>
          <p:cNvSpPr/>
          <p:nvPr/>
        </p:nvSpPr>
        <p:spPr>
          <a:xfrm>
            <a:off x="4010065" y="1995686"/>
            <a:ext cx="4594383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55553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5 + 5 + 5 + 5 + 3 = 23 </a:t>
            </a:r>
          </a:p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641311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6 + 4 + 1 + 3 + 1 + 1 = 16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8762" y="1347614"/>
            <a:ext cx="436529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 96 ; 502 ; 6823 ; 55553 ; 641311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" grpId="0"/>
      <p:bldP spid="303" grpId="0"/>
      <p:bldP spid="3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755576" y="771550"/>
            <a:ext cx="7344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 eaLnBrk="1" hangingPunct="1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</a:rPr>
              <a:t>Bài 3: Viết ba số có ba chữ số và chia hết cho 3</a:t>
            </a: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755576" y="1788363"/>
            <a:ext cx="73448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</a:rPr>
              <a:t>Bài 4: </a:t>
            </a:r>
            <a:r>
              <a:rPr lang="vi-VN" altLang="en-US" sz="2400" b="1">
                <a:latin typeface="Times New Roman" pitchFamily="18" charset="0"/>
              </a:rPr>
              <a:t>Tìm chữ số thích hợp viết vào ô trống để được số chia hết cho </a:t>
            </a:r>
            <a:r>
              <a:rPr lang="en-US" altLang="en-US" sz="2400" b="1">
                <a:latin typeface="Times New Roman" pitchFamily="18" charset="0"/>
              </a:rPr>
              <a:t>3 nhưng không chia hết cho 9: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547664" y="2779183"/>
            <a:ext cx="1169054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</a:rPr>
              <a:t>56    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75856" y="280258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79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71165" y="282447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63733" y="282547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24179" y="285049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64996" y="2789218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743359" y="285049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09718" y="2857248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79912" y="278777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20072" y="281953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3073741" y="1317997"/>
            <a:ext cx="2544286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 351;   648;   891.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3" grpId="0"/>
      <p:bldP spid="24" grpId="0" animBg="1"/>
      <p:bldP spid="25" grpId="0"/>
      <p:bldP spid="26" grpId="0" animBg="1"/>
      <p:bldP spid="27" grpId="0" animBg="1"/>
      <p:bldP spid="28" grpId="0"/>
      <p:bldP spid="29" grpId="0"/>
      <p:bldP spid="3" grpId="0"/>
      <p:bldP spid="3" grpId="1"/>
    </p:bldLst>
  </p:timing>
</p:sld>
</file>

<file path=ppt/theme/theme1.xml><?xml version="1.0" encoding="utf-8"?>
<a:theme xmlns:a="http://schemas.openxmlformats.org/drawingml/2006/main" name="HS Electives Health Subject for High School - 9th Grade: Academic Success by Slidesgo">
  <a:themeElements>
    <a:clrScheme name="Simple Light">
      <a:dk1>
        <a:srgbClr val="272525"/>
      </a:dk1>
      <a:lt1>
        <a:srgbClr val="FFFFFF"/>
      </a:lt1>
      <a:dk2>
        <a:srgbClr val="FDFDE9"/>
      </a:dk2>
      <a:lt2>
        <a:srgbClr val="FFF9A7"/>
      </a:lt2>
      <a:accent1>
        <a:srgbClr val="E2B0A1"/>
      </a:accent1>
      <a:accent2>
        <a:srgbClr val="F5F1BD"/>
      </a:accent2>
      <a:accent3>
        <a:srgbClr val="F5E4CA"/>
      </a:accent3>
      <a:accent4>
        <a:srgbClr val="F8F9DA"/>
      </a:accent4>
      <a:accent5>
        <a:srgbClr val="DB846A"/>
      </a:accent5>
      <a:accent6>
        <a:srgbClr val="FFFFFF"/>
      </a:accent6>
      <a:hlink>
        <a:srgbClr val="27252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459</Words>
  <Application>Microsoft Office PowerPoint</Application>
  <PresentationFormat>On-screen Show (16:9)</PresentationFormat>
  <Paragraphs>61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Bebas Neue</vt:lpstr>
      <vt:lpstr>Black Han Sans</vt:lpstr>
      <vt:lpstr>Calibri</vt:lpstr>
      <vt:lpstr>Josefin Slab Medium</vt:lpstr>
      <vt:lpstr>Times New Roman</vt:lpstr>
      <vt:lpstr>Titan One</vt:lpstr>
      <vt:lpstr>Wingdings 3</vt:lpstr>
      <vt:lpstr>HS Electives Health Subject for High School - 9th Grade: Academic Success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laptop</cp:lastModifiedBy>
  <cp:revision>14</cp:revision>
  <dcterms:modified xsi:type="dcterms:W3CDTF">2022-01-04T06:24:02Z</dcterms:modified>
</cp:coreProperties>
</file>