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7" r:id="rId2"/>
    <p:sldId id="295" r:id="rId3"/>
    <p:sldId id="296" r:id="rId4"/>
    <p:sldId id="281" r:id="rId5"/>
    <p:sldId id="298" r:id="rId6"/>
    <p:sldId id="299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F0000"/>
    <a:srgbClr val="009900"/>
    <a:srgbClr val="FFFF99"/>
    <a:srgbClr val="FFFF00"/>
    <a:srgbClr val="FF00FF"/>
    <a:srgbClr val="80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9" autoAdjust="0"/>
    <p:restoredTop sz="94660"/>
  </p:normalViewPr>
  <p:slideViewPr>
    <p:cSldViewPr showGuides="1">
      <p:cViewPr varScale="1">
        <p:scale>
          <a:sx n="64" d="100"/>
          <a:sy n="64" d="100"/>
        </p:scale>
        <p:origin x="15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F80A461-B86D-4078-84E6-6F069BB169AC}" type="datetimeFigureOut">
              <a:rPr lang="en-US"/>
              <a:pPr>
                <a:defRPr/>
              </a:pPr>
              <a:t>16/1/2022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A6298C4-2404-451F-9FCE-59D887A07D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6874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2AF19B8-F906-42CA-B65A-4AFBCECE1FF5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0839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u="sng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fld id="{F0DB6806-2993-407F-8868-64E0B19DFE3D}" type="slidenum">
              <a:rPr lang="en-US" altLang="en-US" sz="1200" b="0" u="none">
                <a:latin typeface="Arial" panose="020B0604020202020204" pitchFamily="34" charset="0"/>
              </a:rPr>
              <a:pPr/>
              <a:t>5</a:t>
            </a:fld>
            <a:endParaRPr lang="en-US" altLang="en-US" sz="1200" b="0" u="none">
              <a:latin typeface="Arial" panose="020B0604020202020204" pitchFamily="34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494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u="sng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fld id="{5CB521DF-5B96-4E04-8D60-51A7388B199A}" type="slidenum">
              <a:rPr lang="en-US" altLang="en-US" sz="1200" b="0" u="none">
                <a:latin typeface="Arial" panose="020B0604020202020204" pitchFamily="34" charset="0"/>
              </a:rPr>
              <a:pPr/>
              <a:t>6</a:t>
            </a:fld>
            <a:endParaRPr lang="en-US" altLang="en-US" sz="1200" b="0" u="none">
              <a:latin typeface="Arial" panose="020B060402020202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583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5C12A8-49C3-43EE-9290-11B5F2B530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9979928"/>
      </p:ext>
    </p:extLst>
  </p:cSld>
  <p:clrMapOvr>
    <a:masterClrMapping/>
  </p:clrMapOvr>
  <p:transition spd="med">
    <p:zoom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914A5D-DBA5-4F47-A3A7-D40EC802E6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0346475"/>
      </p:ext>
    </p:extLst>
  </p:cSld>
  <p:clrMapOvr>
    <a:masterClrMapping/>
  </p:clrMapOvr>
  <p:transition spd="med"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C1A049-E759-49EC-A198-2D78EA3957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953186"/>
      </p:ext>
    </p:extLst>
  </p:cSld>
  <p:clrMapOvr>
    <a:masterClrMapping/>
  </p:clrMapOvr>
  <p:transition spd="med">
    <p:zoom dir="in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D00A68-34E7-45BB-82C4-B4E08547FB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560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BB2973-CD1F-41DC-A126-C1A1DED0C4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969882"/>
      </p:ext>
    </p:extLst>
  </p:cSld>
  <p:clrMapOvr>
    <a:masterClrMapping/>
  </p:clrMapOvr>
  <p:transition spd="med"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B3F319-A9E2-404A-9E75-B8C9861E13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9108578"/>
      </p:ext>
    </p:extLst>
  </p:cSld>
  <p:clrMapOvr>
    <a:masterClrMapping/>
  </p:clrMapOvr>
  <p:transition spd="med"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CBDB70-08E3-4FA4-81FA-C98A41D7E3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7880118"/>
      </p:ext>
    </p:extLst>
  </p:cSld>
  <p:clrMapOvr>
    <a:masterClrMapping/>
  </p:clrMapOvr>
  <p:transition spd="med"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B7C0C8-1EB0-4FF7-B353-1B41B6A2DC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7292983"/>
      </p:ext>
    </p:extLst>
  </p:cSld>
  <p:clrMapOvr>
    <a:masterClrMapping/>
  </p:clrMapOvr>
  <p:transition spd="med"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B2A125-2E60-4CF7-A9E7-EB258B63CD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5651930"/>
      </p:ext>
    </p:extLst>
  </p:cSld>
  <p:clrMapOvr>
    <a:masterClrMapping/>
  </p:clrMapOvr>
  <p:transition spd="med"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504DA2-E066-41A3-A360-AD7AF438F0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1112448"/>
      </p:ext>
    </p:extLst>
  </p:cSld>
  <p:clrMapOvr>
    <a:masterClrMapping/>
  </p:clrMapOvr>
  <p:transition spd="med"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70BFBB-02C8-4D48-B4BD-C8B515D13E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5497277"/>
      </p:ext>
    </p:extLst>
  </p:cSld>
  <p:clrMapOvr>
    <a:masterClrMapping/>
  </p:clrMapOvr>
  <p:transition spd="med"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E98B5D-B972-44F9-97CE-532A7376A9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9779013"/>
      </p:ext>
    </p:extLst>
  </p:cSld>
  <p:clrMapOvr>
    <a:masterClrMapping/>
  </p:clrMapOvr>
  <p:transition spd="med"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2DFBC22-DF5C-469D-9417-CDF277CFC6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zoom dir="in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8"/>
          <p:cNvSpPr txBox="1">
            <a:spLocks noChangeArrowheads="1"/>
          </p:cNvSpPr>
          <p:nvPr/>
        </p:nvSpPr>
        <p:spPr bwMode="auto">
          <a:xfrm>
            <a:off x="0" y="53340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0" y="1070611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BÀ TRƯNG</a:t>
            </a:r>
          </a:p>
        </p:txBody>
      </p:sp>
      <p:sp>
        <p:nvSpPr>
          <p:cNvPr id="2" name="Rectangle 1"/>
          <p:cNvSpPr/>
          <p:nvPr/>
        </p:nvSpPr>
        <p:spPr>
          <a:xfrm>
            <a:off x="2057400" y="45720"/>
            <a:ext cx="5638800" cy="3048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GIANG BIÊN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981200"/>
            <a:ext cx="7010400" cy="4495800"/>
          </a:xfrm>
          <a:prstGeom prst="rect">
            <a:avLst/>
          </a:prstGeom>
        </p:spPr>
      </p:pic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/>
          <p:cNvSpPr txBox="1">
            <a:spLocks noChangeArrowheads="1"/>
          </p:cNvSpPr>
          <p:nvPr/>
        </p:nvSpPr>
        <p:spPr bwMode="auto">
          <a:xfrm>
            <a:off x="-11430" y="990600"/>
            <a:ext cx="5017770" cy="430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  <a:defRPr/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r" eaLnBrk="1" hangingPunct="1">
              <a:lnSpc>
                <a:spcPct val="120000"/>
              </a:lnSpc>
              <a:defRPr/>
            </a:pPr>
            <a:r>
              <a:rPr lang="en-US" sz="2800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Text Box 10"/>
          <p:cNvSpPr txBox="1">
            <a:spLocks noChangeArrowheads="1"/>
          </p:cNvSpPr>
          <p:nvPr/>
        </p:nvSpPr>
        <p:spPr bwMode="auto">
          <a:xfrm>
            <a:off x="-1905000" y="30480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27891" y="197068"/>
            <a:ext cx="3733800" cy="2261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04885" y="1524000"/>
            <a:ext cx="282411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35255" y="2057400"/>
            <a:ext cx="942022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8585" y="3048000"/>
            <a:ext cx="1160145" cy="399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882140" y="2590800"/>
            <a:ext cx="301371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600200" y="3048000"/>
            <a:ext cx="311467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1568291" y="2034540"/>
            <a:ext cx="23288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Tô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1452707" y="3157228"/>
            <a:ext cx="233062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Hai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Trưng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" name="Text Box 13"/>
          <p:cNvSpPr txBox="1">
            <a:spLocks noChangeArrowheads="1"/>
          </p:cNvSpPr>
          <p:nvPr/>
        </p:nvSpPr>
        <p:spPr bwMode="auto">
          <a:xfrm>
            <a:off x="3810" y="1628768"/>
            <a:ext cx="167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sụp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đổ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15240" y="3581400"/>
            <a:ext cx="1311737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4"/>
          <p:cNvGrpSpPr>
            <a:grpSpLocks/>
          </p:cNvGrpSpPr>
          <p:nvPr/>
        </p:nvGrpSpPr>
        <p:grpSpPr bwMode="auto">
          <a:xfrm>
            <a:off x="5151691" y="2120900"/>
            <a:ext cx="3886200" cy="2616200"/>
            <a:chOff x="3120" y="2384"/>
            <a:chExt cx="2448" cy="1648"/>
          </a:xfrm>
        </p:grpSpPr>
        <p:pic>
          <p:nvPicPr>
            <p:cNvPr id="30" name="Picture 2" descr="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2384"/>
              <a:ext cx="2448" cy="1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" name="Oval 17"/>
            <p:cNvSpPr>
              <a:spLocks noChangeArrowheads="1"/>
            </p:cNvSpPr>
            <p:nvPr/>
          </p:nvSpPr>
          <p:spPr bwMode="auto">
            <a:xfrm>
              <a:off x="5328" y="3792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7887771"/>
      </p:ext>
    </p:extLst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19" grpId="0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71600" y="2362200"/>
            <a:ext cx="6858000" cy="2208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/>
            </a:pPr>
            <a:r>
              <a:rPr lang="en-US" altLang="en-US" sz="3600" b="1" i="1" u="sng" dirty="0" err="1">
                <a:latin typeface="Times New Roman" panose="02020603050405020304" pitchFamily="18" charset="0"/>
                <a:cs typeface="Calibri" panose="020F0502020204030204" pitchFamily="34" charset="0"/>
              </a:rPr>
              <a:t>Cách</a:t>
            </a:r>
            <a:r>
              <a:rPr lang="en-US" altLang="en-US" sz="3600" b="1" i="1" u="sng" dirty="0"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US" sz="3600" b="1" i="1" u="sng" dirty="0" err="1">
                <a:latin typeface="Times New Roman" panose="02020603050405020304" pitchFamily="18" charset="0"/>
                <a:cs typeface="Calibri" panose="020F0502020204030204" pitchFamily="34" charset="0"/>
              </a:rPr>
              <a:t>trình</a:t>
            </a:r>
            <a:r>
              <a:rPr lang="en-US" altLang="en-US" sz="3600" b="1" i="1" u="sng" dirty="0"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US" sz="3600" b="1" i="1" u="sng" dirty="0" err="1">
                <a:latin typeface="Times New Roman" panose="02020603050405020304" pitchFamily="18" charset="0"/>
                <a:cs typeface="Calibri" panose="020F0502020204030204" pitchFamily="34" charset="0"/>
              </a:rPr>
              <a:t>bày</a:t>
            </a:r>
            <a:r>
              <a:rPr lang="en-US" altLang="en-US" sz="3600" b="1" i="1" u="sng" dirty="0">
                <a:latin typeface="Times New Roman" panose="02020603050405020304" pitchFamily="18" charset="0"/>
                <a:cs typeface="Calibri" panose="020F0502020204030204" pitchFamily="34" charset="0"/>
              </a:rPr>
              <a:t>:</a:t>
            </a:r>
          </a:p>
          <a:p>
            <a:pPr marL="342900" indent="-342900" algn="just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  <a:buFontTx/>
              <a:buChar char="-"/>
              <a:defRPr/>
            </a:pPr>
            <a:r>
              <a:rPr lang="en-US" altLang="en-US" sz="3600" dirty="0" err="1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Tên</a:t>
            </a:r>
            <a:r>
              <a:rPr lang="en-US" alt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US" sz="3600" dirty="0" err="1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bài</a:t>
            </a:r>
            <a:r>
              <a:rPr lang="en-US" alt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US" sz="3600" dirty="0" err="1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lùi</a:t>
            </a:r>
            <a:r>
              <a:rPr lang="en-US" alt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3 ô</a:t>
            </a:r>
          </a:p>
          <a:p>
            <a:pPr marL="342900" indent="-342900" algn="just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  <a:buFontTx/>
              <a:buChar char="-"/>
              <a:defRPr/>
            </a:pPr>
            <a:r>
              <a:rPr lang="en-US" altLang="en-US" sz="3600" dirty="0" err="1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Viết</a:t>
            </a:r>
            <a:r>
              <a:rPr lang="en-US" alt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US" sz="3600" dirty="0" err="1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hoa</a:t>
            </a:r>
            <a:r>
              <a:rPr lang="en-US" alt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US" sz="3600" dirty="0" err="1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chữ</a:t>
            </a:r>
            <a:r>
              <a:rPr lang="en-US" alt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US" sz="3600" dirty="0" err="1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cái</a:t>
            </a:r>
            <a:r>
              <a:rPr lang="en-US" alt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US" sz="3600" dirty="0" err="1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đầu</a:t>
            </a:r>
            <a:r>
              <a:rPr lang="en-US" alt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US" sz="3600" dirty="0" err="1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và</a:t>
            </a:r>
            <a:r>
              <a:rPr lang="en-US" alt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US" sz="3600" dirty="0" err="1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tên</a:t>
            </a:r>
            <a:r>
              <a:rPr lang="en-US" alt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US" sz="3600" dirty="0" err="1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riêng</a:t>
            </a:r>
            <a:r>
              <a:rPr lang="en-US" alt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6046244"/>
      </p:ext>
    </p:extLst>
  </p:cSld>
  <p:clrMapOvr>
    <a:masterClrMapping/>
  </p:clrMapOvr>
  <p:transition spd="slow"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6"/>
          <p:cNvSpPr txBox="1">
            <a:spLocks noChangeArrowheads="1"/>
          </p:cNvSpPr>
          <p:nvPr/>
        </p:nvSpPr>
        <p:spPr bwMode="auto">
          <a:xfrm>
            <a:off x="0" y="812165"/>
            <a:ext cx="9144000" cy="2706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  <a:defRPr/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r" eaLnBrk="1" hangingPunct="1">
              <a:lnSpc>
                <a:spcPct val="120000"/>
              </a:lnSpc>
              <a:defRPr/>
            </a:pPr>
            <a:r>
              <a:rPr lang="en-US" sz="2800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Text Box 9"/>
          <p:cNvSpPr txBox="1">
            <a:spLocks noChangeArrowheads="1"/>
          </p:cNvSpPr>
          <p:nvPr/>
        </p:nvSpPr>
        <p:spPr bwMode="auto">
          <a:xfrm>
            <a:off x="304800" y="14033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" y="4038600"/>
            <a:ext cx="3886200" cy="261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64820" y="914400"/>
            <a:ext cx="769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u="none" dirty="0">
                <a:solidFill>
                  <a:srgbClr val="0000FF"/>
                </a:solidFill>
                <a:latin typeface="HP001 Kieu 1" pitchFamily="34" charset="0"/>
              </a:rPr>
              <a:t> </a:t>
            </a:r>
            <a:r>
              <a:rPr lang="en-US" altLang="en-US" sz="3600" u="none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u="none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altLang="en-US" sz="3600" u="none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3600" u="none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u="none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600" u="none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u="none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3600" u="none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u="none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altLang="en-US" sz="3600" u="none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838200" y="2587625"/>
            <a:ext cx="31242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altLang="en-US" sz="3600" i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360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r>
              <a:rPr lang="en-US" altLang="en-US" sz="360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360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altLang="en-US" sz="3600" b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0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altLang="en-US" sz="3600" b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....</a:t>
            </a:r>
            <a:r>
              <a:rPr lang="en-US" altLang="en-US" sz="3600" b="0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ặn</a:t>
            </a:r>
            <a:endParaRPr lang="en-US" altLang="en-US" sz="3600" b="0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3600" b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0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</a:t>
            </a:r>
            <a:r>
              <a:rPr lang="en-US" altLang="en-US" sz="3600" b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.... </a:t>
            </a:r>
            <a:r>
              <a:rPr lang="en-US" altLang="en-US" sz="3600" b="0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úng</a:t>
            </a:r>
            <a:endParaRPr lang="en-US" altLang="en-US" sz="3600" b="0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3600" b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-.. </a:t>
            </a:r>
            <a:r>
              <a:rPr lang="en-US" altLang="en-US" sz="3600" b="0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3600" b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lảnh</a:t>
            </a:r>
            <a:endParaRPr lang="en-US" altLang="en-US" sz="3600" b="0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259330" y="3090862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i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2057400" y="3654425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i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4363" name="Text Box 27"/>
          <p:cNvSpPr txBox="1">
            <a:spLocks noChangeArrowheads="1"/>
          </p:cNvSpPr>
          <p:nvPr/>
        </p:nvSpPr>
        <p:spPr bwMode="auto">
          <a:xfrm>
            <a:off x="1146810" y="4232910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i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4876800" y="2514600"/>
            <a:ext cx="42672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altLang="en-US" sz="3600" i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iêt</a:t>
            </a:r>
            <a:r>
              <a:rPr lang="en-US" altLang="en-US" sz="360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r>
              <a:rPr lang="en-US" altLang="en-US" sz="360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iêc</a:t>
            </a:r>
            <a:r>
              <a:rPr lang="en-US" altLang="en-US" sz="360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altLang="en-US" sz="3600" b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0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3600" b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biền</a:t>
            </a:r>
            <a:r>
              <a:rPr lang="en-US" altLang="en-US" sz="3600" b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b....</a:t>
            </a:r>
          </a:p>
          <a:p>
            <a:r>
              <a:rPr lang="en-US" altLang="en-US" sz="3600" b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0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3600" b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tiêng</a:t>
            </a:r>
            <a:r>
              <a:rPr lang="en-US" altLang="en-US" sz="3600" b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t...</a:t>
            </a:r>
          </a:p>
          <a:p>
            <a:r>
              <a:rPr lang="en-US" altLang="en-US" sz="3600" b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0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altLang="en-US" sz="3600" b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biêng</a:t>
            </a:r>
            <a:r>
              <a:rPr lang="en-US" altLang="en-US" sz="3600" b="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b...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6789420" y="303657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i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iệt</a:t>
            </a:r>
            <a:endParaRPr lang="en-US" altLang="en-US" sz="3600" b="0" i="1" u="non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7242810" y="3581400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i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iếc</a:t>
            </a:r>
            <a:endParaRPr lang="en-US" altLang="en-US" sz="3600" b="0" i="1" u="non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7528560" y="4145280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i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iếc</a:t>
            </a:r>
            <a:endParaRPr lang="en-US" altLang="en-US" sz="3600" b="0" i="1" u="non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0072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3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/>
      <p:bldP spid="14344" grpId="0"/>
      <p:bldP spid="14361" grpId="0"/>
      <p:bldP spid="14363" grpId="0"/>
      <p:bldP spid="14366" grpId="0"/>
      <p:bldP spid="14367" grpId="0"/>
      <p:bldP spid="14368" grpId="0"/>
      <p:bldP spid="143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76200" y="1547228"/>
            <a:ext cx="827151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altLang="en-US" sz="4000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altLang="en-US" sz="4000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en-US" sz="400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400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altLang="en-US" sz="400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400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sz="4000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4000" u="none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0" y="2667000"/>
            <a:ext cx="91440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-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spcBef>
                <a:spcPct val="50000"/>
              </a:spcBef>
            </a:pP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M: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endParaRPr lang="en-US" altLang="en-US" sz="3600" b="0" i="1" u="none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0" y="424815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altLang="en-US" sz="3600" b="0" i="1" u="none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0" y="49530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-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iêt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600" b="0" i="1" u="none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0" y="56388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0" i="1" u="none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iêc</a:t>
            </a:r>
            <a:r>
              <a:rPr lang="en-US" altLang="en-US" sz="3600" b="0" i="1" u="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600" b="0" i="1" u="none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332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  <p:bldP spid="23557" grpId="0"/>
      <p:bldP spid="23566" grpId="0"/>
      <p:bldP spid="23567" grpId="0"/>
      <p:bldP spid="2356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277</Words>
  <Application>Microsoft Office PowerPoint</Application>
  <PresentationFormat>On-screen Show (4:3)</PresentationFormat>
  <Paragraphs>41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HP001 Kieu 1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hhhh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Quận Gò Vấp Trường Tiểu học Minh Khai</dc:title>
  <dc:creator>@@@</dc:creator>
  <cp:lastModifiedBy>Admin</cp:lastModifiedBy>
  <cp:revision>76</cp:revision>
  <dcterms:created xsi:type="dcterms:W3CDTF">2007-11-20T10:59:29Z</dcterms:created>
  <dcterms:modified xsi:type="dcterms:W3CDTF">2022-01-16T06:32:22Z</dcterms:modified>
</cp:coreProperties>
</file>