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98" r:id="rId2"/>
    <p:sldId id="274" r:id="rId3"/>
    <p:sldId id="278" r:id="rId4"/>
    <p:sldId id="288" r:id="rId5"/>
    <p:sldId id="290" r:id="rId6"/>
    <p:sldId id="291" r:id="rId7"/>
    <p:sldId id="295" r:id="rId8"/>
    <p:sldId id="297" r:id="rId9"/>
    <p:sldId id="292" r:id="rId10"/>
    <p:sldId id="300" r:id="rId11"/>
    <p:sldId id="280" r:id="rId12"/>
    <p:sldId id="311" r:id="rId13"/>
    <p:sldId id="312" r:id="rId14"/>
    <p:sldId id="313" r:id="rId15"/>
    <p:sldId id="31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887"/>
    <a:srgbClr val="F9A450"/>
    <a:srgbClr val="E07020"/>
    <a:srgbClr val="F5AE16"/>
    <a:srgbClr val="FFAC2D"/>
    <a:srgbClr val="E3D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2369" autoAdjust="0"/>
  </p:normalViewPr>
  <p:slideViewPr>
    <p:cSldViewPr snapToGrid="0">
      <p:cViewPr varScale="1">
        <p:scale>
          <a:sx n="62" d="100"/>
          <a:sy n="62" d="100"/>
        </p:scale>
        <p:origin x="25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9DEBD-7D75-4A5E-9083-E65450C02C49}" type="datetimeFigureOut">
              <a:rPr lang="en-US" smtClean="0"/>
              <a:t>1/25/22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38FE3-B07E-4208-B994-0B3492D4DF9A}" type="slidenum">
              <a:rPr lang="en-US" smtClean="0"/>
              <a:t>‹#›</a:t>
            </a:fld>
            <a:endParaRPr lang="en-US"/>
          </a:p>
        </p:txBody>
      </p:sp>
    </p:spTree>
    <p:extLst>
      <p:ext uri="{BB962C8B-B14F-4D97-AF65-F5344CB8AC3E}">
        <p14:creationId xmlns:p14="http://schemas.microsoft.com/office/powerpoint/2010/main" val="404475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cây-slide câu hỏi</a:t>
            </a:r>
          </a:p>
          <a:p>
            <a:r>
              <a:rPr lang="en-US"/>
              <a:t>Bấm hình 3 bé –slide 6 bài mới</a:t>
            </a:r>
          </a:p>
        </p:txBody>
      </p:sp>
      <p:sp>
        <p:nvSpPr>
          <p:cNvPr id="4" name="Slide Number Placeholder 3"/>
          <p:cNvSpPr>
            <a:spLocks noGrp="1"/>
          </p:cNvSpPr>
          <p:nvPr>
            <p:ph type="sldNum" sz="quarter" idx="5"/>
          </p:nvPr>
        </p:nvSpPr>
        <p:spPr/>
        <p:txBody>
          <a:bodyPr/>
          <a:lstStyle/>
          <a:p>
            <a:fld id="{5EB38FE3-B07E-4208-B994-0B3492D4DF9A}" type="slidenum">
              <a:rPr lang="en-US" smtClean="0"/>
              <a:t>2</a:t>
            </a:fld>
            <a:endParaRPr lang="en-US"/>
          </a:p>
        </p:txBody>
      </p:sp>
    </p:spTree>
    <p:extLst>
      <p:ext uri="{BB962C8B-B14F-4D97-AF65-F5344CB8AC3E}">
        <p14:creationId xmlns:p14="http://schemas.microsoft.com/office/powerpoint/2010/main" val="1979090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027E1-AC3C-46B8-BFD2-05BF882BE6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73DED-7887-47BD-8F5E-A53A11E8C2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C2E72E-C05B-4C80-B27B-721475085B75}"/>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5" name="Footer Placeholder 4">
            <a:extLst>
              <a:ext uri="{FF2B5EF4-FFF2-40B4-BE49-F238E27FC236}">
                <a16:creationId xmlns:a16="http://schemas.microsoft.com/office/drawing/2014/main" id="{B5607C53-8AC6-47F9-8086-8238EB4B7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780F6-CC98-4521-B1E8-80039272E45A}"/>
              </a:ext>
            </a:extLst>
          </p:cNvPr>
          <p:cNvSpPr>
            <a:spLocks noGrp="1"/>
          </p:cNvSpPr>
          <p:nvPr>
            <p:ph type="sldNum" sz="quarter" idx="12"/>
          </p:nvPr>
        </p:nvSpPr>
        <p:spPr/>
        <p:txBody>
          <a:bodyPr/>
          <a:lstStyle/>
          <a:p>
            <a:fld id="{9CE2C956-BC8C-485F-A91C-F57AC723AA12}" type="slidenum">
              <a:rPr lang="en-US" smtClean="0"/>
              <a:t>‹#›</a:t>
            </a:fld>
            <a:endParaRPr lang="en-US"/>
          </a:p>
        </p:txBody>
      </p:sp>
      <p:pic>
        <p:nvPicPr>
          <p:cNvPr id="9" name="Picture 8">
            <a:extLst>
              <a:ext uri="{FF2B5EF4-FFF2-40B4-BE49-F238E27FC236}">
                <a16:creationId xmlns:a16="http://schemas.microsoft.com/office/drawing/2014/main" id="{3AC62DA9-3481-46C6-A0BB-A6F0FF80DEB6}"/>
              </a:ext>
            </a:extLst>
          </p:cNvPr>
          <p:cNvPicPr>
            <a:picLocks noChangeAspect="1"/>
          </p:cNvPicPr>
          <p:nvPr userDrawn="1"/>
        </p:nvPicPr>
        <p:blipFill rotWithShape="1">
          <a:blip r:embed="rId2"/>
          <a:srcRect b="19452"/>
          <a:stretch/>
        </p:blipFill>
        <p:spPr>
          <a:xfrm>
            <a:off x="0" y="13208"/>
            <a:ext cx="12192000" cy="6844792"/>
          </a:xfrm>
          <a:prstGeom prst="rect">
            <a:avLst/>
          </a:prstGeom>
        </p:spPr>
      </p:pic>
    </p:spTree>
    <p:extLst>
      <p:ext uri="{BB962C8B-B14F-4D97-AF65-F5344CB8AC3E}">
        <p14:creationId xmlns:p14="http://schemas.microsoft.com/office/powerpoint/2010/main" val="139392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FBBC1-CEE4-4179-A925-FE338A703D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9460DF-7AA4-48A0-9D8E-16A2862A02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649796-EF59-40E7-A71C-E359F6B34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FF6DE-9F5F-4B7F-B47A-BC1275959700}"/>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6" name="Footer Placeholder 5">
            <a:extLst>
              <a:ext uri="{FF2B5EF4-FFF2-40B4-BE49-F238E27FC236}">
                <a16:creationId xmlns:a16="http://schemas.microsoft.com/office/drawing/2014/main" id="{DEB392CC-BAC5-49D0-B82A-6F574F828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2AEDF-2B50-4C3E-A6BB-6FAA77466179}"/>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834764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4969B-6088-4677-972E-19114EA58F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C4487F-7174-4B86-A0FC-8C97B6D77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CC6927-1147-4071-8E02-101DFFE6540A}"/>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5" name="Footer Placeholder 4">
            <a:extLst>
              <a:ext uri="{FF2B5EF4-FFF2-40B4-BE49-F238E27FC236}">
                <a16:creationId xmlns:a16="http://schemas.microsoft.com/office/drawing/2014/main" id="{7A1AC912-EF60-4F2D-941E-20D620E53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FB3FD-0A56-40DE-B471-2C1E3D443930}"/>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3737374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560FC5-B3A7-43B5-9D1B-FF7D71F8A0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B865BC-91C2-43BD-A425-033E850C80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646FF-1018-4CC1-AF4E-2F61AD4AA756}"/>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5" name="Footer Placeholder 4">
            <a:extLst>
              <a:ext uri="{FF2B5EF4-FFF2-40B4-BE49-F238E27FC236}">
                <a16:creationId xmlns:a16="http://schemas.microsoft.com/office/drawing/2014/main" id="{4B255517-BF5B-4F64-826C-9877E52F1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A9E8D-54A9-4733-A455-77A889FDD8E4}"/>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2175256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C62DA9-3481-46C6-A0BB-A6F0FF80DEB6}"/>
              </a:ext>
            </a:extLst>
          </p:cNvPr>
          <p:cNvPicPr>
            <a:picLocks noChangeAspect="1"/>
          </p:cNvPicPr>
          <p:nvPr userDrawn="1"/>
        </p:nvPicPr>
        <p:blipFill rotWithShape="1">
          <a:blip r:embed="rId2"/>
          <a:srcRect b="19452"/>
          <a:stretch/>
        </p:blipFill>
        <p:spPr>
          <a:xfrm>
            <a:off x="0" y="0"/>
            <a:ext cx="12192000" cy="6858000"/>
          </a:xfrm>
          <a:prstGeom prst="rect">
            <a:avLst/>
          </a:prstGeom>
        </p:spPr>
      </p:pic>
    </p:spTree>
    <p:extLst>
      <p:ext uri="{BB962C8B-B14F-4D97-AF65-F5344CB8AC3E}">
        <p14:creationId xmlns:p14="http://schemas.microsoft.com/office/powerpoint/2010/main" val="199893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930A-D014-420D-9995-2AC61A5FCD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443A77-32F2-43A5-8D34-6E30D3633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34860-0BBF-4CF7-9C0F-50B14E647DF2}"/>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5" name="Footer Placeholder 4">
            <a:extLst>
              <a:ext uri="{FF2B5EF4-FFF2-40B4-BE49-F238E27FC236}">
                <a16:creationId xmlns:a16="http://schemas.microsoft.com/office/drawing/2014/main" id="{480DFDC2-9546-4B0E-AA1D-D91119215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50485-59E5-4512-AB18-8A55C77AB298}"/>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73508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027E1-AC3C-46B8-BFD2-05BF882BE6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73DED-7887-47BD-8F5E-A53A11E8C2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C2E72E-C05B-4C80-B27B-721475085B75}"/>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5" name="Footer Placeholder 4">
            <a:extLst>
              <a:ext uri="{FF2B5EF4-FFF2-40B4-BE49-F238E27FC236}">
                <a16:creationId xmlns:a16="http://schemas.microsoft.com/office/drawing/2014/main" id="{B5607C53-8AC6-47F9-8086-8238EB4B7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780F6-CC98-4521-B1E8-80039272E45A}"/>
              </a:ext>
            </a:extLst>
          </p:cNvPr>
          <p:cNvSpPr>
            <a:spLocks noGrp="1"/>
          </p:cNvSpPr>
          <p:nvPr>
            <p:ph type="sldNum" sz="quarter" idx="12"/>
          </p:nvPr>
        </p:nvSpPr>
        <p:spPr/>
        <p:txBody>
          <a:bodyPr/>
          <a:lstStyle/>
          <a:p>
            <a:fld id="{9CE2C956-BC8C-485F-A91C-F57AC723AA12}" type="slidenum">
              <a:rPr lang="en-US" smtClean="0"/>
              <a:t>‹#›</a:t>
            </a:fld>
            <a:endParaRPr lang="en-US"/>
          </a:p>
        </p:txBody>
      </p:sp>
      <p:pic>
        <p:nvPicPr>
          <p:cNvPr id="9" name="Picture 8">
            <a:extLst>
              <a:ext uri="{FF2B5EF4-FFF2-40B4-BE49-F238E27FC236}">
                <a16:creationId xmlns:a16="http://schemas.microsoft.com/office/drawing/2014/main" id="{3AC62DA9-3481-46C6-A0BB-A6F0FF80DEB6}"/>
              </a:ext>
            </a:extLst>
          </p:cNvPr>
          <p:cNvPicPr>
            <a:picLocks noChangeAspect="1"/>
          </p:cNvPicPr>
          <p:nvPr userDrawn="1"/>
        </p:nvPicPr>
        <p:blipFill rotWithShape="1">
          <a:blip r:embed="rId2"/>
          <a:srcRect t="1" b="47394"/>
          <a:stretch/>
        </p:blipFill>
        <p:spPr>
          <a:xfrm>
            <a:off x="0" y="0"/>
            <a:ext cx="12192000" cy="6918534"/>
          </a:xfrm>
          <a:prstGeom prst="rect">
            <a:avLst/>
          </a:prstGeom>
        </p:spPr>
      </p:pic>
      <p:pic>
        <p:nvPicPr>
          <p:cNvPr id="8" name="Content Placeholder 4">
            <a:extLst>
              <a:ext uri="{FF2B5EF4-FFF2-40B4-BE49-F238E27FC236}">
                <a16:creationId xmlns:a16="http://schemas.microsoft.com/office/drawing/2014/main" id="{BBA9D098-D1D6-458D-A126-6B0BD21B67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05781"/>
            <a:ext cx="12192000" cy="4903500"/>
          </a:xfrm>
          <a:prstGeom prst="rect">
            <a:avLst/>
          </a:prstGeom>
        </p:spPr>
      </p:pic>
      <p:sp>
        <p:nvSpPr>
          <p:cNvPr id="10" name="Rectangle: Rounded Corners 9">
            <a:extLst>
              <a:ext uri="{FF2B5EF4-FFF2-40B4-BE49-F238E27FC236}">
                <a16:creationId xmlns:a16="http://schemas.microsoft.com/office/drawing/2014/main" id="{8C8DB500-FDDF-4194-B943-75DAA7287C0F}"/>
              </a:ext>
            </a:extLst>
          </p:cNvPr>
          <p:cNvSpPr/>
          <p:nvPr userDrawn="1"/>
        </p:nvSpPr>
        <p:spPr>
          <a:xfrm>
            <a:off x="171450" y="317499"/>
            <a:ext cx="11849100" cy="6403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0472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005B8D9-8D84-4504-8D0F-32FAA2AACC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11" name="Picture 10">
            <a:extLst>
              <a:ext uri="{FF2B5EF4-FFF2-40B4-BE49-F238E27FC236}">
                <a16:creationId xmlns:a16="http://schemas.microsoft.com/office/drawing/2014/main" id="{B2BD9EF7-28FB-44CA-9962-819CC89BB88D}"/>
              </a:ext>
            </a:extLst>
          </p:cNvPr>
          <p:cNvPicPr>
            <a:picLocks noChangeAspect="1"/>
          </p:cNvPicPr>
          <p:nvPr userDrawn="1"/>
        </p:nvPicPr>
        <p:blipFill rotWithShape="1">
          <a:blip r:embed="rId3"/>
          <a:srcRect t="1" b="47394"/>
          <a:stretch/>
        </p:blipFill>
        <p:spPr>
          <a:xfrm>
            <a:off x="0" y="0"/>
            <a:ext cx="12192000" cy="6918534"/>
          </a:xfrm>
          <a:prstGeom prst="rect">
            <a:avLst/>
          </a:prstGeom>
        </p:spPr>
      </p:pic>
      <p:pic>
        <p:nvPicPr>
          <p:cNvPr id="5" name="图片 2">
            <a:extLst>
              <a:ext uri="{FF2B5EF4-FFF2-40B4-BE49-F238E27FC236}">
                <a16:creationId xmlns:a16="http://schemas.microsoft.com/office/drawing/2014/main" id="{57C0A160-94FF-4B2D-9077-52AA142A0F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6" name="图片 3">
            <a:extLst>
              <a:ext uri="{FF2B5EF4-FFF2-40B4-BE49-F238E27FC236}">
                <a16:creationId xmlns:a16="http://schemas.microsoft.com/office/drawing/2014/main" id="{4292DB5C-03C9-4D1B-B0EE-AC0AA1D495D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 y="4123478"/>
            <a:ext cx="12192000" cy="1081346"/>
          </a:xfrm>
          <a:prstGeom prst="rect">
            <a:avLst/>
          </a:prstGeom>
        </p:spPr>
      </p:pic>
      <p:pic>
        <p:nvPicPr>
          <p:cNvPr id="8" name="图片 4">
            <a:extLst>
              <a:ext uri="{FF2B5EF4-FFF2-40B4-BE49-F238E27FC236}">
                <a16:creationId xmlns:a16="http://schemas.microsoft.com/office/drawing/2014/main" id="{8250BD86-322A-453F-92B6-24EF9FB521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918839"/>
            <a:ext cx="12192000" cy="2002661"/>
          </a:xfrm>
          <a:prstGeom prst="rect">
            <a:avLst/>
          </a:prstGeom>
        </p:spPr>
      </p:pic>
      <p:pic>
        <p:nvPicPr>
          <p:cNvPr id="10" name="图片 6">
            <a:extLst>
              <a:ext uri="{FF2B5EF4-FFF2-40B4-BE49-F238E27FC236}">
                <a16:creationId xmlns:a16="http://schemas.microsoft.com/office/drawing/2014/main" id="{1EF95EE1-FB84-43D2-B16E-F93D846FAD5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546435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5262BEAB-8E1C-4612-B8A7-E0E61725B91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23" name="Picture 22">
            <a:extLst>
              <a:ext uri="{FF2B5EF4-FFF2-40B4-BE49-F238E27FC236}">
                <a16:creationId xmlns:a16="http://schemas.microsoft.com/office/drawing/2014/main" id="{7236AC77-9EA5-42B3-81FA-92F2111490F0}"/>
              </a:ext>
            </a:extLst>
          </p:cNvPr>
          <p:cNvPicPr>
            <a:picLocks noChangeAspect="1"/>
          </p:cNvPicPr>
          <p:nvPr userDrawn="1"/>
        </p:nvPicPr>
        <p:blipFill rotWithShape="1">
          <a:blip r:embed="rId3"/>
          <a:srcRect t="1" b="47394"/>
          <a:stretch/>
        </p:blipFill>
        <p:spPr>
          <a:xfrm>
            <a:off x="0" y="0"/>
            <a:ext cx="12192000" cy="6918534"/>
          </a:xfrm>
          <a:prstGeom prst="rect">
            <a:avLst/>
          </a:prstGeom>
        </p:spPr>
      </p:pic>
      <p:pic>
        <p:nvPicPr>
          <p:cNvPr id="24" name="图片 2">
            <a:extLst>
              <a:ext uri="{FF2B5EF4-FFF2-40B4-BE49-F238E27FC236}">
                <a16:creationId xmlns:a16="http://schemas.microsoft.com/office/drawing/2014/main" id="{AB4EE190-A14F-47EF-A01F-17AFB72FEE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5" name="图片 3">
            <a:extLst>
              <a:ext uri="{FF2B5EF4-FFF2-40B4-BE49-F238E27FC236}">
                <a16:creationId xmlns:a16="http://schemas.microsoft.com/office/drawing/2014/main" id="{501D10BC-1008-4A8F-8436-AF5CAB4A2C5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 y="4265553"/>
            <a:ext cx="12192000" cy="1081346"/>
          </a:xfrm>
          <a:prstGeom prst="rect">
            <a:avLst/>
          </a:prstGeom>
        </p:spPr>
      </p:pic>
      <p:pic>
        <p:nvPicPr>
          <p:cNvPr id="26" name="图片 4">
            <a:extLst>
              <a:ext uri="{FF2B5EF4-FFF2-40B4-BE49-F238E27FC236}">
                <a16:creationId xmlns:a16="http://schemas.microsoft.com/office/drawing/2014/main" id="{AE5D42A5-B467-4A89-B6CE-895D846CABB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970492"/>
            <a:ext cx="12192000" cy="2002661"/>
          </a:xfrm>
          <a:prstGeom prst="rect">
            <a:avLst/>
          </a:prstGeom>
        </p:spPr>
      </p:pic>
      <p:pic>
        <p:nvPicPr>
          <p:cNvPr id="27" name="图片 6">
            <a:extLst>
              <a:ext uri="{FF2B5EF4-FFF2-40B4-BE49-F238E27FC236}">
                <a16:creationId xmlns:a16="http://schemas.microsoft.com/office/drawing/2014/main" id="{BA69C89B-B79C-44D4-9E3F-762F54CD11A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316506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871744-027A-4E83-91C8-53606BAA737A}"/>
              </a:ext>
            </a:extLst>
          </p:cNvPr>
          <p:cNvPicPr>
            <a:picLocks noChangeAspect="1"/>
          </p:cNvPicPr>
          <p:nvPr userDrawn="1"/>
        </p:nvPicPr>
        <p:blipFill rotWithShape="1">
          <a:blip r:embed="rId2"/>
          <a:srcRect t="1" b="47394"/>
          <a:stretch/>
        </p:blipFill>
        <p:spPr>
          <a:xfrm>
            <a:off x="0" y="0"/>
            <a:ext cx="12192000" cy="6918534"/>
          </a:xfrm>
          <a:prstGeom prst="rect">
            <a:avLst/>
          </a:prstGeom>
        </p:spPr>
      </p:pic>
      <p:pic>
        <p:nvPicPr>
          <p:cNvPr id="11" name="Content Placeholder 4">
            <a:extLst>
              <a:ext uri="{FF2B5EF4-FFF2-40B4-BE49-F238E27FC236}">
                <a16:creationId xmlns:a16="http://schemas.microsoft.com/office/drawing/2014/main" id="{BD1D4874-6D92-46B4-AF6E-7CAF088623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05781"/>
            <a:ext cx="12192000" cy="4903500"/>
          </a:xfrm>
          <a:prstGeom prst="rect">
            <a:avLst/>
          </a:prstGeom>
        </p:spPr>
      </p:pic>
    </p:spTree>
    <p:extLst>
      <p:ext uri="{BB962C8B-B14F-4D97-AF65-F5344CB8AC3E}">
        <p14:creationId xmlns:p14="http://schemas.microsoft.com/office/powerpoint/2010/main" val="4113696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1A830-F318-4557-8627-D87D7C6D0D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081D4A-FAEA-4D2A-B79C-0E95E2398D35}"/>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4" name="Footer Placeholder 3">
            <a:extLst>
              <a:ext uri="{FF2B5EF4-FFF2-40B4-BE49-F238E27FC236}">
                <a16:creationId xmlns:a16="http://schemas.microsoft.com/office/drawing/2014/main" id="{95543D35-F985-407F-8984-83109FBEF9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0919D8-5046-4870-987E-23363F875DE1}"/>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216231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B270B5-F896-4D77-924F-06EE6686BC25}"/>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3" name="Footer Placeholder 2">
            <a:extLst>
              <a:ext uri="{FF2B5EF4-FFF2-40B4-BE49-F238E27FC236}">
                <a16:creationId xmlns:a16="http://schemas.microsoft.com/office/drawing/2014/main" id="{2D6EE6DE-1823-4674-9801-9959448D7C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2CEDAD-1AFE-4FE5-97E3-98EFEB5558D7}"/>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4075083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AD0F-8EEC-46C4-A6C5-F889BBFB6B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FE8D0E-1FD1-44AA-819C-C3628BDF5C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F81377-B9FE-44E9-82F4-3B5739E2AC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3E174F-F7B8-4300-9D6E-3BDB305E714A}"/>
              </a:ext>
            </a:extLst>
          </p:cNvPr>
          <p:cNvSpPr>
            <a:spLocks noGrp="1"/>
          </p:cNvSpPr>
          <p:nvPr>
            <p:ph type="dt" sz="half" idx="10"/>
          </p:nvPr>
        </p:nvSpPr>
        <p:spPr/>
        <p:txBody>
          <a:bodyPr/>
          <a:lstStyle/>
          <a:p>
            <a:fld id="{20CF9510-6B7D-4F1C-92FF-8C194D6FD090}" type="datetimeFigureOut">
              <a:rPr lang="en-US" smtClean="0"/>
              <a:t>1/25/22</a:t>
            </a:fld>
            <a:endParaRPr lang="en-US"/>
          </a:p>
        </p:txBody>
      </p:sp>
      <p:sp>
        <p:nvSpPr>
          <p:cNvPr id="6" name="Footer Placeholder 5">
            <a:extLst>
              <a:ext uri="{FF2B5EF4-FFF2-40B4-BE49-F238E27FC236}">
                <a16:creationId xmlns:a16="http://schemas.microsoft.com/office/drawing/2014/main" id="{173B4786-E270-48BD-A7C9-BED45A5F0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E60236-CCDF-49D5-9381-E676DF7A1DE7}"/>
              </a:ext>
            </a:extLst>
          </p:cNvPr>
          <p:cNvSpPr>
            <a:spLocks noGrp="1"/>
          </p:cNvSpPr>
          <p:nvPr>
            <p:ph type="sldNum" sz="quarter" idx="12"/>
          </p:nvPr>
        </p:nvSpPr>
        <p:spPr/>
        <p:txBody>
          <a:bodyPr/>
          <a:lstStyle/>
          <a:p>
            <a:fld id="{9CE2C956-BC8C-485F-A91C-F57AC723AA12}" type="slidenum">
              <a:rPr lang="en-US" smtClean="0"/>
              <a:t>‹#›</a:t>
            </a:fld>
            <a:endParaRPr lang="en-US"/>
          </a:p>
        </p:txBody>
      </p:sp>
    </p:spTree>
    <p:extLst>
      <p:ext uri="{BB962C8B-B14F-4D97-AF65-F5344CB8AC3E}">
        <p14:creationId xmlns:p14="http://schemas.microsoft.com/office/powerpoint/2010/main" val="3035511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5015C9D9-6606-4C0E-8CA6-EE8F597DAB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19B7D74-AB41-4679-BC7D-73F9BBC5B1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92763D-4D32-425F-ADEB-915828236C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932370-C41B-4080-82B6-B4FD8E7C04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CF9510-6B7D-4F1C-92FF-8C194D6FD090}" type="datetimeFigureOut">
              <a:rPr lang="en-US" smtClean="0"/>
              <a:t>1/25/22</a:t>
            </a:fld>
            <a:endParaRPr lang="en-US"/>
          </a:p>
        </p:txBody>
      </p:sp>
      <p:sp>
        <p:nvSpPr>
          <p:cNvPr id="5" name="Footer Placeholder 4">
            <a:extLst>
              <a:ext uri="{FF2B5EF4-FFF2-40B4-BE49-F238E27FC236}">
                <a16:creationId xmlns:a16="http://schemas.microsoft.com/office/drawing/2014/main" id="{31EF818D-A746-40CA-B595-2E23A4E0B3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5E6E43-6DED-4AE7-A03A-CD2B050E42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2C956-BC8C-485F-A91C-F57AC723AA12}" type="slidenum">
              <a:rPr lang="en-US" smtClean="0"/>
              <a:t>‹#›</a:t>
            </a:fld>
            <a:endParaRPr lang="en-US"/>
          </a:p>
        </p:txBody>
      </p:sp>
    </p:spTree>
    <p:extLst>
      <p:ext uri="{BB962C8B-B14F-4D97-AF65-F5344CB8AC3E}">
        <p14:creationId xmlns:p14="http://schemas.microsoft.com/office/powerpoint/2010/main" val="405872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21.png"/><Relationship Id="rId12"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8.svg"/><Relationship Id="rId18" Type="http://schemas.openxmlformats.org/officeDocument/2006/relationships/image" Target="../media/image21.png"/><Relationship Id="rId3" Type="http://schemas.openxmlformats.org/officeDocument/2006/relationships/image" Target="../media/image10.png"/><Relationship Id="rId21" Type="http://schemas.openxmlformats.org/officeDocument/2006/relationships/image" Target="../media/image24.png"/><Relationship Id="rId7" Type="http://schemas.openxmlformats.org/officeDocument/2006/relationships/image" Target="../media/image13.svg"/><Relationship Id="rId12" Type="http://schemas.openxmlformats.org/officeDocument/2006/relationships/image" Target="../media/image17.png"/><Relationship Id="rId17"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slide" Target="slide6.xml"/><Relationship Id="rId20"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20.svg"/><Relationship Id="rId10" Type="http://schemas.openxmlformats.org/officeDocument/2006/relationships/image" Target="../media/image15.svg"/><Relationship Id="rId19"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sv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9.pn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svg"/><Relationship Id="rId3" Type="http://schemas.openxmlformats.org/officeDocument/2006/relationships/image" Target="../media/image22.png"/><Relationship Id="rId7" Type="http://schemas.openxmlformats.org/officeDocument/2006/relationships/slide" Target="slide2.xml"/><Relationship Id="rId12"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15.svg"/><Relationship Id="rId5" Type="http://schemas.openxmlformats.org/officeDocument/2006/relationships/image" Target="../media/image24.png"/><Relationship Id="rId10" Type="http://schemas.openxmlformats.org/officeDocument/2006/relationships/image" Target="../media/image14.png"/><Relationship Id="rId4" Type="http://schemas.openxmlformats.org/officeDocument/2006/relationships/image" Target="../media/image23.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svg"/><Relationship Id="rId3" Type="http://schemas.openxmlformats.org/officeDocument/2006/relationships/image" Target="../media/image22.png"/><Relationship Id="rId7" Type="http://schemas.openxmlformats.org/officeDocument/2006/relationships/slide" Target="slide2.xml"/><Relationship Id="rId12"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15.svg"/><Relationship Id="rId5" Type="http://schemas.openxmlformats.org/officeDocument/2006/relationships/image" Target="../media/image24.png"/><Relationship Id="rId10" Type="http://schemas.openxmlformats.org/officeDocument/2006/relationships/image" Target="../media/image14.png"/><Relationship Id="rId4" Type="http://schemas.openxmlformats.org/officeDocument/2006/relationships/image" Target="../media/image23.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svg"/><Relationship Id="rId3" Type="http://schemas.openxmlformats.org/officeDocument/2006/relationships/image" Target="../media/image22.png"/><Relationship Id="rId7" Type="http://schemas.openxmlformats.org/officeDocument/2006/relationships/slide" Target="slide2.xml"/><Relationship Id="rId12"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15.svg"/><Relationship Id="rId5" Type="http://schemas.openxmlformats.org/officeDocument/2006/relationships/image" Target="../media/image24.png"/><Relationship Id="rId10" Type="http://schemas.openxmlformats.org/officeDocument/2006/relationships/image" Target="../media/image14.png"/><Relationship Id="rId4" Type="http://schemas.openxmlformats.org/officeDocument/2006/relationships/image" Target="../media/image23.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0070F5-D250-4D5C-9A2C-4D471B13321C}"/>
              </a:ext>
            </a:extLst>
          </p:cNvPr>
          <p:cNvSpPr>
            <a:spLocks noGrp="1"/>
          </p:cNvSpPr>
          <p:nvPr>
            <p:ph type="ctrTitle" idx="4294967295"/>
          </p:nvPr>
        </p:nvSpPr>
        <p:spPr>
          <a:xfrm>
            <a:off x="3048000" y="681688"/>
            <a:ext cx="9144000" cy="1841500"/>
          </a:xfrm>
        </p:spPr>
        <p:txBody>
          <a:bodyPr>
            <a:noAutofit/>
          </a:bodyPr>
          <a:lstStyle/>
          <a:p>
            <a:r>
              <a:rPr lang="en-US" sz="9600" b="1">
                <a:solidFill>
                  <a:srgbClr val="E07020"/>
                </a:solidFill>
                <a:latin typeface="UTM Diana" panose="02040603050506020204" pitchFamily="18" charset="0"/>
              </a:rPr>
              <a:t>Tìm hiểu bài</a:t>
            </a:r>
          </a:p>
        </p:txBody>
      </p:sp>
      <p:pic>
        <p:nvPicPr>
          <p:cNvPr id="8" name="Picture 7">
            <a:extLst>
              <a:ext uri="{FF2B5EF4-FFF2-40B4-BE49-F238E27FC236}">
                <a16:creationId xmlns:a16="http://schemas.microsoft.com/office/drawing/2014/main" id="{F0D9C177-85F2-433C-A012-7015982E449F}"/>
              </a:ext>
            </a:extLst>
          </p:cNvPr>
          <p:cNvPicPr>
            <a:picLocks noChangeAspect="1"/>
          </p:cNvPicPr>
          <p:nvPr/>
        </p:nvPicPr>
        <p:blipFill rotWithShape="1">
          <a:blip r:embed="rId2">
            <a:extLst>
              <a:ext uri="{28A0092B-C50C-407E-A947-70E740481C1C}">
                <a14:useLocalDpi xmlns:a14="http://schemas.microsoft.com/office/drawing/2010/main" val="0"/>
              </a:ext>
            </a:extLst>
          </a:blip>
          <a:srcRect l="72916" t="50185" r="1980" b="3703"/>
          <a:stretch/>
        </p:blipFill>
        <p:spPr>
          <a:xfrm>
            <a:off x="190500" y="368300"/>
            <a:ext cx="3060700" cy="3162300"/>
          </a:xfrm>
          <a:prstGeom prst="rect">
            <a:avLst/>
          </a:prstGeom>
        </p:spPr>
      </p:pic>
      <p:grpSp>
        <p:nvGrpSpPr>
          <p:cNvPr id="9" name="Group 8">
            <a:extLst>
              <a:ext uri="{FF2B5EF4-FFF2-40B4-BE49-F238E27FC236}">
                <a16:creationId xmlns:a16="http://schemas.microsoft.com/office/drawing/2014/main" id="{409A8A98-E038-4E2E-8632-972813074006}"/>
              </a:ext>
            </a:extLst>
          </p:cNvPr>
          <p:cNvGrpSpPr/>
          <p:nvPr/>
        </p:nvGrpSpPr>
        <p:grpSpPr>
          <a:xfrm flipH="1">
            <a:off x="9402752" y="3985591"/>
            <a:ext cx="2958923" cy="2872409"/>
            <a:chOff x="1889116" y="3368733"/>
            <a:chExt cx="1529945" cy="1609596"/>
          </a:xfrm>
        </p:grpSpPr>
        <p:pic>
          <p:nvPicPr>
            <p:cNvPr id="10" name="Picture 9">
              <a:extLst>
                <a:ext uri="{FF2B5EF4-FFF2-40B4-BE49-F238E27FC236}">
                  <a16:creationId xmlns:a16="http://schemas.microsoft.com/office/drawing/2014/main" id="{7D3006EA-3BA1-4D8D-A996-ABF7179BE25B}"/>
                </a:ext>
              </a:extLst>
            </p:cNvPr>
            <p:cNvPicPr>
              <a:picLocks noChangeAspect="1"/>
            </p:cNvPicPr>
            <p:nvPr/>
          </p:nvPicPr>
          <p:blipFill rotWithShape="1">
            <a:blip r:embed="rId3">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11" name="TextBox 10">
              <a:extLst>
                <a:ext uri="{FF2B5EF4-FFF2-40B4-BE49-F238E27FC236}">
                  <a16:creationId xmlns:a16="http://schemas.microsoft.com/office/drawing/2014/main" id="{87C14E97-0655-4E6A-8273-418E61759C47}"/>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pic>
        <p:nvPicPr>
          <p:cNvPr id="12" name="图片 5">
            <a:extLst>
              <a:ext uri="{FF2B5EF4-FFF2-40B4-BE49-F238E27FC236}">
                <a16:creationId xmlns:a16="http://schemas.microsoft.com/office/drawing/2014/main" id="{2850FCD4-422C-48BB-8107-829C92C8EF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Tree>
    <p:extLst>
      <p:ext uri="{BB962C8B-B14F-4D97-AF65-F5344CB8AC3E}">
        <p14:creationId xmlns:p14="http://schemas.microsoft.com/office/powerpoint/2010/main" val="326511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 calcmode="lin" valueType="num">
                                      <p:cBhvr>
                                        <p:cTn id="9" dur="750" fill="hold"/>
                                        <p:tgtEl>
                                          <p:spTgt spid="12"/>
                                        </p:tgtEl>
                                        <p:attrNameLst>
                                          <p:attrName>style.rotation</p:attrName>
                                        </p:attrNameLst>
                                      </p:cBhvr>
                                      <p:tavLst>
                                        <p:tav tm="0">
                                          <p:val>
                                            <p:fltVal val="90"/>
                                          </p:val>
                                        </p:tav>
                                        <p:tav tm="100000">
                                          <p:val>
                                            <p:fltVal val="0"/>
                                          </p:val>
                                        </p:tav>
                                      </p:tavLst>
                                    </p:anim>
                                    <p:animEffect transition="in" filter="fade">
                                      <p:cBhvr>
                                        <p:cTn id="10" dur="7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6"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435">
                                          <p:stCondLst>
                                            <p:cond delay="0"/>
                                          </p:stCondLst>
                                        </p:cTn>
                                        <p:tgtEl>
                                          <p:spTgt spid="4"/>
                                        </p:tgtEl>
                                      </p:cBhvr>
                                    </p:animEffect>
                                    <p:anim calcmode="lin" valueType="num">
                                      <p:cBhvr>
                                        <p:cTn id="22"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25"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26"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27" dur="20">
                                          <p:stCondLst>
                                            <p:cond delay="487"/>
                                          </p:stCondLst>
                                        </p:cTn>
                                        <p:tgtEl>
                                          <p:spTgt spid="4"/>
                                        </p:tgtEl>
                                      </p:cBhvr>
                                      <p:to x="100000" y="60000"/>
                                    </p:animScale>
                                    <p:animScale>
                                      <p:cBhvr>
                                        <p:cTn id="28" dur="124" decel="50000">
                                          <p:stCondLst>
                                            <p:cond delay="507"/>
                                          </p:stCondLst>
                                        </p:cTn>
                                        <p:tgtEl>
                                          <p:spTgt spid="4"/>
                                        </p:tgtEl>
                                      </p:cBhvr>
                                      <p:to x="100000" y="100000"/>
                                    </p:animScale>
                                    <p:animScale>
                                      <p:cBhvr>
                                        <p:cTn id="29" dur="20">
                                          <p:stCondLst>
                                            <p:cond delay="984"/>
                                          </p:stCondLst>
                                        </p:cTn>
                                        <p:tgtEl>
                                          <p:spTgt spid="4"/>
                                        </p:tgtEl>
                                      </p:cBhvr>
                                      <p:to x="100000" y="80000"/>
                                    </p:animScale>
                                    <p:animScale>
                                      <p:cBhvr>
                                        <p:cTn id="30" dur="124" decel="50000">
                                          <p:stCondLst>
                                            <p:cond delay="1004"/>
                                          </p:stCondLst>
                                        </p:cTn>
                                        <p:tgtEl>
                                          <p:spTgt spid="4"/>
                                        </p:tgtEl>
                                      </p:cBhvr>
                                      <p:to x="100000" y="100000"/>
                                    </p:animScale>
                                    <p:animScale>
                                      <p:cBhvr>
                                        <p:cTn id="31" dur="20">
                                          <p:stCondLst>
                                            <p:cond delay="1231"/>
                                          </p:stCondLst>
                                        </p:cTn>
                                        <p:tgtEl>
                                          <p:spTgt spid="4"/>
                                        </p:tgtEl>
                                      </p:cBhvr>
                                      <p:to x="100000" y="90000"/>
                                    </p:animScale>
                                    <p:animScale>
                                      <p:cBhvr>
                                        <p:cTn id="32" dur="124" decel="50000">
                                          <p:stCondLst>
                                            <p:cond delay="1251"/>
                                          </p:stCondLst>
                                        </p:cTn>
                                        <p:tgtEl>
                                          <p:spTgt spid="4"/>
                                        </p:tgtEl>
                                      </p:cBhvr>
                                      <p:to x="100000" y="100000"/>
                                    </p:animScale>
                                    <p:animScale>
                                      <p:cBhvr>
                                        <p:cTn id="33" dur="20">
                                          <p:stCondLst>
                                            <p:cond delay="1356"/>
                                          </p:stCondLst>
                                        </p:cTn>
                                        <p:tgtEl>
                                          <p:spTgt spid="4"/>
                                        </p:tgtEl>
                                      </p:cBhvr>
                                      <p:to x="100000" y="95000"/>
                                    </p:animScale>
                                    <p:animScale>
                                      <p:cBhvr>
                                        <p:cTn id="34" dur="124" decel="50000">
                                          <p:stCondLst>
                                            <p:cond delay="1376"/>
                                          </p:stCondLst>
                                        </p:cTn>
                                        <p:tgtEl>
                                          <p:spTgt spid="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0070F5-D250-4D5C-9A2C-4D471B13321C}"/>
              </a:ext>
            </a:extLst>
          </p:cNvPr>
          <p:cNvSpPr>
            <a:spLocks noGrp="1"/>
          </p:cNvSpPr>
          <p:nvPr>
            <p:ph type="ctrTitle" idx="4294967295"/>
          </p:nvPr>
        </p:nvSpPr>
        <p:spPr>
          <a:xfrm>
            <a:off x="3048000" y="571500"/>
            <a:ext cx="9144000" cy="1841500"/>
          </a:xfrm>
        </p:spPr>
        <p:txBody>
          <a:bodyPr>
            <a:noAutofit/>
          </a:bodyPr>
          <a:lstStyle/>
          <a:p>
            <a:r>
              <a:rPr lang="en-US" sz="9600" b="1">
                <a:solidFill>
                  <a:srgbClr val="E07020"/>
                </a:solidFill>
                <a:latin typeface="UTM Diana" panose="02040603050506020204" pitchFamily="18" charset="0"/>
              </a:rPr>
              <a:t>Đọc diễn cảm</a:t>
            </a:r>
          </a:p>
        </p:txBody>
      </p:sp>
      <p:pic>
        <p:nvPicPr>
          <p:cNvPr id="8" name="Picture 7">
            <a:extLst>
              <a:ext uri="{FF2B5EF4-FFF2-40B4-BE49-F238E27FC236}">
                <a16:creationId xmlns:a16="http://schemas.microsoft.com/office/drawing/2014/main" id="{F0D9C177-85F2-433C-A012-7015982E449F}"/>
              </a:ext>
            </a:extLst>
          </p:cNvPr>
          <p:cNvPicPr>
            <a:picLocks noChangeAspect="1"/>
          </p:cNvPicPr>
          <p:nvPr/>
        </p:nvPicPr>
        <p:blipFill rotWithShape="1">
          <a:blip r:embed="rId2">
            <a:extLst>
              <a:ext uri="{28A0092B-C50C-407E-A947-70E740481C1C}">
                <a14:useLocalDpi xmlns:a14="http://schemas.microsoft.com/office/drawing/2010/main" val="0"/>
              </a:ext>
            </a:extLst>
          </a:blip>
          <a:srcRect l="72916" t="50185" r="1980" b="3703"/>
          <a:stretch/>
        </p:blipFill>
        <p:spPr>
          <a:xfrm>
            <a:off x="190500" y="368300"/>
            <a:ext cx="3060700" cy="3162300"/>
          </a:xfrm>
          <a:prstGeom prst="rect">
            <a:avLst/>
          </a:prstGeom>
        </p:spPr>
      </p:pic>
      <p:grpSp>
        <p:nvGrpSpPr>
          <p:cNvPr id="9" name="Group 8">
            <a:extLst>
              <a:ext uri="{FF2B5EF4-FFF2-40B4-BE49-F238E27FC236}">
                <a16:creationId xmlns:a16="http://schemas.microsoft.com/office/drawing/2014/main" id="{409A8A98-E038-4E2E-8632-972813074006}"/>
              </a:ext>
            </a:extLst>
          </p:cNvPr>
          <p:cNvGrpSpPr/>
          <p:nvPr/>
        </p:nvGrpSpPr>
        <p:grpSpPr>
          <a:xfrm flipH="1">
            <a:off x="9402752" y="3985591"/>
            <a:ext cx="2958923" cy="2872409"/>
            <a:chOff x="1889116" y="3368733"/>
            <a:chExt cx="1529945" cy="1609596"/>
          </a:xfrm>
        </p:grpSpPr>
        <p:pic>
          <p:nvPicPr>
            <p:cNvPr id="10" name="Picture 9">
              <a:extLst>
                <a:ext uri="{FF2B5EF4-FFF2-40B4-BE49-F238E27FC236}">
                  <a16:creationId xmlns:a16="http://schemas.microsoft.com/office/drawing/2014/main" id="{7D3006EA-3BA1-4D8D-A996-ABF7179BE25B}"/>
                </a:ext>
              </a:extLst>
            </p:cNvPr>
            <p:cNvPicPr>
              <a:picLocks noChangeAspect="1"/>
            </p:cNvPicPr>
            <p:nvPr/>
          </p:nvPicPr>
          <p:blipFill rotWithShape="1">
            <a:blip r:embed="rId3">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11" name="TextBox 10">
              <a:extLst>
                <a:ext uri="{FF2B5EF4-FFF2-40B4-BE49-F238E27FC236}">
                  <a16:creationId xmlns:a16="http://schemas.microsoft.com/office/drawing/2014/main" id="{87C14E97-0655-4E6A-8273-418E61759C47}"/>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pic>
        <p:nvPicPr>
          <p:cNvPr id="12" name="图片 5">
            <a:extLst>
              <a:ext uri="{FF2B5EF4-FFF2-40B4-BE49-F238E27FC236}">
                <a16:creationId xmlns:a16="http://schemas.microsoft.com/office/drawing/2014/main" id="{2850FCD4-422C-48BB-8107-829C92C8EF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Tree>
    <p:extLst>
      <p:ext uri="{BB962C8B-B14F-4D97-AF65-F5344CB8AC3E}">
        <p14:creationId xmlns:p14="http://schemas.microsoft.com/office/powerpoint/2010/main" val="4051705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 calcmode="lin" valueType="num">
                                      <p:cBhvr>
                                        <p:cTn id="9" dur="750" fill="hold"/>
                                        <p:tgtEl>
                                          <p:spTgt spid="12"/>
                                        </p:tgtEl>
                                        <p:attrNameLst>
                                          <p:attrName>style.rotation</p:attrName>
                                        </p:attrNameLst>
                                      </p:cBhvr>
                                      <p:tavLst>
                                        <p:tav tm="0">
                                          <p:val>
                                            <p:fltVal val="90"/>
                                          </p:val>
                                        </p:tav>
                                        <p:tav tm="100000">
                                          <p:val>
                                            <p:fltVal val="0"/>
                                          </p:val>
                                        </p:tav>
                                      </p:tavLst>
                                    </p:anim>
                                    <p:animEffect transition="in" filter="fade">
                                      <p:cBhvr>
                                        <p:cTn id="10" dur="7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6"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435">
                                          <p:stCondLst>
                                            <p:cond delay="0"/>
                                          </p:stCondLst>
                                        </p:cTn>
                                        <p:tgtEl>
                                          <p:spTgt spid="4"/>
                                        </p:tgtEl>
                                      </p:cBhvr>
                                    </p:animEffect>
                                    <p:anim calcmode="lin" valueType="num">
                                      <p:cBhvr>
                                        <p:cTn id="22"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25"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26"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27" dur="20">
                                          <p:stCondLst>
                                            <p:cond delay="487"/>
                                          </p:stCondLst>
                                        </p:cTn>
                                        <p:tgtEl>
                                          <p:spTgt spid="4"/>
                                        </p:tgtEl>
                                      </p:cBhvr>
                                      <p:to x="100000" y="60000"/>
                                    </p:animScale>
                                    <p:animScale>
                                      <p:cBhvr>
                                        <p:cTn id="28" dur="124" decel="50000">
                                          <p:stCondLst>
                                            <p:cond delay="507"/>
                                          </p:stCondLst>
                                        </p:cTn>
                                        <p:tgtEl>
                                          <p:spTgt spid="4"/>
                                        </p:tgtEl>
                                      </p:cBhvr>
                                      <p:to x="100000" y="100000"/>
                                    </p:animScale>
                                    <p:animScale>
                                      <p:cBhvr>
                                        <p:cTn id="29" dur="20">
                                          <p:stCondLst>
                                            <p:cond delay="984"/>
                                          </p:stCondLst>
                                        </p:cTn>
                                        <p:tgtEl>
                                          <p:spTgt spid="4"/>
                                        </p:tgtEl>
                                      </p:cBhvr>
                                      <p:to x="100000" y="80000"/>
                                    </p:animScale>
                                    <p:animScale>
                                      <p:cBhvr>
                                        <p:cTn id="30" dur="124" decel="50000">
                                          <p:stCondLst>
                                            <p:cond delay="1004"/>
                                          </p:stCondLst>
                                        </p:cTn>
                                        <p:tgtEl>
                                          <p:spTgt spid="4"/>
                                        </p:tgtEl>
                                      </p:cBhvr>
                                      <p:to x="100000" y="100000"/>
                                    </p:animScale>
                                    <p:animScale>
                                      <p:cBhvr>
                                        <p:cTn id="31" dur="20">
                                          <p:stCondLst>
                                            <p:cond delay="1231"/>
                                          </p:stCondLst>
                                        </p:cTn>
                                        <p:tgtEl>
                                          <p:spTgt spid="4"/>
                                        </p:tgtEl>
                                      </p:cBhvr>
                                      <p:to x="100000" y="90000"/>
                                    </p:animScale>
                                    <p:animScale>
                                      <p:cBhvr>
                                        <p:cTn id="32" dur="124" decel="50000">
                                          <p:stCondLst>
                                            <p:cond delay="1251"/>
                                          </p:stCondLst>
                                        </p:cTn>
                                        <p:tgtEl>
                                          <p:spTgt spid="4"/>
                                        </p:tgtEl>
                                      </p:cBhvr>
                                      <p:to x="100000" y="100000"/>
                                    </p:animScale>
                                    <p:animScale>
                                      <p:cBhvr>
                                        <p:cTn id="33" dur="20">
                                          <p:stCondLst>
                                            <p:cond delay="1356"/>
                                          </p:stCondLst>
                                        </p:cTn>
                                        <p:tgtEl>
                                          <p:spTgt spid="4"/>
                                        </p:tgtEl>
                                      </p:cBhvr>
                                      <p:to x="100000" y="95000"/>
                                    </p:animScale>
                                    <p:animScale>
                                      <p:cBhvr>
                                        <p:cTn id="34" dur="124" decel="50000">
                                          <p:stCondLst>
                                            <p:cond delay="1376"/>
                                          </p:stCondLst>
                                        </p:cTn>
                                        <p:tgtEl>
                                          <p:spTgt spid="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AA3F7AE0-7ABC-4C5E-831B-538FED4A696D}"/>
              </a:ext>
            </a:extLst>
          </p:cNvPr>
          <p:cNvSpPr/>
          <p:nvPr/>
        </p:nvSpPr>
        <p:spPr>
          <a:xfrm>
            <a:off x="172364" y="792645"/>
            <a:ext cx="11847272" cy="5907711"/>
          </a:xfrm>
          <a:prstGeom prst="roundRect">
            <a:avLst>
              <a:gd name="adj" fmla="val 14087"/>
            </a:avLst>
          </a:prstGeom>
          <a:solidFill>
            <a:schemeClr val="bg1">
              <a:alpha val="8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AutoShape 2" descr="Kết quả hình ảnh cho hinh anh mo soi th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Kết quả hình ảnh cho hinh anh mo soi th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Text Box 8"/>
          <p:cNvSpPr txBox="1">
            <a:spLocks noChangeArrowheads="1"/>
          </p:cNvSpPr>
          <p:nvPr/>
        </p:nvSpPr>
        <p:spPr bwMode="auto">
          <a:xfrm>
            <a:off x="345814" y="953428"/>
            <a:ext cx="11500373" cy="5586145"/>
          </a:xfrm>
          <a:prstGeom prst="rect">
            <a:avLst/>
          </a:prstGeom>
          <a:noFill/>
          <a:ln w="9525">
            <a:noFill/>
            <a:miter lim="800000"/>
            <a:headEnd/>
            <a:tailEnd/>
          </a:ln>
        </p:spPr>
        <p:txBody>
          <a:bodyPr wrap="square">
            <a:spAutoFit/>
          </a:bodyPr>
          <a:lstStyle/>
          <a:p>
            <a:pPr algn="just">
              <a:spcBef>
                <a:spcPts val="600"/>
              </a:spcBef>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itchFamily="18" charset="0"/>
                <a:cs typeface="Times New Roman" pitchFamily="18" charset="0"/>
              </a:rPr>
              <a:t>Với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lòng</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nhiệt</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thành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yêu</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nước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ngay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từ</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trước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Thiện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có</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những</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trợ</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giúp</a:t>
            </a:r>
            <a:r>
              <a:rPr lang="en-US" sz="3200" b="1" i="1" dirty="0">
                <a:solidFill>
                  <a:srgbClr val="FF0000"/>
                </a:solidFill>
                <a:latin typeface="Times New Roman" pitchFamily="18" charset="0"/>
                <a:cs typeface="Times New Roman" pitchFamily="18" charset="0"/>
              </a:rPr>
              <a:t> to </a:t>
            </a:r>
            <a:r>
              <a:rPr lang="en-US" sz="3200" b="1" i="1" dirty="0" err="1">
                <a:solidFill>
                  <a:srgbClr val="FF0000"/>
                </a:solidFill>
                <a:latin typeface="Times New Roman" pitchFamily="18" charset="0"/>
                <a:cs typeface="Times New Roman" pitchFamily="18" charset="0"/>
              </a:rPr>
              <a:t>lớn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về</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tài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cho</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tổ</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chức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Năm</a:t>
            </a:r>
            <a:r>
              <a:rPr lang="en-US" sz="3200" dirty="0">
                <a:solidFill>
                  <a:srgbClr val="002060"/>
                </a:solidFill>
                <a:latin typeface="Times New Roman" pitchFamily="18" charset="0"/>
                <a:cs typeface="Times New Roman" pitchFamily="18" charset="0"/>
              </a:rPr>
              <a:t> 1943, </a:t>
            </a:r>
            <a:r>
              <a:rPr lang="en-US" sz="3200" dirty="0" err="1">
                <a:solidFill>
                  <a:srgbClr val="002060"/>
                </a:solidFill>
                <a:latin typeface="Times New Roman" pitchFamily="18" charset="0"/>
                <a:cs typeface="Times New Roman" pitchFamily="18" charset="0"/>
              </a:rPr>
              <a:t>thông</a:t>
            </a:r>
            <a:r>
              <a:rPr lang="en-US" sz="3200" dirty="0">
                <a:solidFill>
                  <a:srgbClr val="002060"/>
                </a:solidFill>
                <a:latin typeface="Times New Roman" pitchFamily="18" charset="0"/>
                <a:cs typeface="Times New Roman" pitchFamily="18" charset="0"/>
              </a:rPr>
              <a:t> qua </a:t>
            </a:r>
            <a:r>
              <a:rPr lang="en-US" sz="3200" dirty="0" err="1">
                <a:solidFill>
                  <a:srgbClr val="002060"/>
                </a:solidFill>
                <a:latin typeface="Times New Roman" pitchFamily="18" charset="0"/>
                <a:cs typeface="Times New Roman" pitchFamily="18" charset="0"/>
              </a:rPr>
              <a:t>đồng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Nguyễn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Bằng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gửi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ủng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hộ</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Đảng</a:t>
            </a:r>
            <a:r>
              <a:rPr lang="en-US" sz="3200" dirty="0">
                <a:solidFill>
                  <a:srgbClr val="00206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3 </a:t>
            </a:r>
            <a:r>
              <a:rPr lang="en-US" sz="3200" b="1" i="1" dirty="0" err="1">
                <a:solidFill>
                  <a:srgbClr val="FF0000"/>
                </a:solidFill>
                <a:latin typeface="Times New Roman" pitchFamily="18" charset="0"/>
                <a:cs typeface="Times New Roman" pitchFamily="18" charset="0"/>
              </a:rPr>
              <a:t>vạn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đồng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Dương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Số</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tiền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này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làm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người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giữ</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tay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hòm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chìa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khóa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Đảng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không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khỏi</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xúc</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động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và</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sửng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sốt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bởi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lúc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bấy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giờ</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ngân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Đảng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chỉ</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còn</a:t>
            </a:r>
            <a:r>
              <a:rPr lang="en-US" sz="3200" dirty="0">
                <a:solidFill>
                  <a:srgbClr val="002060"/>
                </a:solidFill>
                <a:latin typeface="Times New Roman" pitchFamily="18" charset="0"/>
                <a:cs typeface="Times New Roman" pitchFamily="18" charset="0"/>
              </a:rPr>
              <a:t> </a:t>
            </a:r>
            <a:r>
              <a:rPr lang="en-US" sz="3200" err="1">
                <a:solidFill>
                  <a:srgbClr val="002060"/>
                </a:solidFill>
                <a:latin typeface="Times New Roman" pitchFamily="18" charset="0"/>
                <a:cs typeface="Times New Roman" pitchFamily="18" charset="0"/>
              </a:rPr>
              <a:t>có</a:t>
            </a:r>
            <a:r>
              <a:rPr lang="en-US" sz="3200">
                <a:solidFill>
                  <a:srgbClr val="002060"/>
                </a:solidFill>
                <a:latin typeface="Times New Roman" pitchFamily="18" charset="0"/>
                <a:cs typeface="Times New Roman" pitchFamily="18" charset="0"/>
              </a:rPr>
              <a:t> ... </a:t>
            </a:r>
            <a:r>
              <a:rPr lang="en-US" sz="3200" b="1" i="1">
                <a:solidFill>
                  <a:srgbClr val="FF0000"/>
                </a:solidFill>
                <a:latin typeface="Times New Roman" pitchFamily="18" charset="0"/>
                <a:cs typeface="Times New Roman" pitchFamily="18" charset="0"/>
              </a:rPr>
              <a:t>24 </a:t>
            </a:r>
            <a:r>
              <a:rPr lang="en-US" sz="3200" b="1" i="1" dirty="0" err="1">
                <a:solidFill>
                  <a:srgbClr val="FF0000"/>
                </a:solidFill>
                <a:latin typeface="Times New Roman" pitchFamily="18" charset="0"/>
                <a:cs typeface="Times New Roman" pitchFamily="18" charset="0"/>
              </a:rPr>
              <a:t>đồng</a:t>
            </a:r>
            <a:r>
              <a:rPr lang="en-US" sz="3200" b="1" i="1" dirty="0">
                <a:solidFill>
                  <a:srgbClr val="FF0000"/>
                </a:solidFill>
                <a:latin typeface="Times New Roman" pitchFamily="18" charset="0"/>
                <a:cs typeface="Times New Roman" pitchFamily="18" charset="0"/>
              </a:rPr>
              <a:t>.</a:t>
            </a:r>
          </a:p>
          <a:p>
            <a:pPr algn="just">
              <a:spcBef>
                <a:spcPts val="600"/>
              </a:spcBef>
            </a:pPr>
            <a:r>
              <a:rPr lang="en-US" sz="3200">
                <a:solidFill>
                  <a:srgbClr val="002060"/>
                </a:solidFill>
                <a:latin typeface="Times New Roman" pitchFamily="18" charset="0"/>
                <a:cs typeface="Times New Roman" pitchFamily="18" charset="0"/>
              </a:rPr>
              <a:t>     Khi </a:t>
            </a:r>
            <a:r>
              <a:rPr lang="en-US" sz="3200" dirty="0" err="1">
                <a:solidFill>
                  <a:srgbClr val="002060"/>
                </a:solidFill>
                <a:latin typeface="Times New Roman" pitchFamily="18" charset="0"/>
                <a:cs typeface="Times New Roman" pitchFamily="18" charset="0"/>
              </a:rPr>
              <a:t>Cách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thành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sự</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tài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Thiện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đối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với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còn</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lớn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hơn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nhiều</a:t>
            </a:r>
            <a:r>
              <a:rPr lang="en-US" sz="3200" b="1" i="1" dirty="0">
                <a:solidFill>
                  <a:srgbClr val="FF0000"/>
                </a:solidFill>
                <a:latin typeface="Times New Roman" pitchFamily="18" charset="0"/>
                <a:cs typeface="Times New Roman" pitchFamily="18" charset="0"/>
              </a:rPr>
              <a: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Trong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Tuần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lễ</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Vàng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ủng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hộ</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phủ</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tới</a:t>
            </a:r>
            <a:r>
              <a:rPr lang="en-US" sz="3200" dirty="0">
                <a:solidFill>
                  <a:srgbClr val="00206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64 </a:t>
            </a:r>
            <a:r>
              <a:rPr lang="en-US" sz="3200" b="1" i="1" dirty="0" err="1">
                <a:solidFill>
                  <a:srgbClr val="FF0000"/>
                </a:solidFill>
                <a:latin typeface="Times New Roman" pitchFamily="18" charset="0"/>
                <a:cs typeface="Times New Roman" pitchFamily="18" charset="0"/>
              </a:rPr>
              <a:t>lạng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Với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Độc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lập</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Trung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cũng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đóng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góp</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tới</a:t>
            </a:r>
            <a:r>
              <a:rPr lang="en-US" sz="3200" dirty="0">
                <a:solidFill>
                  <a:srgbClr val="00206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10 </a:t>
            </a:r>
            <a:r>
              <a:rPr lang="en-US" sz="3200" b="1" i="1" dirty="0" err="1">
                <a:solidFill>
                  <a:srgbClr val="FF0000"/>
                </a:solidFill>
                <a:latin typeface="Times New Roman" pitchFamily="18" charset="0"/>
                <a:cs typeface="Times New Roman" pitchFamily="18" charset="0"/>
              </a:rPr>
              <a:t>vạn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đồng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Dương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và</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được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phủ</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tín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nhiệm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giao</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phụ</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a:t>
            </a:r>
          </a:p>
        </p:txBody>
      </p:sp>
      <p:sp>
        <p:nvSpPr>
          <p:cNvPr id="6" name="Rectangle: Rounded Corners 5">
            <a:extLst>
              <a:ext uri="{FF2B5EF4-FFF2-40B4-BE49-F238E27FC236}">
                <a16:creationId xmlns:a16="http://schemas.microsoft.com/office/drawing/2014/main" id="{D2707BAF-9082-4989-AA56-BC959CE9B77F}"/>
              </a:ext>
            </a:extLst>
          </p:cNvPr>
          <p:cNvSpPr/>
          <p:nvPr/>
        </p:nvSpPr>
        <p:spPr>
          <a:xfrm>
            <a:off x="3384550" y="157644"/>
            <a:ext cx="5422900" cy="795784"/>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chemeClr val="accent6">
                    <a:lumMod val="75000"/>
                  </a:schemeClr>
                </a:solidFill>
                <a:latin typeface="UTM Aristote" panose="02040603050506020204" pitchFamily="18" charset="0"/>
                <a:cs typeface="Times New Roman" panose="02020603050405020304" pitchFamily="18" charset="0"/>
              </a:rPr>
              <a:t>Luyện đọc</a:t>
            </a:r>
          </a:p>
        </p:txBody>
      </p:sp>
    </p:spTree>
    <p:extLst>
      <p:ext uri="{BB962C8B-B14F-4D97-AF65-F5344CB8AC3E}">
        <p14:creationId xmlns:p14="http://schemas.microsoft.com/office/powerpoint/2010/main" val="332918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lt">
                                    <p:tmPct val="10000"/>
                                  </p:iterate>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par>
                          <p:cTn id="26" fill="hold">
                            <p:stCondLst>
                              <p:cond delay="14600"/>
                            </p:stCondLst>
                            <p:childTnLst>
                              <p:par>
                                <p:cTn id="27" presetID="10" presetClass="entr" presetSubtype="0" fill="hold" grpId="0" nodeType="afterEffect">
                                  <p:stCondLst>
                                    <p:cond delay="0"/>
                                  </p:stCondLst>
                                  <p:iterate type="lt">
                                    <p:tmPct val="10000"/>
                                  </p:iterate>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AEEB90-684B-4A17-80A1-1AF6CDA4C011}"/>
              </a:ext>
            </a:extLst>
          </p:cNvPr>
          <p:cNvPicPr>
            <a:picLocks noChangeAspect="1"/>
          </p:cNvPicPr>
          <p:nvPr/>
        </p:nvPicPr>
        <p:blipFill rotWithShape="1">
          <a:blip r:embed="rId2">
            <a:extLst>
              <a:ext uri="{28A0092B-C50C-407E-A947-70E740481C1C}">
                <a14:useLocalDpi xmlns:a14="http://schemas.microsoft.com/office/drawing/2010/main" val="0"/>
              </a:ext>
            </a:extLst>
          </a:blip>
          <a:srcRect t="42592" b="8519"/>
          <a:stretch/>
        </p:blipFill>
        <p:spPr>
          <a:xfrm>
            <a:off x="-152400" y="5180588"/>
            <a:ext cx="12344400" cy="2667000"/>
          </a:xfrm>
          <a:prstGeom prst="rect">
            <a:avLst/>
          </a:prstGeom>
        </p:spPr>
      </p:pic>
      <p:sp>
        <p:nvSpPr>
          <p:cNvPr id="14" name="Oval 13">
            <a:extLst>
              <a:ext uri="{FF2B5EF4-FFF2-40B4-BE49-F238E27FC236}">
                <a16:creationId xmlns:a16="http://schemas.microsoft.com/office/drawing/2014/main" id="{536FC5CD-9B53-4601-A523-E82BC280A0CC}"/>
              </a:ext>
            </a:extLst>
          </p:cNvPr>
          <p:cNvSpPr/>
          <p:nvPr/>
        </p:nvSpPr>
        <p:spPr>
          <a:xfrm>
            <a:off x="0" y="0"/>
            <a:ext cx="4914900" cy="1422400"/>
          </a:xfrm>
          <a:prstGeom prst="ellipse">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chemeClr val="accent6">
                    <a:lumMod val="75000"/>
                  </a:schemeClr>
                </a:solidFill>
                <a:latin typeface="UTM Aristote" panose="02040603050506020204" pitchFamily="18" charset="0"/>
                <a:cs typeface="Times New Roman" panose="02020603050405020304" pitchFamily="18" charset="0"/>
              </a:rPr>
              <a:t>Giọng đọc</a:t>
            </a:r>
          </a:p>
        </p:txBody>
      </p:sp>
      <p:pic>
        <p:nvPicPr>
          <p:cNvPr id="15" name="图片 5">
            <a:extLst>
              <a:ext uri="{FF2B5EF4-FFF2-40B4-BE49-F238E27FC236}">
                <a16:creationId xmlns:a16="http://schemas.microsoft.com/office/drawing/2014/main" id="{F47F6E30-CDC3-4EE3-B9AF-B91B64F304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82213"/>
            <a:ext cx="1193539" cy="978573"/>
          </a:xfrm>
          <a:prstGeom prst="rect">
            <a:avLst/>
          </a:prstGeom>
        </p:spPr>
      </p:pic>
      <p:sp>
        <p:nvSpPr>
          <p:cNvPr id="6" name="TextBox 5">
            <a:extLst>
              <a:ext uri="{FF2B5EF4-FFF2-40B4-BE49-F238E27FC236}">
                <a16:creationId xmlns:a16="http://schemas.microsoft.com/office/drawing/2014/main" id="{30D1BEB8-B79D-4379-B315-6AFD7B3BB4F8}"/>
              </a:ext>
            </a:extLst>
          </p:cNvPr>
          <p:cNvSpPr txBox="1"/>
          <p:nvPr/>
        </p:nvSpPr>
        <p:spPr>
          <a:xfrm>
            <a:off x="3112491" y="1998189"/>
            <a:ext cx="8571770" cy="2062103"/>
          </a:xfrm>
          <a:prstGeom prst="rect">
            <a:avLst/>
          </a:prstGeom>
          <a:noFill/>
        </p:spPr>
        <p:txBody>
          <a:bodyPr wrap="square" rtlCol="0">
            <a:spAutoFit/>
          </a:bodyPr>
          <a:lstStyle/>
          <a:p>
            <a:pPr algn="just">
              <a:defRPr/>
            </a:pPr>
            <a:r>
              <a:rPr lang="en-US" sz="3200">
                <a:latin typeface="Times New Roman" panose="02020603050405020304" pitchFamily="18" charset="0"/>
                <a:cs typeface="Times New Roman" panose="02020603050405020304" pitchFamily="18" charset="0"/>
              </a:rPr>
              <a:t>Nhấn giọng ở những từ: </a:t>
            </a:r>
            <a:r>
              <a:rPr lang="en-US" sz="3200" i="1">
                <a:solidFill>
                  <a:srgbClr val="E07020"/>
                </a:solidFill>
                <a:latin typeface="Times New Roman" panose="02020603050405020304" pitchFamily="18" charset="0"/>
                <a:cs typeface="Times New Roman" panose="02020603050405020304" pitchFamily="18" charset="0"/>
              </a:rPr>
              <a:t>tư sản lớn, nổi tiếng, nhiệt thành, trợ giúp to lớn, 3 vạn đồng, xúc động, sửng sốt, 24 đồng, 64 lạng vàng, 10 vạn đồng, suốt cuộc đời, đặc biệt,…</a:t>
            </a:r>
          </a:p>
        </p:txBody>
      </p:sp>
      <p:grpSp>
        <p:nvGrpSpPr>
          <p:cNvPr id="7" name="Group 6">
            <a:extLst>
              <a:ext uri="{FF2B5EF4-FFF2-40B4-BE49-F238E27FC236}">
                <a16:creationId xmlns:a16="http://schemas.microsoft.com/office/drawing/2014/main" id="{D3DC8857-3BC2-4356-AD09-2B4326109AC4}"/>
              </a:ext>
            </a:extLst>
          </p:cNvPr>
          <p:cNvGrpSpPr/>
          <p:nvPr/>
        </p:nvGrpSpPr>
        <p:grpSpPr>
          <a:xfrm>
            <a:off x="-247900" y="2542696"/>
            <a:ext cx="3449291" cy="3974003"/>
            <a:chOff x="1889116" y="3368733"/>
            <a:chExt cx="1475004" cy="1609596"/>
          </a:xfrm>
        </p:grpSpPr>
        <p:pic>
          <p:nvPicPr>
            <p:cNvPr id="8" name="Picture 7">
              <a:extLst>
                <a:ext uri="{FF2B5EF4-FFF2-40B4-BE49-F238E27FC236}">
                  <a16:creationId xmlns:a16="http://schemas.microsoft.com/office/drawing/2014/main" id="{47797E76-E777-42EF-A4BE-73626730ECC7}"/>
                </a:ext>
              </a:extLst>
            </p:cNvPr>
            <p:cNvPicPr>
              <a:picLocks noChangeAspect="1"/>
            </p:cNvPicPr>
            <p:nvPr/>
          </p:nvPicPr>
          <p:blipFill rotWithShape="1">
            <a:blip r:embed="rId5">
              <a:extLst>
                <a:ext uri="{28A0092B-C50C-407E-A947-70E740481C1C}">
                  <a14:useLocalDpi xmlns:a14="http://schemas.microsoft.com/office/drawing/2010/main" val="0"/>
                </a:ext>
              </a:extLst>
            </a:blip>
            <a:srcRect l="12961" t="15713" r="49457" b="13997"/>
            <a:stretch/>
          </p:blipFill>
          <p:spPr>
            <a:xfrm>
              <a:off x="1889116" y="3368733"/>
              <a:ext cx="1475004" cy="1609596"/>
            </a:xfrm>
            <a:prstGeom prst="rect">
              <a:avLst/>
            </a:prstGeom>
          </p:spPr>
        </p:pic>
        <p:sp>
          <p:nvSpPr>
            <p:cNvPr id="9" name="TextBox 8">
              <a:extLst>
                <a:ext uri="{FF2B5EF4-FFF2-40B4-BE49-F238E27FC236}">
                  <a16:creationId xmlns:a16="http://schemas.microsoft.com/office/drawing/2014/main" id="{2CE97747-830A-40D0-8505-7C1108F4CEC0}"/>
                </a:ext>
              </a:extLst>
            </p:cNvPr>
            <p:cNvSpPr txBox="1"/>
            <p:nvPr/>
          </p:nvSpPr>
          <p:spPr>
            <a:xfrm rot="576966">
              <a:off x="2681286" y="3727453"/>
              <a:ext cx="657775" cy="336580"/>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Đồn điền</a:t>
              </a:r>
            </a:p>
            <a:p>
              <a:r>
                <a:rPr lang="en-US" sz="2400" b="1">
                  <a:latin typeface="Times New Roman" panose="02020603050405020304" pitchFamily="18" charset="0"/>
                  <a:cs typeface="Times New Roman" panose="02020603050405020304" pitchFamily="18" charset="0"/>
                </a:rPr>
                <a:t> Chi Nê</a:t>
              </a:r>
            </a:p>
          </p:txBody>
        </p:sp>
      </p:grpSp>
    </p:spTree>
    <p:extLst>
      <p:ext uri="{BB962C8B-B14F-4D97-AF65-F5344CB8AC3E}">
        <p14:creationId xmlns:p14="http://schemas.microsoft.com/office/powerpoint/2010/main" val="3315147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750" fill="hold"/>
                                        <p:tgtEl>
                                          <p:spTgt spid="15"/>
                                        </p:tgtEl>
                                        <p:attrNameLst>
                                          <p:attrName>ppt_w</p:attrName>
                                        </p:attrNameLst>
                                      </p:cBhvr>
                                      <p:tavLst>
                                        <p:tav tm="0">
                                          <p:val>
                                            <p:fltVal val="0"/>
                                          </p:val>
                                        </p:tav>
                                        <p:tav tm="100000">
                                          <p:val>
                                            <p:strVal val="#ppt_w"/>
                                          </p:val>
                                        </p:tav>
                                      </p:tavLst>
                                    </p:anim>
                                    <p:anim calcmode="lin" valueType="num">
                                      <p:cBhvr>
                                        <p:cTn id="20" dur="750" fill="hold"/>
                                        <p:tgtEl>
                                          <p:spTgt spid="15"/>
                                        </p:tgtEl>
                                        <p:attrNameLst>
                                          <p:attrName>ppt_h</p:attrName>
                                        </p:attrNameLst>
                                      </p:cBhvr>
                                      <p:tavLst>
                                        <p:tav tm="0">
                                          <p:val>
                                            <p:fltVal val="0"/>
                                          </p:val>
                                        </p:tav>
                                        <p:tav tm="100000">
                                          <p:val>
                                            <p:strVal val="#ppt_h"/>
                                          </p:val>
                                        </p:tav>
                                      </p:tavLst>
                                    </p:anim>
                                    <p:anim calcmode="lin" valueType="num">
                                      <p:cBhvr>
                                        <p:cTn id="21" dur="750" fill="hold"/>
                                        <p:tgtEl>
                                          <p:spTgt spid="15"/>
                                        </p:tgtEl>
                                        <p:attrNameLst>
                                          <p:attrName>style.rotation</p:attrName>
                                        </p:attrNameLst>
                                      </p:cBhvr>
                                      <p:tavLst>
                                        <p:tav tm="0">
                                          <p:val>
                                            <p:fltVal val="90"/>
                                          </p:val>
                                        </p:tav>
                                        <p:tav tm="100000">
                                          <p:val>
                                            <p:fltVal val="0"/>
                                          </p:val>
                                        </p:tav>
                                      </p:tavLst>
                                    </p:anim>
                                    <p:animEffect transition="in" filter="fade">
                                      <p:cBhvr>
                                        <p:cTn id="22" dur="75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80">
                                          <p:stCondLst>
                                            <p:cond delay="0"/>
                                          </p:stCondLst>
                                        </p:cTn>
                                        <p:tgtEl>
                                          <p:spTgt spid="14"/>
                                        </p:tgtEl>
                                      </p:cBhvr>
                                    </p:animEffect>
                                    <p:anim calcmode="lin" valueType="num">
                                      <p:cBhvr>
                                        <p:cTn id="2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3" dur="26">
                                          <p:stCondLst>
                                            <p:cond delay="650"/>
                                          </p:stCondLst>
                                        </p:cTn>
                                        <p:tgtEl>
                                          <p:spTgt spid="14"/>
                                        </p:tgtEl>
                                      </p:cBhvr>
                                      <p:to x="100000" y="60000"/>
                                    </p:animScale>
                                    <p:animScale>
                                      <p:cBhvr>
                                        <p:cTn id="34" dur="166" decel="50000">
                                          <p:stCondLst>
                                            <p:cond delay="676"/>
                                          </p:stCondLst>
                                        </p:cTn>
                                        <p:tgtEl>
                                          <p:spTgt spid="14"/>
                                        </p:tgtEl>
                                      </p:cBhvr>
                                      <p:to x="100000" y="100000"/>
                                    </p:animScale>
                                    <p:animScale>
                                      <p:cBhvr>
                                        <p:cTn id="35" dur="26">
                                          <p:stCondLst>
                                            <p:cond delay="1312"/>
                                          </p:stCondLst>
                                        </p:cTn>
                                        <p:tgtEl>
                                          <p:spTgt spid="14"/>
                                        </p:tgtEl>
                                      </p:cBhvr>
                                      <p:to x="100000" y="80000"/>
                                    </p:animScale>
                                    <p:animScale>
                                      <p:cBhvr>
                                        <p:cTn id="36" dur="166" decel="50000">
                                          <p:stCondLst>
                                            <p:cond delay="1338"/>
                                          </p:stCondLst>
                                        </p:cTn>
                                        <p:tgtEl>
                                          <p:spTgt spid="14"/>
                                        </p:tgtEl>
                                      </p:cBhvr>
                                      <p:to x="100000" y="100000"/>
                                    </p:animScale>
                                    <p:animScale>
                                      <p:cBhvr>
                                        <p:cTn id="37" dur="26">
                                          <p:stCondLst>
                                            <p:cond delay="1642"/>
                                          </p:stCondLst>
                                        </p:cTn>
                                        <p:tgtEl>
                                          <p:spTgt spid="14"/>
                                        </p:tgtEl>
                                      </p:cBhvr>
                                      <p:to x="100000" y="90000"/>
                                    </p:animScale>
                                    <p:animScale>
                                      <p:cBhvr>
                                        <p:cTn id="38" dur="166" decel="50000">
                                          <p:stCondLst>
                                            <p:cond delay="1668"/>
                                          </p:stCondLst>
                                        </p:cTn>
                                        <p:tgtEl>
                                          <p:spTgt spid="14"/>
                                        </p:tgtEl>
                                      </p:cBhvr>
                                      <p:to x="100000" y="100000"/>
                                    </p:animScale>
                                    <p:animScale>
                                      <p:cBhvr>
                                        <p:cTn id="39" dur="26">
                                          <p:stCondLst>
                                            <p:cond delay="1808"/>
                                          </p:stCondLst>
                                        </p:cTn>
                                        <p:tgtEl>
                                          <p:spTgt spid="14"/>
                                        </p:tgtEl>
                                      </p:cBhvr>
                                      <p:to x="100000" y="95000"/>
                                    </p:animScale>
                                    <p:animScale>
                                      <p:cBhvr>
                                        <p:cTn id="40" dur="166" decel="50000">
                                          <p:stCondLst>
                                            <p:cond delay="1834"/>
                                          </p:stCondLst>
                                        </p:cTn>
                                        <p:tgtEl>
                                          <p:spTgt spid="14"/>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AA3F7AE0-7ABC-4C5E-831B-538FED4A696D}"/>
              </a:ext>
            </a:extLst>
          </p:cNvPr>
          <p:cNvSpPr/>
          <p:nvPr/>
        </p:nvSpPr>
        <p:spPr>
          <a:xfrm>
            <a:off x="172364" y="792645"/>
            <a:ext cx="11847272" cy="5907711"/>
          </a:xfrm>
          <a:prstGeom prst="roundRect">
            <a:avLst>
              <a:gd name="adj" fmla="val 14087"/>
            </a:avLst>
          </a:prstGeom>
          <a:solidFill>
            <a:schemeClr val="bg1">
              <a:alpha val="8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AutoShape 2" descr="Kết quả hình ảnh cho hinh anh mo soi th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Kết quả hình ảnh cho hinh anh mo soi th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Text Box 8"/>
          <p:cNvSpPr txBox="1">
            <a:spLocks noChangeArrowheads="1"/>
          </p:cNvSpPr>
          <p:nvPr/>
        </p:nvSpPr>
        <p:spPr bwMode="auto">
          <a:xfrm>
            <a:off x="345814" y="953428"/>
            <a:ext cx="11500373" cy="5586145"/>
          </a:xfrm>
          <a:prstGeom prst="rect">
            <a:avLst/>
          </a:prstGeom>
          <a:noFill/>
          <a:ln w="9525">
            <a:noFill/>
            <a:miter lim="800000"/>
            <a:headEnd/>
            <a:tailEnd/>
          </a:ln>
        </p:spPr>
        <p:txBody>
          <a:bodyPr wrap="square">
            <a:spAutoFit/>
          </a:bodyPr>
          <a:lstStyle/>
          <a:p>
            <a:pPr algn="just">
              <a:spcBef>
                <a:spcPts val="600"/>
              </a:spcBef>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itchFamily="18" charset="0"/>
                <a:cs typeface="Times New Roman" pitchFamily="18" charset="0"/>
              </a:rPr>
              <a:t>Với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lòng</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nhiệt</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thành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yêu</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nước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ngay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từ</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trước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Thiện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có</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những</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trợ</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giúp</a:t>
            </a:r>
            <a:r>
              <a:rPr lang="en-US" sz="3200" b="1" i="1" dirty="0">
                <a:solidFill>
                  <a:srgbClr val="FF0000"/>
                </a:solidFill>
                <a:latin typeface="Times New Roman" pitchFamily="18" charset="0"/>
                <a:cs typeface="Times New Roman" pitchFamily="18" charset="0"/>
              </a:rPr>
              <a:t> to </a:t>
            </a:r>
            <a:r>
              <a:rPr lang="en-US" sz="3200" b="1" i="1" dirty="0" err="1">
                <a:solidFill>
                  <a:srgbClr val="FF0000"/>
                </a:solidFill>
                <a:latin typeface="Times New Roman" pitchFamily="18" charset="0"/>
                <a:cs typeface="Times New Roman" pitchFamily="18" charset="0"/>
              </a:rPr>
              <a:t>lớn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về</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tài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cho</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tổ</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chức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Năm</a:t>
            </a:r>
            <a:r>
              <a:rPr lang="en-US" sz="3200" dirty="0">
                <a:solidFill>
                  <a:srgbClr val="002060"/>
                </a:solidFill>
                <a:latin typeface="Times New Roman" pitchFamily="18" charset="0"/>
                <a:cs typeface="Times New Roman" pitchFamily="18" charset="0"/>
              </a:rPr>
              <a:t> 1943, </a:t>
            </a:r>
            <a:r>
              <a:rPr lang="en-US" sz="3200" dirty="0" err="1">
                <a:solidFill>
                  <a:srgbClr val="002060"/>
                </a:solidFill>
                <a:latin typeface="Times New Roman" pitchFamily="18" charset="0"/>
                <a:cs typeface="Times New Roman" pitchFamily="18" charset="0"/>
              </a:rPr>
              <a:t>thông</a:t>
            </a:r>
            <a:r>
              <a:rPr lang="en-US" sz="3200" dirty="0">
                <a:solidFill>
                  <a:srgbClr val="002060"/>
                </a:solidFill>
                <a:latin typeface="Times New Roman" pitchFamily="18" charset="0"/>
                <a:cs typeface="Times New Roman" pitchFamily="18" charset="0"/>
              </a:rPr>
              <a:t> qua </a:t>
            </a:r>
            <a:r>
              <a:rPr lang="en-US" sz="3200" dirty="0" err="1">
                <a:solidFill>
                  <a:srgbClr val="002060"/>
                </a:solidFill>
                <a:latin typeface="Times New Roman" pitchFamily="18" charset="0"/>
                <a:cs typeface="Times New Roman" pitchFamily="18" charset="0"/>
              </a:rPr>
              <a:t>đồng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Nguyễn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Bằng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gửi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ủng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hộ</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Đảng</a:t>
            </a:r>
            <a:r>
              <a:rPr lang="en-US" sz="3200" dirty="0">
                <a:solidFill>
                  <a:srgbClr val="00206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3 </a:t>
            </a:r>
            <a:r>
              <a:rPr lang="en-US" sz="3200" b="1" i="1" dirty="0" err="1">
                <a:solidFill>
                  <a:srgbClr val="FF0000"/>
                </a:solidFill>
                <a:latin typeface="Times New Roman" pitchFamily="18" charset="0"/>
                <a:cs typeface="Times New Roman" pitchFamily="18" charset="0"/>
              </a:rPr>
              <a:t>vạn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đồng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Dương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Số</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tiền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này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làm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người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giữ</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tay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hòm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chìa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khóa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Đảng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không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khỏi</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xúc</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động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và</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sửng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sốt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bởi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lúc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bấy</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giờ</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ngân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Đảng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chỉ</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còn</a:t>
            </a:r>
            <a:r>
              <a:rPr lang="en-US" sz="3200" dirty="0">
                <a:solidFill>
                  <a:srgbClr val="002060"/>
                </a:solidFill>
                <a:latin typeface="Times New Roman" pitchFamily="18" charset="0"/>
                <a:cs typeface="Times New Roman" pitchFamily="18" charset="0"/>
              </a:rPr>
              <a:t> </a:t>
            </a:r>
            <a:r>
              <a:rPr lang="en-US" sz="3200" err="1">
                <a:solidFill>
                  <a:srgbClr val="002060"/>
                </a:solidFill>
                <a:latin typeface="Times New Roman" pitchFamily="18" charset="0"/>
                <a:cs typeface="Times New Roman" pitchFamily="18" charset="0"/>
              </a:rPr>
              <a:t>có</a:t>
            </a:r>
            <a:r>
              <a:rPr lang="en-US" sz="3200">
                <a:solidFill>
                  <a:srgbClr val="002060"/>
                </a:solidFill>
                <a:latin typeface="Times New Roman" pitchFamily="18" charset="0"/>
                <a:cs typeface="Times New Roman" pitchFamily="18" charset="0"/>
              </a:rPr>
              <a:t> ... </a:t>
            </a:r>
            <a:r>
              <a:rPr lang="en-US" sz="3200" b="1" i="1">
                <a:solidFill>
                  <a:srgbClr val="FF0000"/>
                </a:solidFill>
                <a:latin typeface="Times New Roman" pitchFamily="18" charset="0"/>
                <a:cs typeface="Times New Roman" pitchFamily="18" charset="0"/>
              </a:rPr>
              <a:t>24 </a:t>
            </a:r>
            <a:r>
              <a:rPr lang="en-US" sz="3200" b="1" i="1" dirty="0" err="1">
                <a:solidFill>
                  <a:srgbClr val="FF0000"/>
                </a:solidFill>
                <a:latin typeface="Times New Roman" pitchFamily="18" charset="0"/>
                <a:cs typeface="Times New Roman" pitchFamily="18" charset="0"/>
              </a:rPr>
              <a:t>đồng</a:t>
            </a:r>
            <a:r>
              <a:rPr lang="en-US" sz="3200" b="1" i="1" dirty="0">
                <a:solidFill>
                  <a:srgbClr val="FF0000"/>
                </a:solidFill>
                <a:latin typeface="Times New Roman" pitchFamily="18" charset="0"/>
                <a:cs typeface="Times New Roman" pitchFamily="18" charset="0"/>
              </a:rPr>
              <a:t>.</a:t>
            </a:r>
          </a:p>
          <a:p>
            <a:pPr algn="just">
              <a:spcBef>
                <a:spcPts val="600"/>
              </a:spcBef>
            </a:pPr>
            <a:r>
              <a:rPr lang="en-US" sz="3200">
                <a:solidFill>
                  <a:srgbClr val="002060"/>
                </a:solidFill>
                <a:latin typeface="Times New Roman" pitchFamily="18" charset="0"/>
                <a:cs typeface="Times New Roman" pitchFamily="18" charset="0"/>
              </a:rPr>
              <a:t>     Khi </a:t>
            </a:r>
            <a:r>
              <a:rPr lang="en-US" sz="3200" dirty="0" err="1">
                <a:solidFill>
                  <a:srgbClr val="002060"/>
                </a:solidFill>
                <a:latin typeface="Times New Roman" pitchFamily="18" charset="0"/>
                <a:cs typeface="Times New Roman" pitchFamily="18" charset="0"/>
              </a:rPr>
              <a:t>Cách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thành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sự</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tài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Thiện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đối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với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còn</a:t>
            </a:r>
            <a:r>
              <a:rPr lang="en-US" sz="3200" dirty="0">
                <a:solidFill>
                  <a:srgbClr val="00206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lớn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hơn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nhiều</a:t>
            </a:r>
            <a:r>
              <a:rPr lang="en-US" sz="3200" b="1" i="1" dirty="0">
                <a:solidFill>
                  <a:srgbClr val="FF0000"/>
                </a:solidFill>
                <a:latin typeface="Times New Roman" pitchFamily="18" charset="0"/>
                <a:cs typeface="Times New Roman" pitchFamily="18" charset="0"/>
              </a:rPr>
              <a: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Trong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Tuần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lễ</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Vàng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ủng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hộ</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phủ</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tới</a:t>
            </a:r>
            <a:r>
              <a:rPr lang="en-US" sz="3200" dirty="0">
                <a:solidFill>
                  <a:srgbClr val="00206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64 </a:t>
            </a:r>
            <a:r>
              <a:rPr lang="en-US" sz="3200" b="1" i="1" dirty="0" err="1">
                <a:solidFill>
                  <a:srgbClr val="FF0000"/>
                </a:solidFill>
                <a:latin typeface="Times New Roman" pitchFamily="18" charset="0"/>
                <a:cs typeface="Times New Roman" pitchFamily="18" charset="0"/>
              </a:rPr>
              <a:t>lạng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Với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Độc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lập</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Trung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cũng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đóng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góp</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tới</a:t>
            </a:r>
            <a:r>
              <a:rPr lang="en-US" sz="3200" dirty="0">
                <a:solidFill>
                  <a:srgbClr val="00206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10 </a:t>
            </a:r>
            <a:r>
              <a:rPr lang="en-US" sz="3200" b="1" i="1" dirty="0" err="1">
                <a:solidFill>
                  <a:srgbClr val="FF0000"/>
                </a:solidFill>
                <a:latin typeface="Times New Roman" pitchFamily="18" charset="0"/>
                <a:cs typeface="Times New Roman" pitchFamily="18" charset="0"/>
              </a:rPr>
              <a:t>vạn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đồng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Dương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và</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được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Chính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phủ</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tín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nhiệm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giao</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phụ</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trách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Quỹ</a:t>
            </a:r>
            <a:r>
              <a:rPr lang="en-US" sz="3200" dirty="0">
                <a:solidFill>
                  <a:srgbClr val="002060"/>
                </a:solidFill>
                <a:latin typeface="Times New Roman" pitchFamily="18" charset="0"/>
                <a:cs typeface="Times New Roman" pitchFamily="18" charset="0"/>
              </a:rPr>
              <a:t>.</a:t>
            </a:r>
          </a:p>
        </p:txBody>
      </p:sp>
      <p:sp>
        <p:nvSpPr>
          <p:cNvPr id="6" name="Rectangle: Rounded Corners 5">
            <a:extLst>
              <a:ext uri="{FF2B5EF4-FFF2-40B4-BE49-F238E27FC236}">
                <a16:creationId xmlns:a16="http://schemas.microsoft.com/office/drawing/2014/main" id="{D2707BAF-9082-4989-AA56-BC959CE9B77F}"/>
              </a:ext>
            </a:extLst>
          </p:cNvPr>
          <p:cNvSpPr/>
          <p:nvPr/>
        </p:nvSpPr>
        <p:spPr>
          <a:xfrm>
            <a:off x="3384550" y="157644"/>
            <a:ext cx="5422900" cy="795784"/>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a:solidFill>
                  <a:schemeClr val="accent6">
                    <a:lumMod val="75000"/>
                  </a:schemeClr>
                </a:solidFill>
                <a:latin typeface="UTM Aristote" panose="02040603050506020204" pitchFamily="18" charset="0"/>
                <a:cs typeface="Times New Roman" panose="02020603050405020304" pitchFamily="18" charset="0"/>
              </a:rPr>
              <a:t>Luyện đọc</a:t>
            </a:r>
          </a:p>
        </p:txBody>
      </p:sp>
    </p:spTree>
    <p:extLst>
      <p:ext uri="{BB962C8B-B14F-4D97-AF65-F5344CB8AC3E}">
        <p14:creationId xmlns:p14="http://schemas.microsoft.com/office/powerpoint/2010/main" val="53525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lt">
                                    <p:tmPct val="10000"/>
                                  </p:iterate>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par>
                          <p:cTn id="26" fill="hold">
                            <p:stCondLst>
                              <p:cond delay="14600"/>
                            </p:stCondLst>
                            <p:childTnLst>
                              <p:par>
                                <p:cTn id="27" presetID="10" presetClass="entr" presetSubtype="0" fill="hold" grpId="0" nodeType="afterEffect">
                                  <p:stCondLst>
                                    <p:cond delay="0"/>
                                  </p:stCondLst>
                                  <p:iterate type="lt">
                                    <p:tmPct val="10000"/>
                                  </p:iterate>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1C5E60-896F-4FE9-81E0-4B32CFA76A14}"/>
              </a:ext>
            </a:extLst>
          </p:cNvPr>
          <p:cNvSpPr txBox="1"/>
          <p:nvPr/>
        </p:nvSpPr>
        <p:spPr>
          <a:xfrm>
            <a:off x="5191953" y="1879026"/>
            <a:ext cx="5711445" cy="52322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R="0" lvl="0" algn="just" defTabSz="914400" rtl="0" eaLnBrk="1" fontAlgn="auto" latinLnBrk="0" hangingPunct="1">
              <a:lnSpc>
                <a:spcPct val="100000"/>
              </a:lnSpc>
              <a:spcBef>
                <a:spcPts val="1200"/>
              </a:spcBef>
              <a:spcAft>
                <a:spcPts val="0"/>
              </a:spcAft>
              <a:buClrTx/>
              <a:buSzTx/>
              <a:tabLst/>
              <a:defRPr/>
            </a:pPr>
            <a:r>
              <a:rPr lang="en-US" sz="2800" b="1" noProof="0">
                <a:solidFill>
                  <a:prstClr val="black"/>
                </a:solidFill>
                <a:latin typeface="Times New Roman" panose="02020603050405020304" pitchFamily="18" charset="0"/>
                <a:cs typeface="Times New Roman" panose="02020603050405020304" pitchFamily="18" charset="0"/>
              </a:rPr>
              <a:t>Đọc lại bài, học nội dung bài học.</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C9064F20-1B03-4046-94D7-1280478E5C01}"/>
              </a:ext>
            </a:extLst>
          </p:cNvPr>
          <p:cNvSpPr txBox="1"/>
          <p:nvPr/>
        </p:nvSpPr>
        <p:spPr>
          <a:xfrm>
            <a:off x="5719597" y="2946174"/>
            <a:ext cx="5711445" cy="52322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bị bài: </a:t>
            </a:r>
            <a:r>
              <a:rPr kumimoji="0" lang="en-US" sz="2800" b="1" i="1"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Trí dũng song toàn</a:t>
            </a:r>
            <a:endParaRPr kumimoji="0" 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Rounded Corners 1">
            <a:extLst>
              <a:ext uri="{FF2B5EF4-FFF2-40B4-BE49-F238E27FC236}">
                <a16:creationId xmlns:a16="http://schemas.microsoft.com/office/drawing/2014/main" id="{8246BBFF-6EC3-4062-B472-AC2F627E5EF3}"/>
              </a:ext>
            </a:extLst>
          </p:cNvPr>
          <p:cNvSpPr/>
          <p:nvPr/>
        </p:nvSpPr>
        <p:spPr>
          <a:xfrm>
            <a:off x="3616681" y="-49845"/>
            <a:ext cx="4958639" cy="1307724"/>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ln w="38100">
                  <a:solidFill>
                    <a:srgbClr val="FC817A"/>
                  </a:solidFill>
                </a:ln>
                <a:solidFill>
                  <a:srgbClr val="F36887"/>
                </a:solidFill>
                <a:effectLst>
                  <a:outerShdw blurRad="38100" dist="19050" dir="2700000" algn="tl" rotWithShape="0">
                    <a:schemeClr val="dk1">
                      <a:alpha val="40000"/>
                    </a:schemeClr>
                  </a:outerShdw>
                </a:effectLst>
                <a:latin typeface="UTM Flamenco" panose="02040603050506020204" pitchFamily="18" charset="0"/>
                <a:cs typeface="Times New Roman" panose="02020603050405020304" pitchFamily="18" charset="0"/>
              </a:rPr>
              <a:t>Dặn dò</a:t>
            </a:r>
          </a:p>
        </p:txBody>
      </p:sp>
      <p:pic>
        <p:nvPicPr>
          <p:cNvPr id="4" name="Picture 3">
            <a:extLst>
              <a:ext uri="{FF2B5EF4-FFF2-40B4-BE49-F238E27FC236}">
                <a16:creationId xmlns:a16="http://schemas.microsoft.com/office/drawing/2014/main" id="{D9A0462E-4313-42BE-8F86-C1EDFF347B70}"/>
              </a:ext>
            </a:extLst>
          </p:cNvPr>
          <p:cNvPicPr>
            <a:picLocks noChangeAspect="1"/>
          </p:cNvPicPr>
          <p:nvPr/>
        </p:nvPicPr>
        <p:blipFill rotWithShape="1">
          <a:blip r:embed="rId2">
            <a:extLst>
              <a:ext uri="{28A0092B-C50C-407E-A947-70E740481C1C}">
                <a14:useLocalDpi xmlns:a14="http://schemas.microsoft.com/office/drawing/2010/main" val="0"/>
              </a:ext>
            </a:extLst>
          </a:blip>
          <a:srcRect l="22710" t="16380" r="36579" b="28966"/>
          <a:stretch/>
        </p:blipFill>
        <p:spPr>
          <a:xfrm flipH="1">
            <a:off x="262662" y="1752600"/>
            <a:ext cx="4019495" cy="30352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图片 5">
            <a:extLst>
              <a:ext uri="{FF2B5EF4-FFF2-40B4-BE49-F238E27FC236}">
                <a16:creationId xmlns:a16="http://schemas.microsoft.com/office/drawing/2014/main" id="{3918886A-CFD6-44F3-86EE-68E4201A90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108538" y="114731"/>
            <a:ext cx="1193539" cy="978573"/>
          </a:xfrm>
          <a:prstGeom prst="rect">
            <a:avLst/>
          </a:prstGeom>
        </p:spPr>
      </p:pic>
      <p:pic>
        <p:nvPicPr>
          <p:cNvPr id="6" name="Picture 5">
            <a:extLst>
              <a:ext uri="{FF2B5EF4-FFF2-40B4-BE49-F238E27FC236}">
                <a16:creationId xmlns:a16="http://schemas.microsoft.com/office/drawing/2014/main" id="{8C605E39-75C8-459B-A486-B16BDCFF4B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38137" flipH="1">
            <a:off x="4442077" y="1693938"/>
            <a:ext cx="589956" cy="1000739"/>
          </a:xfrm>
          <a:prstGeom prst="rect">
            <a:avLst/>
          </a:prstGeom>
        </p:spPr>
      </p:pic>
      <p:pic>
        <p:nvPicPr>
          <p:cNvPr id="13" name="Picture 5">
            <a:extLst>
              <a:ext uri="{FF2B5EF4-FFF2-40B4-BE49-F238E27FC236}">
                <a16:creationId xmlns:a16="http://schemas.microsoft.com/office/drawing/2014/main" id="{FFFB3F19-42E1-4E08-96E0-E863E55B48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38137" flipH="1">
            <a:off x="5071897" y="2499476"/>
            <a:ext cx="589956" cy="1000739"/>
          </a:xfrm>
          <a:prstGeom prst="rect">
            <a:avLst/>
          </a:prstGeom>
        </p:spPr>
      </p:pic>
      <p:grpSp>
        <p:nvGrpSpPr>
          <p:cNvPr id="16" name="组合 47">
            <a:extLst>
              <a:ext uri="{FF2B5EF4-FFF2-40B4-BE49-F238E27FC236}">
                <a16:creationId xmlns:a16="http://schemas.microsoft.com/office/drawing/2014/main" id="{13EC2939-E4A2-46B8-8C69-575ED5CA38C2}"/>
              </a:ext>
            </a:extLst>
          </p:cNvPr>
          <p:cNvGrpSpPr/>
          <p:nvPr/>
        </p:nvGrpSpPr>
        <p:grpSpPr>
          <a:xfrm>
            <a:off x="19866" y="5767628"/>
            <a:ext cx="12152268" cy="1151441"/>
            <a:chOff x="-2055784" y="5706558"/>
            <a:chExt cx="12152268" cy="1151441"/>
          </a:xfrm>
        </p:grpSpPr>
        <p:pic>
          <p:nvPicPr>
            <p:cNvPr id="17" name="图片 44">
              <a:extLst>
                <a:ext uri="{FF2B5EF4-FFF2-40B4-BE49-F238E27FC236}">
                  <a16:creationId xmlns:a16="http://schemas.microsoft.com/office/drawing/2014/main" id="{89F6CEA9-2F70-47DE-91DE-95494533CA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8" name="图片 43">
              <a:extLst>
                <a:ext uri="{FF2B5EF4-FFF2-40B4-BE49-F238E27FC236}">
                  <a16:creationId xmlns:a16="http://schemas.microsoft.com/office/drawing/2014/main" id="{F83C8AC2-4A6D-4035-9144-7DE6D9B8A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9" name="图片 41">
              <a:extLst>
                <a:ext uri="{FF2B5EF4-FFF2-40B4-BE49-F238E27FC236}">
                  <a16:creationId xmlns:a16="http://schemas.microsoft.com/office/drawing/2014/main" id="{4AF341D5-B841-4939-A5D2-AFFDE8B0E49F}"/>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0" name="图片 42">
              <a:extLst>
                <a:ext uri="{FF2B5EF4-FFF2-40B4-BE49-F238E27FC236}">
                  <a16:creationId xmlns:a16="http://schemas.microsoft.com/office/drawing/2014/main" id="{9F4173E7-F876-474F-AFF3-274E4591B076}"/>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1" name="图片 45">
              <a:extLst>
                <a:ext uri="{FF2B5EF4-FFF2-40B4-BE49-F238E27FC236}">
                  <a16:creationId xmlns:a16="http://schemas.microsoft.com/office/drawing/2014/main" id="{5EFE6E1C-9A52-4C08-9779-B2052DA6EC1B}"/>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2" name="图片 46">
              <a:extLst>
                <a:ext uri="{FF2B5EF4-FFF2-40B4-BE49-F238E27FC236}">
                  <a16:creationId xmlns:a16="http://schemas.microsoft.com/office/drawing/2014/main" id="{4D53355C-A9A0-49A9-83DA-5360D77901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3" name="图片 48">
              <a:extLst>
                <a:ext uri="{FF2B5EF4-FFF2-40B4-BE49-F238E27FC236}">
                  <a16:creationId xmlns:a16="http://schemas.microsoft.com/office/drawing/2014/main" id="{E7E58C55-9A2C-4E9E-8BA6-9AC7A860FF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Group 23">
            <a:extLst>
              <a:ext uri="{FF2B5EF4-FFF2-40B4-BE49-F238E27FC236}">
                <a16:creationId xmlns:a16="http://schemas.microsoft.com/office/drawing/2014/main" id="{42CBDEF5-DF85-4254-B67A-686ED46C2547}"/>
              </a:ext>
            </a:extLst>
          </p:cNvPr>
          <p:cNvGrpSpPr/>
          <p:nvPr/>
        </p:nvGrpSpPr>
        <p:grpSpPr>
          <a:xfrm flipH="1">
            <a:off x="9141485" y="3043182"/>
            <a:ext cx="3449291" cy="3974003"/>
            <a:chOff x="1889116" y="3368733"/>
            <a:chExt cx="1475004" cy="1609596"/>
          </a:xfrm>
        </p:grpSpPr>
        <p:pic>
          <p:nvPicPr>
            <p:cNvPr id="25" name="Picture 24">
              <a:extLst>
                <a:ext uri="{FF2B5EF4-FFF2-40B4-BE49-F238E27FC236}">
                  <a16:creationId xmlns:a16="http://schemas.microsoft.com/office/drawing/2014/main" id="{F9A4908D-F459-4439-B54D-D7A73D350FEE}"/>
                </a:ext>
              </a:extLst>
            </p:cNvPr>
            <p:cNvPicPr>
              <a:picLocks noChangeAspect="1"/>
            </p:cNvPicPr>
            <p:nvPr/>
          </p:nvPicPr>
          <p:blipFill rotWithShape="1">
            <a:blip r:embed="rId12">
              <a:extLst>
                <a:ext uri="{28A0092B-C50C-407E-A947-70E740481C1C}">
                  <a14:useLocalDpi xmlns:a14="http://schemas.microsoft.com/office/drawing/2010/main" val="0"/>
                </a:ext>
              </a:extLst>
            </a:blip>
            <a:srcRect l="12961" t="15713" r="49457" b="13997"/>
            <a:stretch/>
          </p:blipFill>
          <p:spPr>
            <a:xfrm>
              <a:off x="1889116" y="3368733"/>
              <a:ext cx="1475004" cy="1609596"/>
            </a:xfrm>
            <a:prstGeom prst="rect">
              <a:avLst/>
            </a:prstGeom>
          </p:spPr>
        </p:pic>
        <p:sp>
          <p:nvSpPr>
            <p:cNvPr id="26" name="TextBox 25">
              <a:extLst>
                <a:ext uri="{FF2B5EF4-FFF2-40B4-BE49-F238E27FC236}">
                  <a16:creationId xmlns:a16="http://schemas.microsoft.com/office/drawing/2014/main" id="{A7698263-2D72-4CD6-88D4-5378E0F90BBD}"/>
                </a:ext>
              </a:extLst>
            </p:cNvPr>
            <p:cNvSpPr txBox="1"/>
            <p:nvPr/>
          </p:nvSpPr>
          <p:spPr>
            <a:xfrm rot="576966">
              <a:off x="2681286" y="3727453"/>
              <a:ext cx="657775" cy="336580"/>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Đồn điền</a:t>
              </a:r>
            </a:p>
            <a:p>
              <a:pPr algn="ctr"/>
              <a:r>
                <a:rPr lang="en-US" sz="2400" b="1">
                  <a:latin typeface="Times New Roman" panose="02020603050405020304" pitchFamily="18" charset="0"/>
                  <a:cs typeface="Times New Roman" panose="02020603050405020304" pitchFamily="18" charset="0"/>
                </a:rPr>
                <a:t> Chi Nê</a:t>
              </a:r>
            </a:p>
          </p:txBody>
        </p:sp>
      </p:grpSp>
    </p:spTree>
    <p:extLst>
      <p:ext uri="{BB962C8B-B14F-4D97-AF65-F5344CB8AC3E}">
        <p14:creationId xmlns:p14="http://schemas.microsoft.com/office/powerpoint/2010/main" val="3596694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0-#ppt_w/2"/>
                                          </p:val>
                                        </p:tav>
                                        <p:tav tm="100000">
                                          <p:val>
                                            <p:strVal val="#ppt_x"/>
                                          </p:val>
                                        </p:tav>
                                      </p:tavLst>
                                    </p:anim>
                                    <p:anim calcmode="lin" valueType="num">
                                      <p:cBhvr additive="base">
                                        <p:cTn id="61"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87B2B7-9313-4F8D-8C03-AE01A884FA88}"/>
              </a:ext>
            </a:extLst>
          </p:cNvPr>
          <p:cNvGrpSpPr/>
          <p:nvPr/>
        </p:nvGrpSpPr>
        <p:grpSpPr>
          <a:xfrm flipH="1">
            <a:off x="9402752" y="3985591"/>
            <a:ext cx="2958923" cy="2872409"/>
            <a:chOff x="1889116" y="3368733"/>
            <a:chExt cx="1529945" cy="1609596"/>
          </a:xfrm>
        </p:grpSpPr>
        <p:pic>
          <p:nvPicPr>
            <p:cNvPr id="13" name="Picture 12">
              <a:extLst>
                <a:ext uri="{FF2B5EF4-FFF2-40B4-BE49-F238E27FC236}">
                  <a16:creationId xmlns:a16="http://schemas.microsoft.com/office/drawing/2014/main" id="{6FF49C9D-BDD6-44DD-90A2-B52B0157D8EC}"/>
                </a:ext>
              </a:extLst>
            </p:cNvPr>
            <p:cNvPicPr>
              <a:picLocks noChangeAspect="1"/>
            </p:cNvPicPr>
            <p:nvPr/>
          </p:nvPicPr>
          <p:blipFill rotWithShape="1">
            <a:blip r:embed="rId2">
              <a:extLst>
                <a:ext uri="{28A0092B-C50C-407E-A947-70E740481C1C}">
                  <a14:useLocalDpi xmlns:a14="http://schemas.microsoft.com/office/drawing/2010/main" val="0"/>
                </a:ext>
              </a:extLst>
            </a:blip>
            <a:srcRect l="12961" t="15713" r="49457" b="13997"/>
            <a:stretch/>
          </p:blipFill>
          <p:spPr>
            <a:xfrm>
              <a:off x="1889116" y="3368733"/>
              <a:ext cx="1529945" cy="1609596"/>
            </a:xfrm>
            <a:prstGeom prst="rect">
              <a:avLst/>
            </a:prstGeom>
          </p:spPr>
        </p:pic>
        <p:sp>
          <p:nvSpPr>
            <p:cNvPr id="14" name="TextBox 13">
              <a:extLst>
                <a:ext uri="{FF2B5EF4-FFF2-40B4-BE49-F238E27FC236}">
                  <a16:creationId xmlns:a16="http://schemas.microsoft.com/office/drawing/2014/main" id="{AF16956B-3844-4F0C-BF61-DE7ED3AD5730}"/>
                </a:ext>
              </a:extLst>
            </p:cNvPr>
            <p:cNvSpPr txBox="1"/>
            <p:nvPr/>
          </p:nvSpPr>
          <p:spPr>
            <a:xfrm rot="576966">
              <a:off x="2546529" y="3612637"/>
              <a:ext cx="762124" cy="465661"/>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Đồn điền</a:t>
              </a:r>
            </a:p>
            <a:p>
              <a:r>
                <a:rPr lang="en-US" sz="2400">
                  <a:latin typeface="Times New Roman" panose="02020603050405020304" pitchFamily="18" charset="0"/>
                  <a:cs typeface="Times New Roman" panose="02020603050405020304" pitchFamily="18" charset="0"/>
                </a:rPr>
                <a:t> Chi Nê</a:t>
              </a:r>
            </a:p>
          </p:txBody>
        </p:sp>
      </p:grpSp>
      <p:pic>
        <p:nvPicPr>
          <p:cNvPr id="15" name="Picture 14">
            <a:extLst>
              <a:ext uri="{FF2B5EF4-FFF2-40B4-BE49-F238E27FC236}">
                <a16:creationId xmlns:a16="http://schemas.microsoft.com/office/drawing/2014/main" id="{2F502C21-5685-4446-82DD-B9BCC5CBC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77" y="-77474"/>
            <a:ext cx="2774445" cy="3394042"/>
          </a:xfrm>
          <a:prstGeom prst="ellipse">
            <a:avLst/>
          </a:prstGeom>
          <a:ln>
            <a:noFill/>
          </a:ln>
          <a:effectLst>
            <a:softEdge rad="112500"/>
          </a:effectLst>
        </p:spPr>
      </p:pic>
      <p:sp>
        <p:nvSpPr>
          <p:cNvPr id="16" name="Text Box 64">
            <a:extLst>
              <a:ext uri="{FF2B5EF4-FFF2-40B4-BE49-F238E27FC236}">
                <a16:creationId xmlns:a16="http://schemas.microsoft.com/office/drawing/2014/main" id="{D525AC5D-E749-4804-8898-71E3EA5B5502}"/>
              </a:ext>
            </a:extLst>
          </p:cNvPr>
          <p:cNvSpPr txBox="1">
            <a:spLocks noChangeArrowheads="1"/>
          </p:cNvSpPr>
          <p:nvPr/>
        </p:nvSpPr>
        <p:spPr bwMode="auto">
          <a:xfrm>
            <a:off x="2977950" y="1025460"/>
            <a:ext cx="790426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CHÚC CÁC EM</a:t>
            </a:r>
          </a:p>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HỌC TỐT!</a:t>
            </a:r>
            <a:endParaRPr lang="en-US" sz="54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19" name="TextBox 18">
            <a:extLst>
              <a:ext uri="{FF2B5EF4-FFF2-40B4-BE49-F238E27FC236}">
                <a16:creationId xmlns:a16="http://schemas.microsoft.com/office/drawing/2014/main" id="{B1DD33D9-02CD-44F7-AF7E-EE4D4FEBA628}"/>
              </a:ext>
            </a:extLst>
          </p:cNvPr>
          <p:cNvSpPr txBox="1"/>
          <p:nvPr/>
        </p:nvSpPr>
        <p:spPr>
          <a:xfrm>
            <a:off x="8075696" y="2718601"/>
            <a:ext cx="4116304" cy="461665"/>
          </a:xfrm>
          <a:prstGeom prst="rect">
            <a:avLst/>
          </a:prstGeom>
          <a:noFill/>
        </p:spPr>
        <p:txBody>
          <a:bodyPr wrap="square" rtlCol="0">
            <a:spAutoFit/>
          </a:bodyPr>
          <a:lstStyle/>
          <a:p>
            <a:r>
              <a:rPr lang="en-US" sz="2400" b="1">
                <a:solidFill>
                  <a:schemeClr val="accent6">
                    <a:lumMod val="50000"/>
                  </a:schemeClr>
                </a:solidFill>
                <a:latin typeface="UTM Diana" panose="02040603050506020204" pitchFamily="18" charset="0"/>
              </a:rPr>
              <a:t>Thực hiện: EduFive</a:t>
            </a:r>
          </a:p>
        </p:txBody>
      </p:sp>
    </p:spTree>
    <p:extLst>
      <p:ext uri="{BB962C8B-B14F-4D97-AF65-F5344CB8AC3E}">
        <p14:creationId xmlns:p14="http://schemas.microsoft.com/office/powerpoint/2010/main" val="347771699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2" fill="hold" grpId="0" nodeType="afterEffect" p14:presetBounceEnd="40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40000">
                                          <p:cBhvr additive="base">
                                            <p:cTn id="19" dur="12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20" dur="1250" fill="hold"/>
                                            <p:tgtEl>
                                              <p:spTgt spid="16"/>
                                            </p:tgtEl>
                                            <p:attrNameLst>
                                              <p:attrName>ppt_y</p:attrName>
                                            </p:attrNameLst>
                                          </p:cBhvr>
                                          <p:tavLst>
                                            <p:tav tm="0">
                                              <p:val>
                                                <p:strVal val="#ppt_y"/>
                                              </p:val>
                                            </p:tav>
                                            <p:tav tm="100000">
                                              <p:val>
                                                <p:strVal val="#ppt_y"/>
                                              </p:val>
                                            </p:tav>
                                          </p:tavLst>
                                        </p:anim>
                                      </p:childTnLst>
                                    </p:cTn>
                                  </p:par>
                                  <p:par>
                                    <p:cTn id="21" presetID="6" presetClass="emph" presetSubtype="0" autoRev="1" fill="hold" grpId="1" nodeType="withEffect">
                                      <p:stCondLst>
                                        <p:cond delay="0"/>
                                      </p:stCondLst>
                                      <p:childTnLst>
                                        <p:animScale>
                                          <p:cBhvr>
                                            <p:cTn id="22" dur="1500" fill="hold"/>
                                            <p:tgtEl>
                                              <p:spTgt spid="16"/>
                                            </p:tgtEl>
                                          </p:cBhvr>
                                          <p:by x="150000" y="150000"/>
                                        </p:animScale>
                                      </p:childTnLst>
                                    </p:cTn>
                                  </p:par>
                                </p:childTnLst>
                              </p:cTn>
                            </p:par>
                            <p:par>
                              <p:cTn id="23" fill="hold">
                                <p:stCondLst>
                                  <p:cond delay="4000"/>
                                </p:stCondLst>
                                <p:childTnLst>
                                  <p:par>
                                    <p:cTn id="24" presetID="2" presetClass="entr" presetSubtype="4"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250" fill="hold"/>
                                            <p:tgtEl>
                                              <p:spTgt spid="16"/>
                                            </p:tgtEl>
                                            <p:attrNameLst>
                                              <p:attrName>ppt_x</p:attrName>
                                            </p:attrNameLst>
                                          </p:cBhvr>
                                          <p:tavLst>
                                            <p:tav tm="0">
                                              <p:val>
                                                <p:strVal val="1+#ppt_w/2"/>
                                              </p:val>
                                            </p:tav>
                                            <p:tav tm="100000">
                                              <p:val>
                                                <p:strVal val="#ppt_x"/>
                                              </p:val>
                                            </p:tav>
                                          </p:tavLst>
                                        </p:anim>
                                        <p:anim calcmode="lin" valueType="num">
                                          <p:cBhvr additive="base">
                                            <p:cTn id="20" dur="1250" fill="hold"/>
                                            <p:tgtEl>
                                              <p:spTgt spid="16"/>
                                            </p:tgtEl>
                                            <p:attrNameLst>
                                              <p:attrName>ppt_y</p:attrName>
                                            </p:attrNameLst>
                                          </p:cBhvr>
                                          <p:tavLst>
                                            <p:tav tm="0">
                                              <p:val>
                                                <p:strVal val="#ppt_y"/>
                                              </p:val>
                                            </p:tav>
                                            <p:tav tm="100000">
                                              <p:val>
                                                <p:strVal val="#ppt_y"/>
                                              </p:val>
                                            </p:tav>
                                          </p:tavLst>
                                        </p:anim>
                                      </p:childTnLst>
                                    </p:cTn>
                                  </p:par>
                                  <p:par>
                                    <p:cTn id="21" presetID="6" presetClass="emph" presetSubtype="0" autoRev="1" fill="hold" grpId="1" nodeType="withEffect">
                                      <p:stCondLst>
                                        <p:cond delay="0"/>
                                      </p:stCondLst>
                                      <p:childTnLst>
                                        <p:animScale>
                                          <p:cBhvr>
                                            <p:cTn id="22" dur="1500" fill="hold"/>
                                            <p:tgtEl>
                                              <p:spTgt spid="16"/>
                                            </p:tgtEl>
                                          </p:cBhvr>
                                          <p:by x="150000" y="150000"/>
                                        </p:animScale>
                                      </p:childTnLst>
                                    </p:cTn>
                                  </p:par>
                                </p:childTnLst>
                              </p:cTn>
                            </p:par>
                            <p:par>
                              <p:cTn id="23" fill="hold">
                                <p:stCondLst>
                                  <p:cond delay="4000"/>
                                </p:stCondLst>
                                <p:childTnLst>
                                  <p:par>
                                    <p:cTn id="24" presetID="2" presetClass="entr" presetSubtype="4"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C57C293-859C-4E31-A5E7-6A74B59362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108538" y="114731"/>
            <a:ext cx="1193539" cy="978573"/>
          </a:xfrm>
          <a:prstGeom prst="rect">
            <a:avLst/>
          </a:prstGeom>
        </p:spPr>
      </p:pic>
      <p:sp>
        <p:nvSpPr>
          <p:cNvPr id="18" name="文本框 1">
            <a:extLst>
              <a:ext uri="{FF2B5EF4-FFF2-40B4-BE49-F238E27FC236}">
                <a16:creationId xmlns:a16="http://schemas.microsoft.com/office/drawing/2014/main" id="{23A48621-098C-4DB7-AE37-07B9721A583D}"/>
              </a:ext>
            </a:extLst>
          </p:cNvPr>
          <p:cNvSpPr txBox="1"/>
          <p:nvPr/>
        </p:nvSpPr>
        <p:spPr>
          <a:xfrm>
            <a:off x="2598547" y="0"/>
            <a:ext cx="6994906" cy="156966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9600" b="1">
                <a:solidFill>
                  <a:srgbClr val="F5AE16"/>
                </a:solidFill>
                <a:latin typeface="UTM French Vanilla" panose="02040603050506020204" pitchFamily="18" charset="0"/>
                <a:ea typeface="微软雅黑" panose="020B0503020204020204" pitchFamily="34" charset="-122"/>
              </a:rPr>
              <a:t>Thu hoạch bắp</a:t>
            </a:r>
          </a:p>
        </p:txBody>
      </p:sp>
      <p:pic>
        <p:nvPicPr>
          <p:cNvPr id="22" name="Picture 21">
            <a:extLst>
              <a:ext uri="{FF2B5EF4-FFF2-40B4-BE49-F238E27FC236}">
                <a16:creationId xmlns:a16="http://schemas.microsoft.com/office/drawing/2014/main" id="{4E807503-BC44-425E-98B0-773D5EA7380D}"/>
              </a:ext>
            </a:extLst>
          </p:cNvPr>
          <p:cNvPicPr>
            <a:picLocks noChangeAspect="1"/>
          </p:cNvPicPr>
          <p:nvPr/>
        </p:nvPicPr>
        <p:blipFill rotWithShape="1">
          <a:blip r:embed="rId5">
            <a:extLst>
              <a:ext uri="{28A0092B-C50C-407E-A947-70E740481C1C}">
                <a14:useLocalDpi xmlns:a14="http://schemas.microsoft.com/office/drawing/2010/main" val="0"/>
              </a:ext>
            </a:extLst>
          </a:blip>
          <a:srcRect l="57123" b="54607"/>
          <a:stretch/>
        </p:blipFill>
        <p:spPr>
          <a:xfrm>
            <a:off x="1765669" y="2089409"/>
            <a:ext cx="10850191" cy="6461500"/>
          </a:xfrm>
          <a:prstGeom prst="rect">
            <a:avLst/>
          </a:prstGeom>
        </p:spPr>
      </p:pic>
      <p:grpSp>
        <p:nvGrpSpPr>
          <p:cNvPr id="33" name="Group 32">
            <a:extLst>
              <a:ext uri="{FF2B5EF4-FFF2-40B4-BE49-F238E27FC236}">
                <a16:creationId xmlns:a16="http://schemas.microsoft.com/office/drawing/2014/main" id="{A670EF79-0996-42BA-89E5-5252CB682E77}"/>
              </a:ext>
            </a:extLst>
          </p:cNvPr>
          <p:cNvGrpSpPr/>
          <p:nvPr/>
        </p:nvGrpSpPr>
        <p:grpSpPr>
          <a:xfrm>
            <a:off x="3250565" y="1456332"/>
            <a:ext cx="2421539" cy="4833133"/>
            <a:chOff x="3179028" y="1625384"/>
            <a:chExt cx="2421539" cy="4833133"/>
          </a:xfrm>
        </p:grpSpPr>
        <p:pic>
          <p:nvPicPr>
            <p:cNvPr id="45" name="Picture 6">
              <a:extLst>
                <a:ext uri="{FF2B5EF4-FFF2-40B4-BE49-F238E27FC236}">
                  <a16:creationId xmlns:a16="http://schemas.microsoft.com/office/drawing/2014/main" id="{D471A7B1-A7EA-4C3E-895F-1E50B9BFE14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1" r="77986" b="2571"/>
            <a:stretch/>
          </p:blipFill>
          <p:spPr>
            <a:xfrm>
              <a:off x="3801899" y="2145133"/>
              <a:ext cx="1610367" cy="3406176"/>
            </a:xfrm>
            <a:prstGeom prst="rect">
              <a:avLst/>
            </a:prstGeom>
          </p:spPr>
        </p:pic>
        <p:pic>
          <p:nvPicPr>
            <p:cNvPr id="58" name="Picture 6">
              <a:extLst>
                <a:ext uri="{FF2B5EF4-FFF2-40B4-BE49-F238E27FC236}">
                  <a16:creationId xmlns:a16="http://schemas.microsoft.com/office/drawing/2014/main" id="{7B98FE53-127E-4D2E-83F2-63537C7CC84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1410" t="1" r="39452" b="2571"/>
            <a:stretch/>
          </p:blipFill>
          <p:spPr>
            <a:xfrm>
              <a:off x="3488215" y="2561505"/>
              <a:ext cx="1400010" cy="3406176"/>
            </a:xfrm>
            <a:prstGeom prst="rect">
              <a:avLst/>
            </a:prstGeom>
          </p:spPr>
        </p:pic>
        <p:pic>
          <p:nvPicPr>
            <p:cNvPr id="44" name="Picture 6">
              <a:extLst>
                <a:ext uri="{FF2B5EF4-FFF2-40B4-BE49-F238E27FC236}">
                  <a16:creationId xmlns:a16="http://schemas.microsoft.com/office/drawing/2014/main" id="{0D0E7B65-7334-4A0D-BC85-B430362E7981}"/>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20743" t="1" r="58517" b="2571"/>
            <a:stretch/>
          </p:blipFill>
          <p:spPr>
            <a:xfrm>
              <a:off x="3179028" y="3052341"/>
              <a:ext cx="1517189" cy="3406176"/>
            </a:xfrm>
            <a:prstGeom prst="rect">
              <a:avLst/>
            </a:prstGeom>
          </p:spPr>
        </p:pic>
        <p:pic>
          <p:nvPicPr>
            <p:cNvPr id="59" name="Picture 6">
              <a:extLst>
                <a:ext uri="{FF2B5EF4-FFF2-40B4-BE49-F238E27FC236}">
                  <a16:creationId xmlns:a16="http://schemas.microsoft.com/office/drawing/2014/main" id="{DCC3F42E-CE4F-47E1-9F9D-FB3205F2E71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79636" t="1" b="2571"/>
            <a:stretch/>
          </p:blipFill>
          <p:spPr>
            <a:xfrm>
              <a:off x="4110909" y="1625384"/>
              <a:ext cx="1489658" cy="3406176"/>
            </a:xfrm>
            <a:prstGeom prst="rect">
              <a:avLst/>
            </a:prstGeom>
          </p:spPr>
        </p:pic>
      </p:grpSp>
      <p:grpSp>
        <p:nvGrpSpPr>
          <p:cNvPr id="25" name="Group 24">
            <a:extLst>
              <a:ext uri="{FF2B5EF4-FFF2-40B4-BE49-F238E27FC236}">
                <a16:creationId xmlns:a16="http://schemas.microsoft.com/office/drawing/2014/main" id="{7152BCE5-C647-45E1-8051-03EB7C8E7651}"/>
              </a:ext>
            </a:extLst>
          </p:cNvPr>
          <p:cNvGrpSpPr/>
          <p:nvPr/>
        </p:nvGrpSpPr>
        <p:grpSpPr>
          <a:xfrm>
            <a:off x="4896926" y="1515743"/>
            <a:ext cx="1738471" cy="4659489"/>
            <a:chOff x="4882919" y="1609914"/>
            <a:chExt cx="1738471" cy="4659489"/>
          </a:xfrm>
        </p:grpSpPr>
        <p:pic>
          <p:nvPicPr>
            <p:cNvPr id="62" name="Picture 6">
              <a:extLst>
                <a:ext uri="{FF2B5EF4-FFF2-40B4-BE49-F238E27FC236}">
                  <a16:creationId xmlns:a16="http://schemas.microsoft.com/office/drawing/2014/main" id="{B71F6812-B0C6-41B1-811C-8D231DE7A1AA}"/>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1" r="77986" b="2571"/>
            <a:stretch/>
          </p:blipFill>
          <p:spPr>
            <a:xfrm>
              <a:off x="4965701" y="2009209"/>
              <a:ext cx="1610367" cy="3406176"/>
            </a:xfrm>
            <a:prstGeom prst="rect">
              <a:avLst/>
            </a:prstGeom>
          </p:spPr>
        </p:pic>
        <p:pic>
          <p:nvPicPr>
            <p:cNvPr id="63" name="Picture 6">
              <a:extLst>
                <a:ext uri="{FF2B5EF4-FFF2-40B4-BE49-F238E27FC236}">
                  <a16:creationId xmlns:a16="http://schemas.microsoft.com/office/drawing/2014/main" id="{F3FFDF32-C875-427D-B896-00F6FDA76AD1}"/>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1410" t="1" r="39452" b="2571"/>
            <a:stretch/>
          </p:blipFill>
          <p:spPr>
            <a:xfrm>
              <a:off x="4966169" y="2514514"/>
              <a:ext cx="1400010" cy="3406176"/>
            </a:xfrm>
            <a:prstGeom prst="rect">
              <a:avLst/>
            </a:prstGeom>
          </p:spPr>
        </p:pic>
        <p:pic>
          <p:nvPicPr>
            <p:cNvPr id="64" name="Picture 6">
              <a:extLst>
                <a:ext uri="{FF2B5EF4-FFF2-40B4-BE49-F238E27FC236}">
                  <a16:creationId xmlns:a16="http://schemas.microsoft.com/office/drawing/2014/main" id="{3E7A31C3-9D32-4B51-8E6D-92B25BC37918}"/>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20743" t="1" r="58517" b="2571"/>
            <a:stretch/>
          </p:blipFill>
          <p:spPr>
            <a:xfrm>
              <a:off x="4882919" y="2863227"/>
              <a:ext cx="1517189" cy="3406176"/>
            </a:xfrm>
            <a:prstGeom prst="rect">
              <a:avLst/>
            </a:prstGeom>
          </p:spPr>
        </p:pic>
        <p:pic>
          <p:nvPicPr>
            <p:cNvPr id="65" name="Picture 6">
              <a:extLst>
                <a:ext uri="{FF2B5EF4-FFF2-40B4-BE49-F238E27FC236}">
                  <a16:creationId xmlns:a16="http://schemas.microsoft.com/office/drawing/2014/main" id="{45C0B6A9-1016-4354-B68D-6546135582BF}"/>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79636" t="1" b="2571"/>
            <a:stretch/>
          </p:blipFill>
          <p:spPr>
            <a:xfrm>
              <a:off x="5131732" y="1609914"/>
              <a:ext cx="1489658" cy="3406176"/>
            </a:xfrm>
            <a:prstGeom prst="rect">
              <a:avLst/>
            </a:prstGeom>
          </p:spPr>
        </p:pic>
      </p:grpSp>
      <p:grpSp>
        <p:nvGrpSpPr>
          <p:cNvPr id="24" name="Group 23">
            <a:extLst>
              <a:ext uri="{FF2B5EF4-FFF2-40B4-BE49-F238E27FC236}">
                <a16:creationId xmlns:a16="http://schemas.microsoft.com/office/drawing/2014/main" id="{0AFF1218-C92C-41F6-82CF-EBAD64F60B52}"/>
              </a:ext>
            </a:extLst>
          </p:cNvPr>
          <p:cNvGrpSpPr/>
          <p:nvPr/>
        </p:nvGrpSpPr>
        <p:grpSpPr>
          <a:xfrm>
            <a:off x="6668490" y="1443505"/>
            <a:ext cx="1836320" cy="4749282"/>
            <a:chOff x="6671995" y="1572885"/>
            <a:chExt cx="1836320" cy="4749282"/>
          </a:xfrm>
        </p:grpSpPr>
        <p:pic>
          <p:nvPicPr>
            <p:cNvPr id="67" name="Picture 6">
              <a:extLst>
                <a:ext uri="{FF2B5EF4-FFF2-40B4-BE49-F238E27FC236}">
                  <a16:creationId xmlns:a16="http://schemas.microsoft.com/office/drawing/2014/main" id="{22432D64-81ED-40BF-AD12-D7778506D2DA}"/>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1" r="77986" b="2571"/>
            <a:stretch/>
          </p:blipFill>
          <p:spPr>
            <a:xfrm>
              <a:off x="6671995" y="1572885"/>
              <a:ext cx="1610367" cy="3406176"/>
            </a:xfrm>
            <a:prstGeom prst="rect">
              <a:avLst/>
            </a:prstGeom>
          </p:spPr>
        </p:pic>
        <p:pic>
          <p:nvPicPr>
            <p:cNvPr id="68" name="Picture 6">
              <a:extLst>
                <a:ext uri="{FF2B5EF4-FFF2-40B4-BE49-F238E27FC236}">
                  <a16:creationId xmlns:a16="http://schemas.microsoft.com/office/drawing/2014/main" id="{C746E363-E1B9-4029-8AF9-720279448771}"/>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1410" t="1" r="39452" b="2571"/>
            <a:stretch/>
          </p:blipFill>
          <p:spPr>
            <a:xfrm>
              <a:off x="6813285" y="2020473"/>
              <a:ext cx="1400010" cy="3406176"/>
            </a:xfrm>
            <a:prstGeom prst="rect">
              <a:avLst/>
            </a:prstGeom>
          </p:spPr>
        </p:pic>
        <p:pic>
          <p:nvPicPr>
            <p:cNvPr id="69" name="Picture 6">
              <a:extLst>
                <a:ext uri="{FF2B5EF4-FFF2-40B4-BE49-F238E27FC236}">
                  <a16:creationId xmlns:a16="http://schemas.microsoft.com/office/drawing/2014/main" id="{FC4AEAF2-0874-4CCE-B452-FE8749B1F839}"/>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20743" t="1" r="58517" b="2571"/>
            <a:stretch/>
          </p:blipFill>
          <p:spPr>
            <a:xfrm>
              <a:off x="6991126" y="2915991"/>
              <a:ext cx="1517189" cy="3406176"/>
            </a:xfrm>
            <a:prstGeom prst="rect">
              <a:avLst/>
            </a:prstGeom>
          </p:spPr>
        </p:pic>
        <p:pic>
          <p:nvPicPr>
            <p:cNvPr id="70" name="Picture 6">
              <a:extLst>
                <a:ext uri="{FF2B5EF4-FFF2-40B4-BE49-F238E27FC236}">
                  <a16:creationId xmlns:a16="http://schemas.microsoft.com/office/drawing/2014/main" id="{99010A6A-47B1-4715-8C50-68C71319762E}"/>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79636" t="1" b="2571"/>
            <a:stretch/>
          </p:blipFill>
          <p:spPr>
            <a:xfrm>
              <a:off x="6853211" y="2468061"/>
              <a:ext cx="1489658" cy="3406176"/>
            </a:xfrm>
            <a:prstGeom prst="rect">
              <a:avLst/>
            </a:prstGeom>
          </p:spPr>
        </p:pic>
      </p:grpSp>
      <p:pic>
        <p:nvPicPr>
          <p:cNvPr id="79" name="1 - 9Slide.vn">
            <a:hlinkClick r:id="rId8" action="ppaction://hlinksldjump"/>
            <a:extLst>
              <a:ext uri="{FF2B5EF4-FFF2-40B4-BE49-F238E27FC236}">
                <a16:creationId xmlns:a16="http://schemas.microsoft.com/office/drawing/2014/main" id="{A4AD67A5-3EDC-472B-875E-B1EF9FF7948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280224" y="3278611"/>
            <a:ext cx="1132688" cy="3220914"/>
          </a:xfrm>
          <a:prstGeom prst="rect">
            <a:avLst/>
          </a:prstGeom>
        </p:spPr>
      </p:pic>
      <p:pic>
        <p:nvPicPr>
          <p:cNvPr id="1026" name="Picture 2" descr="Basket Picnic Wicker - Free vector graphic on Pixabay">
            <a:extLst>
              <a:ext uri="{FF2B5EF4-FFF2-40B4-BE49-F238E27FC236}">
                <a16:creationId xmlns:a16="http://schemas.microsoft.com/office/drawing/2014/main" id="{D7C86FFC-FB5C-4311-8AB4-B3D98C1EC4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11" y="4330479"/>
            <a:ext cx="2521763" cy="207908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
            <a:extLst>
              <a:ext uri="{FF2B5EF4-FFF2-40B4-BE49-F238E27FC236}">
                <a16:creationId xmlns:a16="http://schemas.microsoft.com/office/drawing/2014/main" id="{BA539C0A-A0A0-4AFA-A109-352465A5090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59751" y="4569162"/>
            <a:ext cx="2247060" cy="1173152"/>
          </a:xfrm>
          <a:prstGeom prst="rect">
            <a:avLst/>
          </a:prstGeom>
        </p:spPr>
      </p:pic>
      <p:pic>
        <p:nvPicPr>
          <p:cNvPr id="73" name="1a - 9Slide.vn">
            <a:extLst>
              <a:ext uri="{FF2B5EF4-FFF2-40B4-BE49-F238E27FC236}">
                <a16:creationId xmlns:a16="http://schemas.microsoft.com/office/drawing/2014/main" id="{5344A7CB-220A-44EE-8BA1-03CCB53885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61863">
            <a:off x="3962290" y="4336040"/>
            <a:ext cx="484964" cy="822642"/>
          </a:xfrm>
          <a:prstGeom prst="rect">
            <a:avLst/>
          </a:prstGeom>
        </p:spPr>
      </p:pic>
      <p:pic>
        <p:nvPicPr>
          <p:cNvPr id="81" name="3 - 9Slide.vn">
            <a:hlinkClick r:id="rId16" action="ppaction://hlinksldjump"/>
            <a:extLst>
              <a:ext uri="{FF2B5EF4-FFF2-40B4-BE49-F238E27FC236}">
                <a16:creationId xmlns:a16="http://schemas.microsoft.com/office/drawing/2014/main" id="{E60448BE-685C-40BD-A2D1-E4D8DA37611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196274" y="3259656"/>
            <a:ext cx="1132688" cy="3220914"/>
          </a:xfrm>
          <a:prstGeom prst="rect">
            <a:avLst/>
          </a:prstGeom>
        </p:spPr>
      </p:pic>
      <p:pic>
        <p:nvPicPr>
          <p:cNvPr id="82" name="2 - 9Slide.vn">
            <a:hlinkClick r:id="rId17" action="ppaction://hlinksldjump"/>
            <a:extLst>
              <a:ext uri="{FF2B5EF4-FFF2-40B4-BE49-F238E27FC236}">
                <a16:creationId xmlns:a16="http://schemas.microsoft.com/office/drawing/2014/main" id="{2A94B633-1482-449C-BDE3-10AEE6A054E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000812" y="3232371"/>
            <a:ext cx="1132688" cy="3220914"/>
          </a:xfrm>
          <a:prstGeom prst="rect">
            <a:avLst/>
          </a:prstGeom>
        </p:spPr>
      </p:pic>
      <p:pic>
        <p:nvPicPr>
          <p:cNvPr id="42" name="2a - 9Slide.vn">
            <a:extLst>
              <a:ext uri="{FF2B5EF4-FFF2-40B4-BE49-F238E27FC236}">
                <a16:creationId xmlns:a16="http://schemas.microsoft.com/office/drawing/2014/main" id="{81550B53-D832-45BB-B2C2-6FE04BFC7E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61863">
            <a:off x="5595658" y="4980641"/>
            <a:ext cx="484964" cy="822642"/>
          </a:xfrm>
          <a:prstGeom prst="rect">
            <a:avLst/>
          </a:prstGeom>
        </p:spPr>
      </p:pic>
      <p:pic>
        <p:nvPicPr>
          <p:cNvPr id="76" name="3a - 9Slide.vn">
            <a:extLst>
              <a:ext uri="{FF2B5EF4-FFF2-40B4-BE49-F238E27FC236}">
                <a16:creationId xmlns:a16="http://schemas.microsoft.com/office/drawing/2014/main" id="{CEB63DED-3C53-4273-8487-E9524B624EA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338137" flipH="1">
            <a:off x="7371275" y="4400758"/>
            <a:ext cx="484964" cy="822642"/>
          </a:xfrm>
          <a:prstGeom prst="rect">
            <a:avLst/>
          </a:prstGeom>
        </p:spPr>
      </p:pic>
      <p:grpSp>
        <p:nvGrpSpPr>
          <p:cNvPr id="7" name="组合 47">
            <a:extLst>
              <a:ext uri="{FF2B5EF4-FFF2-40B4-BE49-F238E27FC236}">
                <a16:creationId xmlns:a16="http://schemas.microsoft.com/office/drawing/2014/main" id="{A2FD5F02-806F-42A2-82C0-B3013F1ADD87}"/>
              </a:ext>
            </a:extLst>
          </p:cNvPr>
          <p:cNvGrpSpPr/>
          <p:nvPr/>
        </p:nvGrpSpPr>
        <p:grpSpPr>
          <a:xfrm>
            <a:off x="19866" y="5767628"/>
            <a:ext cx="12152268" cy="1151441"/>
            <a:chOff x="-2055784" y="5706558"/>
            <a:chExt cx="12152268" cy="1151441"/>
          </a:xfrm>
        </p:grpSpPr>
        <p:pic>
          <p:nvPicPr>
            <p:cNvPr id="8" name="图片 44">
              <a:extLst>
                <a:ext uri="{FF2B5EF4-FFF2-40B4-BE49-F238E27FC236}">
                  <a16:creationId xmlns:a16="http://schemas.microsoft.com/office/drawing/2014/main" id="{3CC34630-B140-4BD0-B58E-B717DBC57FF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43">
              <a:extLst>
                <a:ext uri="{FF2B5EF4-FFF2-40B4-BE49-F238E27FC236}">
                  <a16:creationId xmlns:a16="http://schemas.microsoft.com/office/drawing/2014/main" id="{4DE6855B-7B11-4ABF-82AE-496AF5E92C2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41">
              <a:extLst>
                <a:ext uri="{FF2B5EF4-FFF2-40B4-BE49-F238E27FC236}">
                  <a16:creationId xmlns:a16="http://schemas.microsoft.com/office/drawing/2014/main" id="{A39193EC-F2EE-4A9D-A383-FC7B6FB2FCAB}"/>
                </a:ext>
              </a:extLst>
            </p:cNvPr>
            <p:cNvPicPr>
              <a:picLocks noChangeAspect="1"/>
            </p:cNvPicPr>
            <p:nvPr/>
          </p:nvPicPr>
          <p:blipFill>
            <a:blip r:embed="rId20"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42">
              <a:extLst>
                <a:ext uri="{FF2B5EF4-FFF2-40B4-BE49-F238E27FC236}">
                  <a16:creationId xmlns:a16="http://schemas.microsoft.com/office/drawing/2014/main" id="{BBDF7661-A1D4-443F-9C4C-06920D20B726}"/>
                </a:ext>
              </a:extLst>
            </p:cNvPr>
            <p:cNvPicPr>
              <a:picLocks noChangeAspect="1"/>
            </p:cNvPicPr>
            <p:nvPr/>
          </p:nvPicPr>
          <p:blipFill>
            <a:blip r:embed="rId21"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45">
              <a:extLst>
                <a:ext uri="{FF2B5EF4-FFF2-40B4-BE49-F238E27FC236}">
                  <a16:creationId xmlns:a16="http://schemas.microsoft.com/office/drawing/2014/main" id="{813336D9-0CF4-458A-8FC9-9C8DC2A5645F}"/>
                </a:ext>
              </a:extLst>
            </p:cNvPr>
            <p:cNvPicPr>
              <a:picLocks noChangeAspect="1"/>
            </p:cNvPicPr>
            <p:nvPr/>
          </p:nvPicPr>
          <p:blipFill>
            <a:blip r:embed="rId2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46">
              <a:extLst>
                <a:ext uri="{FF2B5EF4-FFF2-40B4-BE49-F238E27FC236}">
                  <a16:creationId xmlns:a16="http://schemas.microsoft.com/office/drawing/2014/main" id="{DEC94175-02FE-46C4-B28D-1A29850C746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48">
              <a:extLst>
                <a:ext uri="{FF2B5EF4-FFF2-40B4-BE49-F238E27FC236}">
                  <a16:creationId xmlns:a16="http://schemas.microsoft.com/office/drawing/2014/main" id="{FADF42B4-A7C4-4692-A768-78E6D5CDF25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8" name="Picture 33">
            <a:extLst>
              <a:ext uri="{FF2B5EF4-FFF2-40B4-BE49-F238E27FC236}">
                <a16:creationId xmlns:a16="http://schemas.microsoft.com/office/drawing/2014/main" id="{2DAF3902-AF62-4B98-AC48-A772FA31E6A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98076" y="5139004"/>
            <a:ext cx="2247060" cy="1173152"/>
          </a:xfrm>
          <a:prstGeom prst="rect">
            <a:avLst/>
          </a:prstGeom>
        </p:spPr>
      </p:pic>
      <p:pic>
        <p:nvPicPr>
          <p:cNvPr id="39" name="Picture 34">
            <a:extLst>
              <a:ext uri="{FF2B5EF4-FFF2-40B4-BE49-F238E27FC236}">
                <a16:creationId xmlns:a16="http://schemas.microsoft.com/office/drawing/2014/main" id="{AAE22460-75A6-421B-BAD6-3102BBB4194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909447" y="4753026"/>
            <a:ext cx="2247060" cy="1173152"/>
          </a:xfrm>
          <a:prstGeom prst="rect">
            <a:avLst/>
          </a:prstGeom>
        </p:spPr>
      </p:pic>
    </p:spTree>
    <p:extLst>
      <p:ext uri="{BB962C8B-B14F-4D97-AF65-F5344CB8AC3E}">
        <p14:creationId xmlns:p14="http://schemas.microsoft.com/office/powerpoint/2010/main" val="2379675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iterate type="lt">
                                    <p:tmPct val="15000"/>
                                  </p:iterate>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ppt_w"/>
                                          </p:val>
                                        </p:tav>
                                        <p:tav tm="100000">
                                          <p:val>
                                            <p:strVal val="#ppt_w"/>
                                          </p:val>
                                        </p:tav>
                                      </p:tavLst>
                                    </p:anim>
                                    <p:anim calcmode="lin" valueType="num">
                                      <p:cBhvr>
                                        <p:cTn id="16"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9"/>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4.79167E-6 -1.48148E-6 L 0.60534 0.03218 " pathEditMode="relative" rAng="0" ptsTypes="AA">
                                      <p:cBhvr>
                                        <p:cTn id="21" dur="2000" fill="hold"/>
                                        <p:tgtEl>
                                          <p:spTgt spid="79"/>
                                        </p:tgtEl>
                                        <p:attrNameLst>
                                          <p:attrName>ppt_x</p:attrName>
                                          <p:attrName>ppt_y</p:attrName>
                                        </p:attrNameLst>
                                      </p:cBhvr>
                                      <p:rCtr x="30260" y="1597"/>
                                    </p:animMotion>
                                  </p:childTnLst>
                                </p:cTn>
                              </p:par>
                              <p:par>
                                <p:cTn id="22" presetID="42" presetClass="path" presetSubtype="0" accel="50000" decel="50000" fill="hold" nodeType="withEffect">
                                  <p:stCondLst>
                                    <p:cond delay="0"/>
                                  </p:stCondLst>
                                  <p:childTnLst>
                                    <p:animMotion origin="layout" path="M -1.66667E-6 3.7037E-7 L -0.25312 0.02546 " pathEditMode="relative" rAng="0" ptsTypes="AA">
                                      <p:cBhvr>
                                        <p:cTn id="23" dur="2000" fill="hold"/>
                                        <p:tgtEl>
                                          <p:spTgt spid="73"/>
                                        </p:tgtEl>
                                        <p:attrNameLst>
                                          <p:attrName>ppt_x</p:attrName>
                                          <p:attrName>ppt_y</p:attrName>
                                        </p:attrNameLst>
                                      </p:cBhvr>
                                      <p:rCtr x="-12656" y="1273"/>
                                    </p:animMotion>
                                  </p:childTnLst>
                                </p:cTn>
                              </p:par>
                              <p:par>
                                <p:cTn id="24" presetID="53" presetClass="exit" presetSubtype="32" fill="hold" nodeType="withEffect">
                                  <p:stCondLst>
                                    <p:cond delay="1500"/>
                                  </p:stCondLst>
                                  <p:childTnLst>
                                    <p:anim calcmode="lin" valueType="num">
                                      <p:cBhvr>
                                        <p:cTn id="25" dur="500"/>
                                        <p:tgtEl>
                                          <p:spTgt spid="79"/>
                                        </p:tgtEl>
                                        <p:attrNameLst>
                                          <p:attrName>ppt_w</p:attrName>
                                        </p:attrNameLst>
                                      </p:cBhvr>
                                      <p:tavLst>
                                        <p:tav tm="0">
                                          <p:val>
                                            <p:strVal val="ppt_w"/>
                                          </p:val>
                                        </p:tav>
                                        <p:tav tm="100000">
                                          <p:val>
                                            <p:fltVal val="0"/>
                                          </p:val>
                                        </p:tav>
                                      </p:tavLst>
                                    </p:anim>
                                    <p:anim calcmode="lin" valueType="num">
                                      <p:cBhvr>
                                        <p:cTn id="26" dur="500"/>
                                        <p:tgtEl>
                                          <p:spTgt spid="79"/>
                                        </p:tgtEl>
                                        <p:attrNameLst>
                                          <p:attrName>ppt_h</p:attrName>
                                        </p:attrNameLst>
                                      </p:cBhvr>
                                      <p:tavLst>
                                        <p:tav tm="0">
                                          <p:val>
                                            <p:strVal val="ppt_h"/>
                                          </p:val>
                                        </p:tav>
                                        <p:tav tm="100000">
                                          <p:val>
                                            <p:fltVal val="0"/>
                                          </p:val>
                                        </p:tav>
                                      </p:tavLst>
                                    </p:anim>
                                    <p:animEffect transition="out" filter="fade">
                                      <p:cBhvr>
                                        <p:cTn id="27" dur="500"/>
                                        <p:tgtEl>
                                          <p:spTgt spid="79"/>
                                        </p:tgtEl>
                                      </p:cBhvr>
                                    </p:animEffect>
                                    <p:set>
                                      <p:cBhvr>
                                        <p:cTn id="28" dur="1" fill="hold">
                                          <p:stCondLst>
                                            <p:cond delay="499"/>
                                          </p:stCondLst>
                                        </p:cTn>
                                        <p:tgtEl>
                                          <p:spTgt spid="79"/>
                                        </p:tgtEl>
                                        <p:attrNameLst>
                                          <p:attrName>style.visibility</p:attrName>
                                        </p:attrNameLst>
                                      </p:cBhvr>
                                      <p:to>
                                        <p:strVal val="hidden"/>
                                      </p:to>
                                    </p:set>
                                  </p:childTnLst>
                                </p:cTn>
                              </p:par>
                              <p:par>
                                <p:cTn id="29" presetID="53" presetClass="exit" presetSubtype="32" fill="hold" nodeType="withEffect">
                                  <p:stCondLst>
                                    <p:cond delay="1500"/>
                                  </p:stCondLst>
                                  <p:childTnLst>
                                    <p:anim calcmode="lin" valueType="num">
                                      <p:cBhvr>
                                        <p:cTn id="30" dur="500"/>
                                        <p:tgtEl>
                                          <p:spTgt spid="73"/>
                                        </p:tgtEl>
                                        <p:attrNameLst>
                                          <p:attrName>ppt_w</p:attrName>
                                        </p:attrNameLst>
                                      </p:cBhvr>
                                      <p:tavLst>
                                        <p:tav tm="0">
                                          <p:val>
                                            <p:strVal val="ppt_w"/>
                                          </p:val>
                                        </p:tav>
                                        <p:tav tm="100000">
                                          <p:val>
                                            <p:fltVal val="0"/>
                                          </p:val>
                                        </p:tav>
                                      </p:tavLst>
                                    </p:anim>
                                    <p:anim calcmode="lin" valueType="num">
                                      <p:cBhvr>
                                        <p:cTn id="31" dur="500"/>
                                        <p:tgtEl>
                                          <p:spTgt spid="73"/>
                                        </p:tgtEl>
                                        <p:attrNameLst>
                                          <p:attrName>ppt_h</p:attrName>
                                        </p:attrNameLst>
                                      </p:cBhvr>
                                      <p:tavLst>
                                        <p:tav tm="0">
                                          <p:val>
                                            <p:strVal val="ppt_h"/>
                                          </p:val>
                                        </p:tav>
                                        <p:tav tm="100000">
                                          <p:val>
                                            <p:fltVal val="0"/>
                                          </p:val>
                                        </p:tav>
                                      </p:tavLst>
                                    </p:anim>
                                    <p:animEffect transition="out" filter="fade">
                                      <p:cBhvr>
                                        <p:cTn id="32" dur="500"/>
                                        <p:tgtEl>
                                          <p:spTgt spid="73"/>
                                        </p:tgtEl>
                                      </p:cBhvr>
                                    </p:animEffect>
                                    <p:set>
                                      <p:cBhvr>
                                        <p:cTn id="33" dur="1" fill="hold">
                                          <p:stCondLst>
                                            <p:cond delay="499"/>
                                          </p:stCondLst>
                                        </p:cTn>
                                        <p:tgtEl>
                                          <p:spTgt spid="73"/>
                                        </p:tgtEl>
                                        <p:attrNameLst>
                                          <p:attrName>style.visibility</p:attrName>
                                        </p:attrNameLst>
                                      </p:cBhvr>
                                      <p:to>
                                        <p:strVal val="hidden"/>
                                      </p:to>
                                    </p:set>
                                  </p:childTnLst>
                                </p:cTn>
                              </p:par>
                              <p:par>
                                <p:cTn id="34" presetID="1" presetClass="entr" presetSubtype="0" fill="hold" nodeType="withEffect">
                                  <p:stCondLst>
                                    <p:cond delay="1750"/>
                                  </p:stCondLst>
                                  <p:childTnLst>
                                    <p:set>
                                      <p:cBhvr>
                                        <p:cTn id="35"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36" restart="whenNotActive" fill="hold" evtFilter="cancelBubble" nodeType="interactiveSeq">
                <p:stCondLst>
                  <p:cond evt="onClick" delay="0">
                    <p:tgtEl>
                      <p:spTgt spid="82"/>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6.25E-7 1.48148E-6 L 0.46419 0.03842 " pathEditMode="relative" rAng="0" ptsTypes="AA">
                                      <p:cBhvr>
                                        <p:cTn id="40" dur="2000" fill="hold"/>
                                        <p:tgtEl>
                                          <p:spTgt spid="82"/>
                                        </p:tgtEl>
                                        <p:attrNameLst>
                                          <p:attrName>ppt_x</p:attrName>
                                          <p:attrName>ppt_y</p:attrName>
                                        </p:attrNameLst>
                                      </p:cBhvr>
                                      <p:rCtr x="23203" y="1921"/>
                                    </p:animMotion>
                                  </p:childTnLst>
                                </p:cTn>
                              </p:par>
                              <p:par>
                                <p:cTn id="41" presetID="42" presetClass="path" presetSubtype="0" accel="50000" decel="50000" fill="hold" nodeType="withEffect">
                                  <p:stCondLst>
                                    <p:cond delay="0"/>
                                  </p:stCondLst>
                                  <p:childTnLst>
                                    <p:animMotion origin="layout" path="M 3.95833E-6 -1.11111E-6 L -0.37201 -0.05185 " pathEditMode="relative" rAng="0" ptsTypes="AA">
                                      <p:cBhvr>
                                        <p:cTn id="42" dur="2000" fill="hold"/>
                                        <p:tgtEl>
                                          <p:spTgt spid="42"/>
                                        </p:tgtEl>
                                        <p:attrNameLst>
                                          <p:attrName>ppt_x</p:attrName>
                                          <p:attrName>ppt_y</p:attrName>
                                        </p:attrNameLst>
                                      </p:cBhvr>
                                      <p:rCtr x="-18607" y="-2593"/>
                                    </p:animMotion>
                                  </p:childTnLst>
                                </p:cTn>
                              </p:par>
                              <p:par>
                                <p:cTn id="43" presetID="53" presetClass="exit" presetSubtype="32" fill="hold" nodeType="withEffect">
                                  <p:stCondLst>
                                    <p:cond delay="1500"/>
                                  </p:stCondLst>
                                  <p:childTnLst>
                                    <p:anim calcmode="lin" valueType="num">
                                      <p:cBhvr>
                                        <p:cTn id="44" dur="500"/>
                                        <p:tgtEl>
                                          <p:spTgt spid="82"/>
                                        </p:tgtEl>
                                        <p:attrNameLst>
                                          <p:attrName>ppt_w</p:attrName>
                                        </p:attrNameLst>
                                      </p:cBhvr>
                                      <p:tavLst>
                                        <p:tav tm="0">
                                          <p:val>
                                            <p:strVal val="ppt_w"/>
                                          </p:val>
                                        </p:tav>
                                        <p:tav tm="100000">
                                          <p:val>
                                            <p:fltVal val="0"/>
                                          </p:val>
                                        </p:tav>
                                      </p:tavLst>
                                    </p:anim>
                                    <p:anim calcmode="lin" valueType="num">
                                      <p:cBhvr>
                                        <p:cTn id="45" dur="500"/>
                                        <p:tgtEl>
                                          <p:spTgt spid="82"/>
                                        </p:tgtEl>
                                        <p:attrNameLst>
                                          <p:attrName>ppt_h</p:attrName>
                                        </p:attrNameLst>
                                      </p:cBhvr>
                                      <p:tavLst>
                                        <p:tav tm="0">
                                          <p:val>
                                            <p:strVal val="ppt_h"/>
                                          </p:val>
                                        </p:tav>
                                        <p:tav tm="100000">
                                          <p:val>
                                            <p:fltVal val="0"/>
                                          </p:val>
                                        </p:tav>
                                      </p:tavLst>
                                    </p:anim>
                                    <p:animEffect transition="out" filter="fade">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par>
                                <p:cTn id="48" presetID="53" presetClass="exit" presetSubtype="32" fill="hold" nodeType="withEffect">
                                  <p:stCondLst>
                                    <p:cond delay="1500"/>
                                  </p:stCondLst>
                                  <p:childTnLst>
                                    <p:anim calcmode="lin" valueType="num">
                                      <p:cBhvr>
                                        <p:cTn id="49" dur="500"/>
                                        <p:tgtEl>
                                          <p:spTgt spid="42"/>
                                        </p:tgtEl>
                                        <p:attrNameLst>
                                          <p:attrName>ppt_w</p:attrName>
                                        </p:attrNameLst>
                                      </p:cBhvr>
                                      <p:tavLst>
                                        <p:tav tm="0">
                                          <p:val>
                                            <p:strVal val="ppt_w"/>
                                          </p:val>
                                        </p:tav>
                                        <p:tav tm="100000">
                                          <p:val>
                                            <p:fltVal val="0"/>
                                          </p:val>
                                        </p:tav>
                                      </p:tavLst>
                                    </p:anim>
                                    <p:anim calcmode="lin" valueType="num">
                                      <p:cBhvr>
                                        <p:cTn id="50" dur="500"/>
                                        <p:tgtEl>
                                          <p:spTgt spid="42"/>
                                        </p:tgtEl>
                                        <p:attrNameLst>
                                          <p:attrName>ppt_h</p:attrName>
                                        </p:attrNameLst>
                                      </p:cBhvr>
                                      <p:tavLst>
                                        <p:tav tm="0">
                                          <p:val>
                                            <p:strVal val="ppt_h"/>
                                          </p:val>
                                        </p:tav>
                                        <p:tav tm="100000">
                                          <p:val>
                                            <p:fltVal val="0"/>
                                          </p:val>
                                        </p:tav>
                                      </p:tavLst>
                                    </p:anim>
                                    <p:animEffect transition="out" filter="fade">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par>
                                <p:cTn id="53" presetID="1" presetClass="entr" presetSubtype="0" fill="hold" nodeType="withEffect">
                                  <p:stCondLst>
                                    <p:cond delay="175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55" restart="whenNotActive" fill="hold" evtFilter="cancelBubble" nodeType="interactiveSeq">
                <p:stCondLst>
                  <p:cond evt="onClick" delay="0">
                    <p:tgtEl>
                      <p:spTgt spid="81"/>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1.25E-6 -3.7037E-6 L 0.29349 0.0507 " pathEditMode="relative" rAng="0" ptsTypes="AA">
                                      <p:cBhvr>
                                        <p:cTn id="59" dur="2000" fill="hold"/>
                                        <p:tgtEl>
                                          <p:spTgt spid="81"/>
                                        </p:tgtEl>
                                        <p:attrNameLst>
                                          <p:attrName>ppt_x</p:attrName>
                                          <p:attrName>ppt_y</p:attrName>
                                        </p:attrNameLst>
                                      </p:cBhvr>
                                      <p:rCtr x="14674" y="2523"/>
                                    </p:animMotion>
                                  </p:childTnLst>
                                </p:cTn>
                              </p:par>
                              <p:par>
                                <p:cTn id="60" presetID="42" presetClass="path" presetSubtype="0" accel="50000" decel="50000" fill="hold" nodeType="withEffect">
                                  <p:stCondLst>
                                    <p:cond delay="0"/>
                                  </p:stCondLst>
                                  <p:childTnLst>
                                    <p:animMotion origin="layout" path="M 8.33333E-7 -3.7037E-7 L -0.52656 0.05926 " pathEditMode="relative" rAng="0" ptsTypes="AA">
                                      <p:cBhvr>
                                        <p:cTn id="61" dur="2000" fill="hold"/>
                                        <p:tgtEl>
                                          <p:spTgt spid="76"/>
                                        </p:tgtEl>
                                        <p:attrNameLst>
                                          <p:attrName>ppt_x</p:attrName>
                                          <p:attrName>ppt_y</p:attrName>
                                        </p:attrNameLst>
                                      </p:cBhvr>
                                      <p:rCtr x="-26328" y="2963"/>
                                    </p:animMotion>
                                  </p:childTnLst>
                                </p:cTn>
                              </p:par>
                              <p:par>
                                <p:cTn id="62" presetID="53" presetClass="exit" presetSubtype="32" fill="hold" nodeType="withEffect">
                                  <p:stCondLst>
                                    <p:cond delay="1500"/>
                                  </p:stCondLst>
                                  <p:childTnLst>
                                    <p:anim calcmode="lin" valueType="num">
                                      <p:cBhvr>
                                        <p:cTn id="63" dur="500"/>
                                        <p:tgtEl>
                                          <p:spTgt spid="81"/>
                                        </p:tgtEl>
                                        <p:attrNameLst>
                                          <p:attrName>ppt_w</p:attrName>
                                        </p:attrNameLst>
                                      </p:cBhvr>
                                      <p:tavLst>
                                        <p:tav tm="0">
                                          <p:val>
                                            <p:strVal val="ppt_w"/>
                                          </p:val>
                                        </p:tav>
                                        <p:tav tm="100000">
                                          <p:val>
                                            <p:fltVal val="0"/>
                                          </p:val>
                                        </p:tav>
                                      </p:tavLst>
                                    </p:anim>
                                    <p:anim calcmode="lin" valueType="num">
                                      <p:cBhvr>
                                        <p:cTn id="64" dur="500"/>
                                        <p:tgtEl>
                                          <p:spTgt spid="81"/>
                                        </p:tgtEl>
                                        <p:attrNameLst>
                                          <p:attrName>ppt_h</p:attrName>
                                        </p:attrNameLst>
                                      </p:cBhvr>
                                      <p:tavLst>
                                        <p:tav tm="0">
                                          <p:val>
                                            <p:strVal val="ppt_h"/>
                                          </p:val>
                                        </p:tav>
                                        <p:tav tm="100000">
                                          <p:val>
                                            <p:fltVal val="0"/>
                                          </p:val>
                                        </p:tav>
                                      </p:tavLst>
                                    </p:anim>
                                    <p:animEffect transition="out" filter="fade">
                                      <p:cBhvr>
                                        <p:cTn id="65" dur="500"/>
                                        <p:tgtEl>
                                          <p:spTgt spid="81"/>
                                        </p:tgtEl>
                                      </p:cBhvr>
                                    </p:animEffect>
                                    <p:set>
                                      <p:cBhvr>
                                        <p:cTn id="66" dur="1" fill="hold">
                                          <p:stCondLst>
                                            <p:cond delay="499"/>
                                          </p:stCondLst>
                                        </p:cTn>
                                        <p:tgtEl>
                                          <p:spTgt spid="81"/>
                                        </p:tgtEl>
                                        <p:attrNameLst>
                                          <p:attrName>style.visibility</p:attrName>
                                        </p:attrNameLst>
                                      </p:cBhvr>
                                      <p:to>
                                        <p:strVal val="hidden"/>
                                      </p:to>
                                    </p:set>
                                  </p:childTnLst>
                                </p:cTn>
                              </p:par>
                              <p:par>
                                <p:cTn id="67" presetID="53" presetClass="exit" presetSubtype="32" fill="hold" nodeType="withEffect">
                                  <p:stCondLst>
                                    <p:cond delay="1500"/>
                                  </p:stCondLst>
                                  <p:childTnLst>
                                    <p:anim calcmode="lin" valueType="num">
                                      <p:cBhvr>
                                        <p:cTn id="68" dur="500"/>
                                        <p:tgtEl>
                                          <p:spTgt spid="76"/>
                                        </p:tgtEl>
                                        <p:attrNameLst>
                                          <p:attrName>ppt_w</p:attrName>
                                        </p:attrNameLst>
                                      </p:cBhvr>
                                      <p:tavLst>
                                        <p:tav tm="0">
                                          <p:val>
                                            <p:strVal val="ppt_w"/>
                                          </p:val>
                                        </p:tav>
                                        <p:tav tm="100000">
                                          <p:val>
                                            <p:fltVal val="0"/>
                                          </p:val>
                                        </p:tav>
                                      </p:tavLst>
                                    </p:anim>
                                    <p:anim calcmode="lin" valueType="num">
                                      <p:cBhvr>
                                        <p:cTn id="69" dur="500"/>
                                        <p:tgtEl>
                                          <p:spTgt spid="76"/>
                                        </p:tgtEl>
                                        <p:attrNameLst>
                                          <p:attrName>ppt_h</p:attrName>
                                        </p:attrNameLst>
                                      </p:cBhvr>
                                      <p:tavLst>
                                        <p:tav tm="0">
                                          <p:val>
                                            <p:strVal val="ppt_h"/>
                                          </p:val>
                                        </p:tav>
                                        <p:tav tm="100000">
                                          <p:val>
                                            <p:fltVal val="0"/>
                                          </p:val>
                                        </p:tav>
                                      </p:tavLst>
                                    </p:anim>
                                    <p:animEffect transition="out" filter="fade">
                                      <p:cBhvr>
                                        <p:cTn id="70" dur="500"/>
                                        <p:tgtEl>
                                          <p:spTgt spid="76"/>
                                        </p:tgtEl>
                                      </p:cBhvr>
                                    </p:animEffect>
                                    <p:set>
                                      <p:cBhvr>
                                        <p:cTn id="71" dur="1" fill="hold">
                                          <p:stCondLst>
                                            <p:cond delay="499"/>
                                          </p:stCondLst>
                                        </p:cTn>
                                        <p:tgtEl>
                                          <p:spTgt spid="76"/>
                                        </p:tgtEl>
                                        <p:attrNameLst>
                                          <p:attrName>style.visibility</p:attrName>
                                        </p:attrNameLst>
                                      </p:cBhvr>
                                      <p:to>
                                        <p:strVal val="hidden"/>
                                      </p:to>
                                    </p:set>
                                  </p:childTnLst>
                                </p:cTn>
                              </p:par>
                              <p:par>
                                <p:cTn id="72" presetID="1" presetClass="entr" presetSubtype="0" fill="hold" nodeType="withEffect">
                                  <p:stCondLst>
                                    <p:cond delay="1750"/>
                                  </p:stCondLst>
                                  <p:childTnLst>
                                    <p:set>
                                      <p:cBhvr>
                                        <p:cTn id="73"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One Rounded and One Snipped 11">
            <a:extLst>
              <a:ext uri="{FF2B5EF4-FFF2-40B4-BE49-F238E27FC236}">
                <a16:creationId xmlns:a16="http://schemas.microsoft.com/office/drawing/2014/main" id="{A77B02FB-36D3-429F-AA71-5C20115464C6}"/>
              </a:ext>
            </a:extLst>
          </p:cNvPr>
          <p:cNvSpPr/>
          <p:nvPr/>
        </p:nvSpPr>
        <p:spPr>
          <a:xfrm>
            <a:off x="109008" y="419315"/>
            <a:ext cx="11973984" cy="6019370"/>
          </a:xfrm>
          <a:prstGeom prst="snipRoundRect">
            <a:avLst/>
          </a:prstGeom>
          <a:solidFill>
            <a:schemeClr val="bg1">
              <a:alpha val="8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0"/>
          <p:cNvSpPr txBox="1">
            <a:spLocks noChangeArrowheads="1"/>
          </p:cNvSpPr>
          <p:nvPr/>
        </p:nvSpPr>
        <p:spPr bwMode="auto">
          <a:xfrm>
            <a:off x="2803165" y="2089112"/>
            <a:ext cx="7603577" cy="3139321"/>
          </a:xfrm>
          <a:prstGeom prst="rect">
            <a:avLst/>
          </a:prstGeom>
          <a:noFill/>
          <a:ln w="9525">
            <a:noFill/>
            <a:miter lim="800000"/>
            <a:headEnd/>
            <a:tailEnd/>
          </a:ln>
        </p:spPr>
        <p:txBody>
          <a:bodyPr wrap="square">
            <a:spAutoFit/>
          </a:bodyPr>
          <a:lstStyle/>
          <a:p>
            <a:pPr marL="342900" indent="-342900"/>
            <a:r>
              <a:rPr lang="en-US" sz="3600" b="1">
                <a:solidFill>
                  <a:srgbClr val="002060"/>
                </a:solidFill>
                <a:latin typeface="Times New Roman" pitchFamily="18" charset="0"/>
                <a:cs typeface="Times New Roman" pitchFamily="18" charset="0"/>
              </a:rPr>
              <a:t>a) Trước Cách mạng.</a:t>
            </a:r>
          </a:p>
          <a:p>
            <a:pPr marL="342900" indent="-342900">
              <a:spcBef>
                <a:spcPct val="50000"/>
              </a:spcBef>
            </a:pPr>
            <a:r>
              <a:rPr lang="en-US" sz="3600" b="1">
                <a:solidFill>
                  <a:srgbClr val="002060"/>
                </a:solidFill>
                <a:latin typeface="Times New Roman" pitchFamily="18" charset="0"/>
                <a:cs typeface="Times New Roman" pitchFamily="18" charset="0"/>
              </a:rPr>
              <a:t>b</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Khi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Cách</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mạng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thành</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công</a:t>
            </a:r>
            <a:r>
              <a:rPr lang="en-US" sz="3600" b="1" dirty="0">
                <a:solidFill>
                  <a:srgbClr val="002060"/>
                </a:solidFill>
                <a:latin typeface="Times New Roman" pitchFamily="18" charset="0"/>
                <a:cs typeface="Times New Roman" pitchFamily="18" charset="0"/>
              </a:rPr>
              <a:t>.</a:t>
            </a:r>
          </a:p>
          <a:p>
            <a:pPr marL="342900" indent="-342900">
              <a:spcBef>
                <a:spcPct val="50000"/>
              </a:spcBef>
            </a:pPr>
            <a:r>
              <a:rPr lang="en-US" sz="3600" b="1" dirty="0">
                <a:solidFill>
                  <a:srgbClr val="002060"/>
                </a:solidFill>
                <a:latin typeface="Times New Roman" pitchFamily="18" charset="0"/>
                <a:cs typeface="Times New Roman" pitchFamily="18" charset="0"/>
              </a:rPr>
              <a:t>c) </a:t>
            </a:r>
            <a:r>
              <a:rPr lang="en-US" sz="3600" b="1" dirty="0" err="1">
                <a:solidFill>
                  <a:srgbClr val="002060"/>
                </a:solidFill>
                <a:latin typeface="Times New Roman" pitchFamily="18" charset="0"/>
                <a:cs typeface="Times New Roman" pitchFamily="18" charset="0"/>
              </a:rPr>
              <a:t>Trong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kháng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chiến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chống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Pháp</a:t>
            </a:r>
            <a:r>
              <a:rPr lang="en-US" sz="3600" b="1" dirty="0">
                <a:solidFill>
                  <a:srgbClr val="002060"/>
                </a:solidFill>
                <a:latin typeface="Times New Roman" pitchFamily="18" charset="0"/>
                <a:cs typeface="Times New Roman" pitchFamily="18" charset="0"/>
              </a:rPr>
              <a:t>.</a:t>
            </a:r>
          </a:p>
          <a:p>
            <a:pPr marL="342900" indent="-342900">
              <a:spcBef>
                <a:spcPct val="50000"/>
              </a:spcBef>
            </a:pPr>
            <a:r>
              <a:rPr lang="en-US" sz="3600" b="1" dirty="0">
                <a:solidFill>
                  <a:srgbClr val="002060"/>
                </a:solidFill>
                <a:latin typeface="Times New Roman" pitchFamily="18" charset="0"/>
                <a:cs typeface="Times New Roman" pitchFamily="18" charset="0"/>
              </a:rPr>
              <a:t>d) </a:t>
            </a:r>
            <a:r>
              <a:rPr lang="en-US" sz="3600" b="1" dirty="0" err="1">
                <a:solidFill>
                  <a:srgbClr val="002060"/>
                </a:solidFill>
                <a:latin typeface="Times New Roman" pitchFamily="18" charset="0"/>
                <a:cs typeface="Times New Roman" pitchFamily="18" charset="0"/>
              </a:rPr>
              <a:t>Sau</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khi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hòa</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bình</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lập</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lại</a:t>
            </a:r>
            <a:r>
              <a:rPr lang="en-US" sz="3600" b="1" dirty="0">
                <a:solidFill>
                  <a:srgbClr val="002060"/>
                </a:solidFill>
                <a:latin typeface="Times New Roman" pitchFamily="18" charset="0"/>
                <a:cs typeface="Times New Roman" pitchFamily="18" charset="0"/>
              </a:rPr>
              <a:t>.</a:t>
            </a:r>
          </a:p>
        </p:txBody>
      </p:sp>
      <p:sp>
        <p:nvSpPr>
          <p:cNvPr id="5" name="Rectangle: Rounded Corners 4">
            <a:extLst>
              <a:ext uri="{FF2B5EF4-FFF2-40B4-BE49-F238E27FC236}">
                <a16:creationId xmlns:a16="http://schemas.microsoft.com/office/drawing/2014/main" id="{8EAE2641-5F7E-44E9-9920-B752908B108E}"/>
              </a:ext>
            </a:extLst>
          </p:cNvPr>
          <p:cNvSpPr/>
          <p:nvPr/>
        </p:nvSpPr>
        <p:spPr>
          <a:xfrm>
            <a:off x="1046937" y="234612"/>
            <a:ext cx="10187119" cy="1536131"/>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r>
              <a:rPr lang="en-US" sz="4000" b="1">
                <a:solidFill>
                  <a:schemeClr val="accent6">
                    <a:lumMod val="75000"/>
                  </a:schemeClr>
                </a:solidFill>
                <a:latin typeface="UTM French Vanilla" panose="02040603050506020204" pitchFamily="18" charset="0"/>
                <a:cs typeface="Times New Roman" panose="02020603050405020304" pitchFamily="18" charset="0"/>
              </a:rPr>
              <a:t>1. Kể lại những đóng góp to lớn của ông Thiện qua các thời kì:</a:t>
            </a:r>
          </a:p>
        </p:txBody>
      </p:sp>
      <p:grpSp>
        <p:nvGrpSpPr>
          <p:cNvPr id="7" name="Group 6">
            <a:extLst>
              <a:ext uri="{FF2B5EF4-FFF2-40B4-BE49-F238E27FC236}">
                <a16:creationId xmlns:a16="http://schemas.microsoft.com/office/drawing/2014/main" id="{3DA76EF5-06B1-4F6E-8087-E144FAD2DC9C}"/>
              </a:ext>
            </a:extLst>
          </p:cNvPr>
          <p:cNvGrpSpPr/>
          <p:nvPr/>
        </p:nvGrpSpPr>
        <p:grpSpPr>
          <a:xfrm>
            <a:off x="10617722" y="3700373"/>
            <a:ext cx="1143676" cy="3220914"/>
            <a:chOff x="10606045" y="3426165"/>
            <a:chExt cx="1143676" cy="3220914"/>
          </a:xfrm>
        </p:grpSpPr>
        <p:grpSp>
          <p:nvGrpSpPr>
            <p:cNvPr id="8" name="Group 7">
              <a:extLst>
                <a:ext uri="{FF2B5EF4-FFF2-40B4-BE49-F238E27FC236}">
                  <a16:creationId xmlns:a16="http://schemas.microsoft.com/office/drawing/2014/main" id="{946E8AA8-B2A6-4E84-8BA5-9AAAA0C44883}"/>
                </a:ext>
              </a:extLst>
            </p:cNvPr>
            <p:cNvGrpSpPr/>
            <p:nvPr/>
          </p:nvGrpSpPr>
          <p:grpSpPr>
            <a:xfrm>
              <a:off x="10606045" y="3426165"/>
              <a:ext cx="1143676" cy="3220914"/>
              <a:chOff x="3280224" y="3278611"/>
              <a:chExt cx="1143676" cy="3220914"/>
            </a:xfrm>
          </p:grpSpPr>
          <p:pic>
            <p:nvPicPr>
              <p:cNvPr id="10" name="Picture 4">
                <a:extLst>
                  <a:ext uri="{FF2B5EF4-FFF2-40B4-BE49-F238E27FC236}">
                    <a16:creationId xmlns:a16="http://schemas.microsoft.com/office/drawing/2014/main" id="{48E38E24-2C6A-444D-922C-7AC039B251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0224" y="3278611"/>
                <a:ext cx="1132688" cy="3220914"/>
              </a:xfrm>
              <a:prstGeom prst="rect">
                <a:avLst/>
              </a:prstGeom>
            </p:spPr>
          </p:pic>
          <p:pic>
            <p:nvPicPr>
              <p:cNvPr id="13" name="Picture 5">
                <a:extLst>
                  <a:ext uri="{FF2B5EF4-FFF2-40B4-BE49-F238E27FC236}">
                    <a16:creationId xmlns:a16="http://schemas.microsoft.com/office/drawing/2014/main" id="{BCB5CE7C-45E3-46A4-848C-CBB05C7F89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61863">
                <a:off x="3938936" y="5013324"/>
                <a:ext cx="484964" cy="822642"/>
              </a:xfrm>
              <a:prstGeom prst="rect">
                <a:avLst/>
              </a:prstGeom>
            </p:spPr>
          </p:pic>
        </p:grpSp>
        <p:pic>
          <p:nvPicPr>
            <p:cNvPr id="9" name="Picture 5">
              <a:extLst>
                <a:ext uri="{FF2B5EF4-FFF2-40B4-BE49-F238E27FC236}">
                  <a16:creationId xmlns:a16="http://schemas.microsoft.com/office/drawing/2014/main" id="{6ED90DA7-04B4-40DC-A735-A168268D43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4915">
              <a:off x="10907321" y="4638004"/>
              <a:ext cx="451950" cy="668318"/>
            </a:xfrm>
            <a:prstGeom prst="rect">
              <a:avLst/>
            </a:prstGeom>
          </p:spPr>
        </p:pic>
      </p:grpSp>
      <p:grpSp>
        <p:nvGrpSpPr>
          <p:cNvPr id="22" name="Group 21">
            <a:extLst>
              <a:ext uri="{FF2B5EF4-FFF2-40B4-BE49-F238E27FC236}">
                <a16:creationId xmlns:a16="http://schemas.microsoft.com/office/drawing/2014/main" id="{C6EBF41A-67DF-4F72-80A2-B27A7B30DF75}"/>
              </a:ext>
            </a:extLst>
          </p:cNvPr>
          <p:cNvGrpSpPr/>
          <p:nvPr/>
        </p:nvGrpSpPr>
        <p:grpSpPr>
          <a:xfrm>
            <a:off x="11163731" y="3157627"/>
            <a:ext cx="1143676" cy="3220914"/>
            <a:chOff x="10606045" y="3426165"/>
            <a:chExt cx="1143676" cy="3220914"/>
          </a:xfrm>
        </p:grpSpPr>
        <p:grpSp>
          <p:nvGrpSpPr>
            <p:cNvPr id="23" name="Group 22">
              <a:extLst>
                <a:ext uri="{FF2B5EF4-FFF2-40B4-BE49-F238E27FC236}">
                  <a16:creationId xmlns:a16="http://schemas.microsoft.com/office/drawing/2014/main" id="{EC74B197-D589-49A6-8BF9-231B48D98D02}"/>
                </a:ext>
              </a:extLst>
            </p:cNvPr>
            <p:cNvGrpSpPr/>
            <p:nvPr/>
          </p:nvGrpSpPr>
          <p:grpSpPr>
            <a:xfrm>
              <a:off x="10606045" y="3426165"/>
              <a:ext cx="1143676" cy="3220914"/>
              <a:chOff x="3280224" y="3278611"/>
              <a:chExt cx="1143676" cy="3220914"/>
            </a:xfrm>
          </p:grpSpPr>
          <p:pic>
            <p:nvPicPr>
              <p:cNvPr id="25" name="Picture 4">
                <a:extLst>
                  <a:ext uri="{FF2B5EF4-FFF2-40B4-BE49-F238E27FC236}">
                    <a16:creationId xmlns:a16="http://schemas.microsoft.com/office/drawing/2014/main" id="{3B6B8116-568B-45B6-9A2E-DA749091483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0224" y="3278611"/>
                <a:ext cx="1132688" cy="3220914"/>
              </a:xfrm>
              <a:prstGeom prst="rect">
                <a:avLst/>
              </a:prstGeom>
            </p:spPr>
          </p:pic>
          <p:pic>
            <p:nvPicPr>
              <p:cNvPr id="26" name="Picture 5">
                <a:extLst>
                  <a:ext uri="{FF2B5EF4-FFF2-40B4-BE49-F238E27FC236}">
                    <a16:creationId xmlns:a16="http://schemas.microsoft.com/office/drawing/2014/main" id="{8C9700FA-0A17-4876-8FDC-B3C7F0D01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61863">
                <a:off x="3938936" y="5013324"/>
                <a:ext cx="484964" cy="822642"/>
              </a:xfrm>
              <a:prstGeom prst="rect">
                <a:avLst/>
              </a:prstGeom>
            </p:spPr>
          </p:pic>
        </p:grpSp>
        <p:pic>
          <p:nvPicPr>
            <p:cNvPr id="24" name="Picture 5">
              <a:extLst>
                <a:ext uri="{FF2B5EF4-FFF2-40B4-BE49-F238E27FC236}">
                  <a16:creationId xmlns:a16="http://schemas.microsoft.com/office/drawing/2014/main" id="{EA52CF67-F147-41EB-8790-9FA07F9666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4915">
              <a:off x="10907321" y="4638004"/>
              <a:ext cx="451950" cy="668318"/>
            </a:xfrm>
            <a:prstGeom prst="rect">
              <a:avLst/>
            </a:prstGeom>
          </p:spPr>
        </p:pic>
      </p:grpSp>
      <p:grpSp>
        <p:nvGrpSpPr>
          <p:cNvPr id="27" name="Group 26">
            <a:extLst>
              <a:ext uri="{FF2B5EF4-FFF2-40B4-BE49-F238E27FC236}">
                <a16:creationId xmlns:a16="http://schemas.microsoft.com/office/drawing/2014/main" id="{1A80801E-5618-4B59-B0C7-F83FE247F6A0}"/>
              </a:ext>
            </a:extLst>
          </p:cNvPr>
          <p:cNvGrpSpPr/>
          <p:nvPr/>
        </p:nvGrpSpPr>
        <p:grpSpPr>
          <a:xfrm>
            <a:off x="10109229" y="3370171"/>
            <a:ext cx="1143676" cy="3220914"/>
            <a:chOff x="10606045" y="3426165"/>
            <a:chExt cx="1143676" cy="3220914"/>
          </a:xfrm>
        </p:grpSpPr>
        <p:grpSp>
          <p:nvGrpSpPr>
            <p:cNvPr id="28" name="Group 27">
              <a:extLst>
                <a:ext uri="{FF2B5EF4-FFF2-40B4-BE49-F238E27FC236}">
                  <a16:creationId xmlns:a16="http://schemas.microsoft.com/office/drawing/2014/main" id="{941BDD88-2F38-405E-9B7F-61B5B887EFB4}"/>
                </a:ext>
              </a:extLst>
            </p:cNvPr>
            <p:cNvGrpSpPr/>
            <p:nvPr/>
          </p:nvGrpSpPr>
          <p:grpSpPr>
            <a:xfrm>
              <a:off x="10606045" y="3426165"/>
              <a:ext cx="1143676" cy="3220914"/>
              <a:chOff x="3280224" y="3278611"/>
              <a:chExt cx="1143676" cy="3220914"/>
            </a:xfrm>
          </p:grpSpPr>
          <p:pic>
            <p:nvPicPr>
              <p:cNvPr id="30" name="Picture 4">
                <a:extLst>
                  <a:ext uri="{FF2B5EF4-FFF2-40B4-BE49-F238E27FC236}">
                    <a16:creationId xmlns:a16="http://schemas.microsoft.com/office/drawing/2014/main" id="{B88AE9A9-8FAD-4210-A27F-1E71C2C4C9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0224" y="3278611"/>
                <a:ext cx="1132688" cy="3220914"/>
              </a:xfrm>
              <a:prstGeom prst="rect">
                <a:avLst/>
              </a:prstGeom>
            </p:spPr>
          </p:pic>
          <p:pic>
            <p:nvPicPr>
              <p:cNvPr id="31" name="Picture 5">
                <a:extLst>
                  <a:ext uri="{FF2B5EF4-FFF2-40B4-BE49-F238E27FC236}">
                    <a16:creationId xmlns:a16="http://schemas.microsoft.com/office/drawing/2014/main" id="{7C0D8B4B-0C52-4D8D-84A7-D892510BB8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61863">
                <a:off x="3938936" y="5013324"/>
                <a:ext cx="484964" cy="822642"/>
              </a:xfrm>
              <a:prstGeom prst="rect">
                <a:avLst/>
              </a:prstGeom>
            </p:spPr>
          </p:pic>
        </p:grpSp>
        <p:pic>
          <p:nvPicPr>
            <p:cNvPr id="29" name="Picture 5">
              <a:extLst>
                <a:ext uri="{FF2B5EF4-FFF2-40B4-BE49-F238E27FC236}">
                  <a16:creationId xmlns:a16="http://schemas.microsoft.com/office/drawing/2014/main" id="{54EA4509-7A12-4B98-828B-714866DD5E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4915">
              <a:off x="10907321" y="4638004"/>
              <a:ext cx="451950" cy="668318"/>
            </a:xfrm>
            <a:prstGeom prst="rect">
              <a:avLst/>
            </a:prstGeom>
          </p:spPr>
        </p:pic>
      </p:grpSp>
      <p:grpSp>
        <p:nvGrpSpPr>
          <p:cNvPr id="14" name="组合 47">
            <a:extLst>
              <a:ext uri="{FF2B5EF4-FFF2-40B4-BE49-F238E27FC236}">
                <a16:creationId xmlns:a16="http://schemas.microsoft.com/office/drawing/2014/main" id="{6970E7A3-F5B9-4D3C-8065-309C4AE2148C}"/>
              </a:ext>
            </a:extLst>
          </p:cNvPr>
          <p:cNvGrpSpPr/>
          <p:nvPr/>
        </p:nvGrpSpPr>
        <p:grpSpPr>
          <a:xfrm>
            <a:off x="19866" y="5767628"/>
            <a:ext cx="12152268" cy="1151441"/>
            <a:chOff x="-2055784" y="5706558"/>
            <a:chExt cx="12152268" cy="1151441"/>
          </a:xfrm>
        </p:grpSpPr>
        <p:pic>
          <p:nvPicPr>
            <p:cNvPr id="15" name="图片 44">
              <a:extLst>
                <a:ext uri="{FF2B5EF4-FFF2-40B4-BE49-F238E27FC236}">
                  <a16:creationId xmlns:a16="http://schemas.microsoft.com/office/drawing/2014/main" id="{DE913BE4-B26F-43D7-B1E0-1367629A75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6" name="图片 43">
              <a:extLst>
                <a:ext uri="{FF2B5EF4-FFF2-40B4-BE49-F238E27FC236}">
                  <a16:creationId xmlns:a16="http://schemas.microsoft.com/office/drawing/2014/main" id="{1FBBF94C-3844-4D81-AB18-DF1973019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7" name="图片 41">
              <a:extLst>
                <a:ext uri="{FF2B5EF4-FFF2-40B4-BE49-F238E27FC236}">
                  <a16:creationId xmlns:a16="http://schemas.microsoft.com/office/drawing/2014/main" id="{D8CBFA70-0044-4128-AB74-3A3B13D218E9}"/>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8" name="图片 42">
              <a:extLst>
                <a:ext uri="{FF2B5EF4-FFF2-40B4-BE49-F238E27FC236}">
                  <a16:creationId xmlns:a16="http://schemas.microsoft.com/office/drawing/2014/main" id="{CC5DD19D-AAC2-42ED-87D6-076BD60480D9}"/>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9" name="图片 45">
              <a:extLst>
                <a:ext uri="{FF2B5EF4-FFF2-40B4-BE49-F238E27FC236}">
                  <a16:creationId xmlns:a16="http://schemas.microsoft.com/office/drawing/2014/main" id="{FC964063-73EC-4A35-9176-F27402590266}"/>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0" name="图片 46">
              <a:extLst>
                <a:ext uri="{FF2B5EF4-FFF2-40B4-BE49-F238E27FC236}">
                  <a16:creationId xmlns:a16="http://schemas.microsoft.com/office/drawing/2014/main" id="{16C5ABE3-22E7-45AD-8FBA-7D073822C4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48">
              <a:extLst>
                <a:ext uri="{FF2B5EF4-FFF2-40B4-BE49-F238E27FC236}">
                  <a16:creationId xmlns:a16="http://schemas.microsoft.com/office/drawing/2014/main" id="{64CE26EB-42DF-4814-B03C-494CFC944B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32" name="Group 31">
            <a:extLst>
              <a:ext uri="{FF2B5EF4-FFF2-40B4-BE49-F238E27FC236}">
                <a16:creationId xmlns:a16="http://schemas.microsoft.com/office/drawing/2014/main" id="{B1090A3C-3867-4561-A1C5-F6A55FC027C8}"/>
              </a:ext>
            </a:extLst>
          </p:cNvPr>
          <p:cNvGrpSpPr/>
          <p:nvPr/>
        </p:nvGrpSpPr>
        <p:grpSpPr>
          <a:xfrm>
            <a:off x="-374900" y="3157627"/>
            <a:ext cx="3178065" cy="3575654"/>
            <a:chOff x="1889116" y="3368733"/>
            <a:chExt cx="1475004" cy="1609596"/>
          </a:xfrm>
        </p:grpSpPr>
        <p:pic>
          <p:nvPicPr>
            <p:cNvPr id="33" name="Picture 32">
              <a:extLst>
                <a:ext uri="{FF2B5EF4-FFF2-40B4-BE49-F238E27FC236}">
                  <a16:creationId xmlns:a16="http://schemas.microsoft.com/office/drawing/2014/main" id="{6C05C28E-C565-4E5B-A93F-4F977D60777C}"/>
                </a:ext>
              </a:extLst>
            </p:cNvPr>
            <p:cNvPicPr>
              <a:picLocks noChangeAspect="1"/>
            </p:cNvPicPr>
            <p:nvPr/>
          </p:nvPicPr>
          <p:blipFill rotWithShape="1">
            <a:blip r:embed="rId11">
              <a:extLst>
                <a:ext uri="{28A0092B-C50C-407E-A947-70E740481C1C}">
                  <a14:useLocalDpi xmlns:a14="http://schemas.microsoft.com/office/drawing/2010/main" val="0"/>
                </a:ext>
              </a:extLst>
            </a:blip>
            <a:srcRect l="12961" t="15713" r="49457" b="13997"/>
            <a:stretch/>
          </p:blipFill>
          <p:spPr>
            <a:xfrm>
              <a:off x="1889116" y="3368733"/>
              <a:ext cx="1475004" cy="1609596"/>
            </a:xfrm>
            <a:prstGeom prst="rect">
              <a:avLst/>
            </a:prstGeom>
          </p:spPr>
        </p:pic>
        <p:sp>
          <p:nvSpPr>
            <p:cNvPr id="34" name="TextBox 33">
              <a:extLst>
                <a:ext uri="{FF2B5EF4-FFF2-40B4-BE49-F238E27FC236}">
                  <a16:creationId xmlns:a16="http://schemas.microsoft.com/office/drawing/2014/main" id="{0C4E97DC-0F64-4127-81D4-2223A411BDC5}"/>
                </a:ext>
              </a:extLst>
            </p:cNvPr>
            <p:cNvSpPr txBox="1"/>
            <p:nvPr/>
          </p:nvSpPr>
          <p:spPr>
            <a:xfrm rot="576966">
              <a:off x="2681286" y="3727453"/>
              <a:ext cx="657775" cy="336580"/>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Đồn điền</a:t>
              </a:r>
            </a:p>
            <a:p>
              <a:r>
                <a:rPr lang="en-US" sz="2400" b="1">
                  <a:latin typeface="Times New Roman" panose="02020603050405020304" pitchFamily="18" charset="0"/>
                  <a:cs typeface="Times New Roman" panose="02020603050405020304" pitchFamily="18" charset="0"/>
                </a:rPr>
                <a:t> Chi Nê</a:t>
              </a:r>
            </a:p>
          </p:txBody>
        </p:sp>
      </p:grpSp>
    </p:spTree>
    <p:extLst>
      <p:ext uri="{BB962C8B-B14F-4D97-AF65-F5344CB8AC3E}">
        <p14:creationId xmlns:p14="http://schemas.microsoft.com/office/powerpoint/2010/main" val="230043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wipe(left)">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left)">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wipe(left)">
                                      <p:cBhvr>
                                        <p:cTn id="24" dur="500"/>
                                        <p:tgtEl>
                                          <p:spTgt spid="1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wipe(left)">
                                      <p:cBhvr>
                                        <p:cTn id="29" dur="500"/>
                                        <p:tgtEl>
                                          <p:spTgt spid="11">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0-#ppt_w/2"/>
                                          </p:val>
                                        </p:tav>
                                        <p:tav tm="100000">
                                          <p:val>
                                            <p:strVal val="#ppt_x"/>
                                          </p:val>
                                        </p:tav>
                                      </p:tavLst>
                                    </p:anim>
                                    <p:anim calcmode="lin" valueType="num">
                                      <p:cBhvr additive="base">
                                        <p:cTn id="35"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47">
            <a:extLst>
              <a:ext uri="{FF2B5EF4-FFF2-40B4-BE49-F238E27FC236}">
                <a16:creationId xmlns:a16="http://schemas.microsoft.com/office/drawing/2014/main" id="{55DF9222-FA14-4262-9C51-0BBF94082D71}"/>
              </a:ext>
            </a:extLst>
          </p:cNvPr>
          <p:cNvGrpSpPr/>
          <p:nvPr/>
        </p:nvGrpSpPr>
        <p:grpSpPr>
          <a:xfrm>
            <a:off x="19866" y="5767628"/>
            <a:ext cx="12152268" cy="1151441"/>
            <a:chOff x="-2055784" y="5706558"/>
            <a:chExt cx="12152268" cy="1151441"/>
          </a:xfrm>
        </p:grpSpPr>
        <p:pic>
          <p:nvPicPr>
            <p:cNvPr id="21" name="图片 44">
              <a:extLst>
                <a:ext uri="{FF2B5EF4-FFF2-40B4-BE49-F238E27FC236}">
                  <a16:creationId xmlns:a16="http://schemas.microsoft.com/office/drawing/2014/main" id="{5E150F37-F866-4B67-85FB-51B7BE13E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22" name="图片 43">
              <a:extLst>
                <a:ext uri="{FF2B5EF4-FFF2-40B4-BE49-F238E27FC236}">
                  <a16:creationId xmlns:a16="http://schemas.microsoft.com/office/drawing/2014/main" id="{353EC5E5-FC0A-4B5A-A10C-B044AFDB5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23" name="图片 41">
              <a:extLst>
                <a:ext uri="{FF2B5EF4-FFF2-40B4-BE49-F238E27FC236}">
                  <a16:creationId xmlns:a16="http://schemas.microsoft.com/office/drawing/2014/main" id="{15050922-C58F-411A-8A41-B36854A2494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42">
              <a:extLst>
                <a:ext uri="{FF2B5EF4-FFF2-40B4-BE49-F238E27FC236}">
                  <a16:creationId xmlns:a16="http://schemas.microsoft.com/office/drawing/2014/main" id="{1D821700-8CEE-4B05-AF1D-6753E4284F49}"/>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5" name="图片 45">
              <a:extLst>
                <a:ext uri="{FF2B5EF4-FFF2-40B4-BE49-F238E27FC236}">
                  <a16:creationId xmlns:a16="http://schemas.microsoft.com/office/drawing/2014/main" id="{4EDB91C7-F631-47B5-BDF8-0EA5BC0C8170}"/>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26" name="图片 46">
              <a:extLst>
                <a:ext uri="{FF2B5EF4-FFF2-40B4-BE49-F238E27FC236}">
                  <a16:creationId xmlns:a16="http://schemas.microsoft.com/office/drawing/2014/main" id="{C3D50A71-290A-46E6-AE53-1AA93FEB1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7" name="图片 48">
              <a:extLst>
                <a:ext uri="{FF2B5EF4-FFF2-40B4-BE49-F238E27FC236}">
                  <a16:creationId xmlns:a16="http://schemas.microsoft.com/office/drawing/2014/main" id="{1762106B-11A4-4199-8AB2-CE720BB89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 name="Rectangle: Rounded Corners 5">
            <a:extLst>
              <a:ext uri="{FF2B5EF4-FFF2-40B4-BE49-F238E27FC236}">
                <a16:creationId xmlns:a16="http://schemas.microsoft.com/office/drawing/2014/main" id="{D7ABA710-2456-45B2-B5CE-9EE63CD04D01}"/>
              </a:ext>
            </a:extLst>
          </p:cNvPr>
          <p:cNvSpPr/>
          <p:nvPr/>
        </p:nvSpPr>
        <p:spPr>
          <a:xfrm>
            <a:off x="109008" y="814859"/>
            <a:ext cx="11973984" cy="5771028"/>
          </a:xfrm>
          <a:prstGeom prst="roundRect">
            <a:avLst/>
          </a:prstGeom>
          <a:solidFill>
            <a:schemeClr val="bg1">
              <a:alpha val="8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1" name="Text Box 11"/>
          <p:cNvSpPr txBox="1">
            <a:spLocks noChangeArrowheads="1"/>
          </p:cNvSpPr>
          <p:nvPr/>
        </p:nvSpPr>
        <p:spPr bwMode="auto">
          <a:xfrm>
            <a:off x="215900" y="1298287"/>
            <a:ext cx="11867092" cy="519113"/>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a:solidFill>
                  <a:schemeClr val="accent2">
                    <a:lumMod val="75000"/>
                  </a:schemeClr>
                </a:solidFill>
                <a:latin typeface="Times New Roman" pitchFamily="18" charset="0"/>
                <a:cs typeface="Times New Roman" pitchFamily="18" charset="0"/>
              </a:rPr>
              <a:t>a. </a:t>
            </a:r>
            <a:r>
              <a:rPr lang="en-US" sz="2800" b="1" dirty="0" err="1">
                <a:solidFill>
                  <a:schemeClr val="accent2">
                    <a:lumMod val="75000"/>
                  </a:schemeClr>
                </a:solidFill>
                <a:latin typeface="Times New Roman" pitchFamily="18" charset="0"/>
                <a:cs typeface="Times New Roman" pitchFamily="18" charset="0"/>
              </a:rPr>
              <a:t>Trước</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Cách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mạng</a:t>
            </a:r>
            <a:r>
              <a:rPr lang="en-US" sz="2800" b="1" dirty="0">
                <a:solidFill>
                  <a:schemeClr val="accent2">
                    <a:lumMod val="75000"/>
                  </a:schemeClr>
                </a:solidFill>
                <a:latin typeface="Arial"/>
              </a:rPr>
              <a:t>:</a:t>
            </a:r>
          </a:p>
        </p:txBody>
      </p:sp>
      <p:sp>
        <p:nvSpPr>
          <p:cNvPr id="10252" name="Text Box 12"/>
          <p:cNvSpPr txBox="1">
            <a:spLocks noChangeArrowheads="1"/>
          </p:cNvSpPr>
          <p:nvPr/>
        </p:nvSpPr>
        <p:spPr bwMode="auto">
          <a:xfrm>
            <a:off x="215900" y="1879466"/>
            <a:ext cx="11867092" cy="523220"/>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a:solidFill>
                  <a:srgbClr val="002060"/>
                </a:solidFill>
                <a:latin typeface="Arial"/>
              </a:rPr>
              <a:t>  </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Năm</a:t>
            </a:r>
            <a:r>
              <a:rPr lang="en-US" sz="2800" b="1" dirty="0">
                <a:solidFill>
                  <a:srgbClr val="002060"/>
                </a:solidFill>
                <a:latin typeface="Times New Roman" pitchFamily="18" charset="0"/>
                <a:cs typeface="Times New Roman" pitchFamily="18" charset="0"/>
              </a:rPr>
              <a:t> 1943, </a:t>
            </a:r>
            <a:r>
              <a:rPr lang="en-US" sz="2800" b="1" dirty="0" err="1">
                <a:solidFill>
                  <a:srgbClr val="002060"/>
                </a:solidFill>
                <a:latin typeface="Times New Roman" pitchFamily="18" charset="0"/>
                <a:cs typeface="Times New Roman" pitchFamily="18" charset="0"/>
              </a:rPr>
              <a:t>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Thiện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đã</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ủng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hộ</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quỹ</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Đảng</a:t>
            </a:r>
            <a:r>
              <a:rPr lang="en-US" sz="2800" b="1" dirty="0">
                <a:solidFill>
                  <a:srgbClr val="002060"/>
                </a:solidFill>
                <a:latin typeface="Times New Roman" pitchFamily="18" charset="0"/>
                <a:cs typeface="Times New Roman" pitchFamily="18" charset="0"/>
              </a:rPr>
              <a:t> 3 </a:t>
            </a:r>
            <a:r>
              <a:rPr lang="en-US" sz="2800" b="1" dirty="0" err="1">
                <a:solidFill>
                  <a:srgbClr val="002060"/>
                </a:solidFill>
                <a:latin typeface="Times New Roman" pitchFamily="18" charset="0"/>
                <a:cs typeface="Times New Roman" pitchFamily="18" charset="0"/>
              </a:rPr>
              <a:t>vạn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đồng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Dương</a:t>
            </a:r>
            <a:r>
              <a:rPr lang="en-US" sz="2800" b="1" dirty="0">
                <a:solidFill>
                  <a:srgbClr val="002060"/>
                </a:solidFill>
                <a:latin typeface="Times New Roman" pitchFamily="18" charset="0"/>
                <a:cs typeface="Times New Roman" pitchFamily="18" charset="0"/>
              </a:rPr>
              <a:t>.</a:t>
            </a:r>
          </a:p>
        </p:txBody>
      </p:sp>
      <p:sp>
        <p:nvSpPr>
          <p:cNvPr id="10253" name="Text Box 13"/>
          <p:cNvSpPr txBox="1">
            <a:spLocks noChangeArrowheads="1"/>
          </p:cNvSpPr>
          <p:nvPr/>
        </p:nvSpPr>
        <p:spPr bwMode="auto">
          <a:xfrm>
            <a:off x="215900" y="2464752"/>
            <a:ext cx="11867092" cy="519112"/>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a:solidFill>
                  <a:schemeClr val="accent2">
                    <a:lumMod val="75000"/>
                  </a:schemeClr>
                </a:solidFill>
                <a:latin typeface="Times New Roman" pitchFamily="18" charset="0"/>
                <a:cs typeface="Times New Roman" pitchFamily="18" charset="0"/>
              </a:rPr>
              <a:t>b. </a:t>
            </a:r>
            <a:r>
              <a:rPr lang="en-US" sz="2800" b="1" dirty="0" err="1">
                <a:solidFill>
                  <a:schemeClr val="accent2">
                    <a:lumMod val="75000"/>
                  </a:schemeClr>
                </a:solidFill>
                <a:latin typeface="Times New Roman" pitchFamily="18" charset="0"/>
                <a:cs typeface="Times New Roman" pitchFamily="18" charset="0"/>
              </a:rPr>
              <a:t>Khi</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Cách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mạng</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thành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công</a:t>
            </a:r>
            <a:r>
              <a:rPr lang="en-US" sz="2800" b="1" dirty="0">
                <a:solidFill>
                  <a:schemeClr val="accent2">
                    <a:lumMod val="75000"/>
                  </a:schemeClr>
                </a:solidFill>
                <a:latin typeface="Times New Roman" pitchFamily="18" charset="0"/>
                <a:cs typeface="Times New Roman" pitchFamily="18" charset="0"/>
              </a:rPr>
              <a:t>:</a:t>
            </a:r>
          </a:p>
        </p:txBody>
      </p:sp>
      <p:sp>
        <p:nvSpPr>
          <p:cNvPr id="10254" name="Text Box 14"/>
          <p:cNvSpPr txBox="1">
            <a:spLocks noChangeArrowheads="1"/>
          </p:cNvSpPr>
          <p:nvPr/>
        </p:nvSpPr>
        <p:spPr bwMode="auto">
          <a:xfrm>
            <a:off x="215900" y="3045930"/>
            <a:ext cx="11867092" cy="954107"/>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a:solidFill>
                  <a:srgbClr val="002060"/>
                </a:solidFill>
                <a:latin typeface="Arial"/>
              </a:rPr>
              <a:t>  </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Năm</a:t>
            </a:r>
            <a:r>
              <a:rPr lang="en-US" sz="2800" b="1" dirty="0">
                <a:solidFill>
                  <a:srgbClr val="002060"/>
                </a:solidFill>
                <a:latin typeface="Times New Roman" pitchFamily="18" charset="0"/>
                <a:cs typeface="Times New Roman" pitchFamily="18" charset="0"/>
              </a:rPr>
              <a:t> 1945, </a:t>
            </a:r>
            <a:r>
              <a:rPr lang="en-US" sz="2800" b="1" dirty="0" err="1">
                <a:solidFill>
                  <a:srgbClr val="002060"/>
                </a:solidFill>
                <a:latin typeface="Times New Roman" pitchFamily="18" charset="0"/>
                <a:cs typeface="Times New Roman" pitchFamily="18" charset="0"/>
              </a:rPr>
              <a:t>trong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tuần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lễ</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Vàng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đã</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ủng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hộ</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chính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phủ</a:t>
            </a:r>
            <a:r>
              <a:rPr lang="en-US" sz="2800" b="1" dirty="0">
                <a:solidFill>
                  <a:srgbClr val="002060"/>
                </a:solidFill>
                <a:latin typeface="Times New Roman" pitchFamily="18" charset="0"/>
                <a:cs typeface="Times New Roman" pitchFamily="18" charset="0"/>
              </a:rPr>
              <a:t> 64 </a:t>
            </a:r>
            <a:r>
              <a:rPr lang="en-US" sz="2800" b="1" dirty="0" err="1">
                <a:solidFill>
                  <a:srgbClr val="002060"/>
                </a:solidFill>
                <a:latin typeface="Times New Roman" pitchFamily="18" charset="0"/>
                <a:cs typeface="Times New Roman" pitchFamily="18" charset="0"/>
              </a:rPr>
              <a:t>lạng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vàng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góp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vào</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Quỹ</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Độc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lập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Trung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ương</a:t>
            </a:r>
            <a:r>
              <a:rPr lang="en-US" sz="2800" b="1" dirty="0">
                <a:solidFill>
                  <a:srgbClr val="002060"/>
                </a:solidFill>
                <a:latin typeface="Times New Roman" pitchFamily="18" charset="0"/>
                <a:cs typeface="Times New Roman" pitchFamily="18" charset="0"/>
              </a:rPr>
              <a:t> 10 </a:t>
            </a:r>
            <a:r>
              <a:rPr lang="en-US" sz="2800" b="1" dirty="0" err="1">
                <a:solidFill>
                  <a:srgbClr val="002060"/>
                </a:solidFill>
                <a:latin typeface="Times New Roman" pitchFamily="18" charset="0"/>
                <a:cs typeface="Times New Roman" pitchFamily="18" charset="0"/>
              </a:rPr>
              <a:t>vạn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đồng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Dương</a:t>
            </a:r>
            <a:r>
              <a:rPr lang="en-US" sz="2800" b="1" dirty="0">
                <a:solidFill>
                  <a:srgbClr val="002060"/>
                </a:solidFill>
                <a:latin typeface="Times New Roman" pitchFamily="18" charset="0"/>
                <a:cs typeface="Times New Roman" pitchFamily="18" charset="0"/>
              </a:rPr>
              <a:t>.</a:t>
            </a:r>
          </a:p>
        </p:txBody>
      </p:sp>
      <p:sp>
        <p:nvSpPr>
          <p:cNvPr id="11" name="Text Box 10"/>
          <p:cNvSpPr txBox="1">
            <a:spLocks noChangeArrowheads="1"/>
          </p:cNvSpPr>
          <p:nvPr/>
        </p:nvSpPr>
        <p:spPr bwMode="auto">
          <a:xfrm>
            <a:off x="215900" y="4062103"/>
            <a:ext cx="11867092" cy="519112"/>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a:solidFill>
                  <a:schemeClr val="accent2">
                    <a:lumMod val="75000"/>
                  </a:schemeClr>
                </a:solidFill>
                <a:latin typeface="Times New Roman" pitchFamily="18" charset="0"/>
                <a:cs typeface="Times New Roman" pitchFamily="18" charset="0"/>
              </a:rPr>
              <a:t>c. </a:t>
            </a:r>
            <a:r>
              <a:rPr lang="en-US" sz="2800" b="1" dirty="0" err="1">
                <a:solidFill>
                  <a:schemeClr val="accent2">
                    <a:lumMod val="75000"/>
                  </a:schemeClr>
                </a:solidFill>
                <a:latin typeface="Times New Roman" pitchFamily="18" charset="0"/>
                <a:cs typeface="Times New Roman" pitchFamily="18" charset="0"/>
              </a:rPr>
              <a:t>Trong</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kháng</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chiến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chống</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thực</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dân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Pháp</a:t>
            </a:r>
            <a:r>
              <a:rPr lang="en-US" sz="2800" b="1" dirty="0">
                <a:solidFill>
                  <a:schemeClr val="accent2">
                    <a:lumMod val="75000"/>
                  </a:schemeClr>
                </a:solidFill>
                <a:latin typeface="Times New Roman" pitchFamily="18" charset="0"/>
                <a:cs typeface="Times New Roman" pitchFamily="18" charset="0"/>
              </a:rPr>
              <a:t>:</a:t>
            </a:r>
          </a:p>
        </p:txBody>
      </p:sp>
      <p:sp>
        <p:nvSpPr>
          <p:cNvPr id="12" name="Text Box 11"/>
          <p:cNvSpPr txBox="1">
            <a:spLocks noChangeArrowheads="1"/>
          </p:cNvSpPr>
          <p:nvPr/>
        </p:nvSpPr>
        <p:spPr bwMode="auto">
          <a:xfrm>
            <a:off x="215900" y="4643281"/>
            <a:ext cx="11867092" cy="523220"/>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a:solidFill>
                  <a:srgbClr val="002060"/>
                </a:solidFill>
                <a:latin typeface="Times New Roman" pitchFamily="18" charset="0"/>
                <a:cs typeface="Times New Roman" pitchFamily="18" charset="0"/>
              </a:rPr>
              <a:t>  - </a:t>
            </a:r>
            <a:r>
              <a:rPr lang="en-US" sz="2800" b="1" dirty="0" err="1">
                <a:solidFill>
                  <a:srgbClr val="002060"/>
                </a:solidFill>
                <a:latin typeface="Times New Roman" pitchFamily="18" charset="0"/>
                <a:cs typeface="Times New Roman" pitchFamily="18" charset="0"/>
              </a:rPr>
              <a:t>Gia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đình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ủng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hộ</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cán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bộ</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bộ</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đội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Khu</a:t>
            </a:r>
            <a:r>
              <a:rPr lang="en-US" sz="2800" b="1" dirty="0">
                <a:solidFill>
                  <a:srgbClr val="002060"/>
                </a:solidFill>
                <a:latin typeface="Times New Roman" pitchFamily="18" charset="0"/>
                <a:cs typeface="Times New Roman" pitchFamily="18" charset="0"/>
              </a:rPr>
              <a:t> II </a:t>
            </a:r>
            <a:r>
              <a:rPr lang="en-US" sz="2800" b="1" dirty="0" err="1">
                <a:solidFill>
                  <a:srgbClr val="002060"/>
                </a:solidFill>
                <a:latin typeface="Times New Roman" pitchFamily="18" charset="0"/>
                <a:cs typeface="Times New Roman" pitchFamily="18" charset="0"/>
              </a:rPr>
              <a:t>hàng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trăm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tấn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thóc</a:t>
            </a:r>
            <a:r>
              <a:rPr lang="en-US" sz="2800" b="1" dirty="0">
                <a:solidFill>
                  <a:srgbClr val="002060"/>
                </a:solidFill>
                <a:latin typeface="Times New Roman" pitchFamily="18" charset="0"/>
                <a:cs typeface="Times New Roman" pitchFamily="18" charset="0"/>
              </a:rPr>
              <a:t>.</a:t>
            </a:r>
          </a:p>
        </p:txBody>
      </p:sp>
      <p:sp>
        <p:nvSpPr>
          <p:cNvPr id="13" name="Text Box 13"/>
          <p:cNvSpPr txBox="1">
            <a:spLocks noChangeArrowheads="1"/>
          </p:cNvSpPr>
          <p:nvPr/>
        </p:nvSpPr>
        <p:spPr bwMode="auto">
          <a:xfrm>
            <a:off x="215900" y="5228567"/>
            <a:ext cx="11867092" cy="519112"/>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sz="2800" b="1" dirty="0">
                <a:solidFill>
                  <a:schemeClr val="accent2">
                    <a:lumMod val="75000"/>
                  </a:schemeClr>
                </a:solidFill>
                <a:latin typeface="Times New Roman" pitchFamily="18" charset="0"/>
                <a:cs typeface="Times New Roman" pitchFamily="18" charset="0"/>
              </a:rPr>
              <a:t>d. </a:t>
            </a:r>
            <a:r>
              <a:rPr lang="en-US" sz="2800" b="1" dirty="0" err="1">
                <a:solidFill>
                  <a:schemeClr val="accent2">
                    <a:lumMod val="75000"/>
                  </a:schemeClr>
                </a:solidFill>
                <a:latin typeface="Times New Roman" pitchFamily="18" charset="0"/>
                <a:cs typeface="Times New Roman" pitchFamily="18" charset="0"/>
              </a:rPr>
              <a:t>Sau</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khi</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hòa</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bình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lập</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lại</a:t>
            </a:r>
            <a:r>
              <a:rPr lang="en-US" sz="2800" b="1" dirty="0">
                <a:solidFill>
                  <a:schemeClr val="accent2">
                    <a:lumMod val="75000"/>
                  </a:schemeClr>
                </a:solidFill>
                <a:latin typeface="Times New Roman" pitchFamily="18" charset="0"/>
                <a:cs typeface="Times New Roman" pitchFamily="18" charset="0"/>
              </a:rPr>
              <a:t>:</a:t>
            </a:r>
          </a:p>
        </p:txBody>
      </p:sp>
      <p:sp>
        <p:nvSpPr>
          <p:cNvPr id="14" name="Rectangle 16"/>
          <p:cNvSpPr txBox="1">
            <a:spLocks noChangeArrowheads="1"/>
          </p:cNvSpPr>
          <p:nvPr/>
        </p:nvSpPr>
        <p:spPr bwMode="auto">
          <a:xfrm>
            <a:off x="453267" y="5853402"/>
            <a:ext cx="11471522" cy="58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20000"/>
              </a:spcBef>
              <a:spcAft>
                <a:spcPct val="0"/>
              </a:spcAft>
            </a:pPr>
            <a:r>
              <a:rPr lang="en-US" altLang="en-US" sz="3200" b="1">
                <a:solidFill>
                  <a:srgbClr val="002060"/>
                </a:solidFill>
                <a:latin typeface="Times New Roman" pitchFamily="18" charset="0"/>
                <a:cs typeface="Times New Roman" pitchFamily="18" charset="0"/>
              </a:rPr>
              <a:t>- Ông hiến toàn bộ đồn điền Chi Nê cho Nhà nước.</a:t>
            </a:r>
          </a:p>
        </p:txBody>
      </p:sp>
      <p:sp>
        <p:nvSpPr>
          <p:cNvPr id="15" name="Rectangle: Rounded Corners 14">
            <a:extLst>
              <a:ext uri="{FF2B5EF4-FFF2-40B4-BE49-F238E27FC236}">
                <a16:creationId xmlns:a16="http://schemas.microsoft.com/office/drawing/2014/main" id="{0FED4F8C-B31B-485D-B4D0-14F56376EDC3}"/>
              </a:ext>
            </a:extLst>
          </p:cNvPr>
          <p:cNvSpPr/>
          <p:nvPr/>
        </p:nvSpPr>
        <p:spPr>
          <a:xfrm>
            <a:off x="1002441" y="174171"/>
            <a:ext cx="10187119" cy="1153144"/>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r>
              <a:rPr lang="en-US" sz="4000" b="1">
                <a:solidFill>
                  <a:schemeClr val="accent6">
                    <a:lumMod val="75000"/>
                  </a:schemeClr>
                </a:solidFill>
                <a:latin typeface="UTM French Vanilla" panose="02040603050506020204" pitchFamily="18" charset="0"/>
                <a:cs typeface="Times New Roman" panose="02020603050405020304" pitchFamily="18" charset="0"/>
              </a:rPr>
              <a:t>1. Kể lại những đóng góp to lớn của ông Thiện qua các thời kì:</a:t>
            </a:r>
          </a:p>
        </p:txBody>
      </p:sp>
      <p:pic>
        <p:nvPicPr>
          <p:cNvPr id="19" name="图片 5">
            <a:hlinkClick r:id="rId7" action="ppaction://hlinksldjump"/>
            <a:extLst>
              <a:ext uri="{FF2B5EF4-FFF2-40B4-BE49-F238E27FC236}">
                <a16:creationId xmlns:a16="http://schemas.microsoft.com/office/drawing/2014/main" id="{99239A80-0E81-47D0-8115-47CEF68A315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114731"/>
            <a:ext cx="1193539" cy="978573"/>
          </a:xfrm>
          <a:prstGeom prst="rect">
            <a:avLst/>
          </a:prstGeom>
        </p:spPr>
      </p:pic>
      <p:grpSp>
        <p:nvGrpSpPr>
          <p:cNvPr id="28" name="Group 27">
            <a:extLst>
              <a:ext uri="{FF2B5EF4-FFF2-40B4-BE49-F238E27FC236}">
                <a16:creationId xmlns:a16="http://schemas.microsoft.com/office/drawing/2014/main" id="{6C3C22DA-ABF9-4374-B299-58629AC441C3}"/>
              </a:ext>
            </a:extLst>
          </p:cNvPr>
          <p:cNvGrpSpPr/>
          <p:nvPr/>
        </p:nvGrpSpPr>
        <p:grpSpPr>
          <a:xfrm>
            <a:off x="10617722" y="4065101"/>
            <a:ext cx="1143676" cy="3220914"/>
            <a:chOff x="10606045" y="3426165"/>
            <a:chExt cx="1143676" cy="3220914"/>
          </a:xfrm>
        </p:grpSpPr>
        <p:grpSp>
          <p:nvGrpSpPr>
            <p:cNvPr id="29" name="Group 28">
              <a:extLst>
                <a:ext uri="{FF2B5EF4-FFF2-40B4-BE49-F238E27FC236}">
                  <a16:creationId xmlns:a16="http://schemas.microsoft.com/office/drawing/2014/main" id="{57A1DC28-C430-4F2C-B9AB-55648D455B93}"/>
                </a:ext>
              </a:extLst>
            </p:cNvPr>
            <p:cNvGrpSpPr/>
            <p:nvPr/>
          </p:nvGrpSpPr>
          <p:grpSpPr>
            <a:xfrm>
              <a:off x="10606045" y="3426165"/>
              <a:ext cx="1143676" cy="3220914"/>
              <a:chOff x="3280224" y="3278611"/>
              <a:chExt cx="1143676" cy="3220914"/>
            </a:xfrm>
          </p:grpSpPr>
          <p:pic>
            <p:nvPicPr>
              <p:cNvPr id="31" name="Picture 4">
                <a:extLst>
                  <a:ext uri="{FF2B5EF4-FFF2-40B4-BE49-F238E27FC236}">
                    <a16:creationId xmlns:a16="http://schemas.microsoft.com/office/drawing/2014/main" id="{9A7DDA88-22DC-491D-9094-E2882A31EE8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0224" y="3278611"/>
                <a:ext cx="1132688" cy="3220914"/>
              </a:xfrm>
              <a:prstGeom prst="rect">
                <a:avLst/>
              </a:prstGeom>
            </p:spPr>
          </p:pic>
          <p:pic>
            <p:nvPicPr>
              <p:cNvPr id="32" name="Picture 5">
                <a:extLst>
                  <a:ext uri="{FF2B5EF4-FFF2-40B4-BE49-F238E27FC236}">
                    <a16:creationId xmlns:a16="http://schemas.microsoft.com/office/drawing/2014/main" id="{019B293C-AE3C-46B5-8351-F99176FDC3E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1863">
                <a:off x="3938936" y="5013324"/>
                <a:ext cx="484964" cy="822642"/>
              </a:xfrm>
              <a:prstGeom prst="rect">
                <a:avLst/>
              </a:prstGeom>
            </p:spPr>
          </p:pic>
        </p:grpSp>
        <p:pic>
          <p:nvPicPr>
            <p:cNvPr id="30" name="Picture 5">
              <a:extLst>
                <a:ext uri="{FF2B5EF4-FFF2-40B4-BE49-F238E27FC236}">
                  <a16:creationId xmlns:a16="http://schemas.microsoft.com/office/drawing/2014/main" id="{F5932D3B-77CE-4BBC-BBB4-F056941529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04915">
              <a:off x="10907321" y="4638004"/>
              <a:ext cx="451950" cy="668318"/>
            </a:xfrm>
            <a:prstGeom prst="rect">
              <a:avLst/>
            </a:prstGeom>
          </p:spPr>
        </p:pic>
      </p:grpSp>
      <p:grpSp>
        <p:nvGrpSpPr>
          <p:cNvPr id="33" name="Group 32">
            <a:extLst>
              <a:ext uri="{FF2B5EF4-FFF2-40B4-BE49-F238E27FC236}">
                <a16:creationId xmlns:a16="http://schemas.microsoft.com/office/drawing/2014/main" id="{0CF863BC-3503-4EC2-BC5D-290AD2A5B286}"/>
              </a:ext>
            </a:extLst>
          </p:cNvPr>
          <p:cNvGrpSpPr/>
          <p:nvPr/>
        </p:nvGrpSpPr>
        <p:grpSpPr>
          <a:xfrm>
            <a:off x="11163731" y="3522355"/>
            <a:ext cx="1143676" cy="3220914"/>
            <a:chOff x="10606045" y="3426165"/>
            <a:chExt cx="1143676" cy="3220914"/>
          </a:xfrm>
        </p:grpSpPr>
        <p:grpSp>
          <p:nvGrpSpPr>
            <p:cNvPr id="34" name="Group 33">
              <a:extLst>
                <a:ext uri="{FF2B5EF4-FFF2-40B4-BE49-F238E27FC236}">
                  <a16:creationId xmlns:a16="http://schemas.microsoft.com/office/drawing/2014/main" id="{802EC679-03A1-4AD3-BFC6-A780A447F4EF}"/>
                </a:ext>
              </a:extLst>
            </p:cNvPr>
            <p:cNvGrpSpPr/>
            <p:nvPr/>
          </p:nvGrpSpPr>
          <p:grpSpPr>
            <a:xfrm>
              <a:off x="10606045" y="3426165"/>
              <a:ext cx="1143676" cy="3220914"/>
              <a:chOff x="3280224" y="3278611"/>
              <a:chExt cx="1143676" cy="3220914"/>
            </a:xfrm>
          </p:grpSpPr>
          <p:pic>
            <p:nvPicPr>
              <p:cNvPr id="36" name="Picture 4">
                <a:extLst>
                  <a:ext uri="{FF2B5EF4-FFF2-40B4-BE49-F238E27FC236}">
                    <a16:creationId xmlns:a16="http://schemas.microsoft.com/office/drawing/2014/main" id="{15C13A32-DB27-4AEB-AA89-BB624308315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0224" y="3278611"/>
                <a:ext cx="1132688" cy="3220914"/>
              </a:xfrm>
              <a:prstGeom prst="rect">
                <a:avLst/>
              </a:prstGeom>
            </p:spPr>
          </p:pic>
          <p:pic>
            <p:nvPicPr>
              <p:cNvPr id="37" name="Picture 5">
                <a:extLst>
                  <a:ext uri="{FF2B5EF4-FFF2-40B4-BE49-F238E27FC236}">
                    <a16:creationId xmlns:a16="http://schemas.microsoft.com/office/drawing/2014/main" id="{92427110-4897-471A-8804-BBD738474B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1863">
                <a:off x="3938936" y="5013324"/>
                <a:ext cx="484964" cy="822642"/>
              </a:xfrm>
              <a:prstGeom prst="rect">
                <a:avLst/>
              </a:prstGeom>
            </p:spPr>
          </p:pic>
        </p:grpSp>
        <p:pic>
          <p:nvPicPr>
            <p:cNvPr id="35" name="Picture 5">
              <a:extLst>
                <a:ext uri="{FF2B5EF4-FFF2-40B4-BE49-F238E27FC236}">
                  <a16:creationId xmlns:a16="http://schemas.microsoft.com/office/drawing/2014/main" id="{E6387901-A6C8-41C9-BC15-E70FA1A602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04915">
              <a:off x="10907321" y="4638004"/>
              <a:ext cx="451950" cy="668318"/>
            </a:xfrm>
            <a:prstGeom prst="rect">
              <a:avLst/>
            </a:prstGeom>
          </p:spPr>
        </p:pic>
      </p:grpSp>
      <p:grpSp>
        <p:nvGrpSpPr>
          <p:cNvPr id="38" name="Group 37">
            <a:extLst>
              <a:ext uri="{FF2B5EF4-FFF2-40B4-BE49-F238E27FC236}">
                <a16:creationId xmlns:a16="http://schemas.microsoft.com/office/drawing/2014/main" id="{56965486-90D4-4AC8-8FF3-0BA16C17396B}"/>
              </a:ext>
            </a:extLst>
          </p:cNvPr>
          <p:cNvGrpSpPr/>
          <p:nvPr/>
        </p:nvGrpSpPr>
        <p:grpSpPr>
          <a:xfrm>
            <a:off x="10109229" y="3734899"/>
            <a:ext cx="1143676" cy="3220914"/>
            <a:chOff x="10606045" y="3426165"/>
            <a:chExt cx="1143676" cy="3220914"/>
          </a:xfrm>
        </p:grpSpPr>
        <p:grpSp>
          <p:nvGrpSpPr>
            <p:cNvPr id="39" name="Group 38">
              <a:extLst>
                <a:ext uri="{FF2B5EF4-FFF2-40B4-BE49-F238E27FC236}">
                  <a16:creationId xmlns:a16="http://schemas.microsoft.com/office/drawing/2014/main" id="{8B3ED47E-6CCD-4E3E-8820-1807AE653BF9}"/>
                </a:ext>
              </a:extLst>
            </p:cNvPr>
            <p:cNvGrpSpPr/>
            <p:nvPr/>
          </p:nvGrpSpPr>
          <p:grpSpPr>
            <a:xfrm>
              <a:off x="10606045" y="3426165"/>
              <a:ext cx="1143676" cy="3220914"/>
              <a:chOff x="3280224" y="3278611"/>
              <a:chExt cx="1143676" cy="3220914"/>
            </a:xfrm>
          </p:grpSpPr>
          <p:pic>
            <p:nvPicPr>
              <p:cNvPr id="41" name="Picture 4">
                <a:extLst>
                  <a:ext uri="{FF2B5EF4-FFF2-40B4-BE49-F238E27FC236}">
                    <a16:creationId xmlns:a16="http://schemas.microsoft.com/office/drawing/2014/main" id="{BC6CDF78-3AFA-4DBA-86D6-C9D9419B94F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0224" y="3278611"/>
                <a:ext cx="1132688" cy="3220914"/>
              </a:xfrm>
              <a:prstGeom prst="rect">
                <a:avLst/>
              </a:prstGeom>
            </p:spPr>
          </p:pic>
          <p:pic>
            <p:nvPicPr>
              <p:cNvPr id="42" name="Picture 5">
                <a:extLst>
                  <a:ext uri="{FF2B5EF4-FFF2-40B4-BE49-F238E27FC236}">
                    <a16:creationId xmlns:a16="http://schemas.microsoft.com/office/drawing/2014/main" id="{31E545C4-2FCF-4A19-9867-FB457648679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1863">
                <a:off x="3938936" y="5013324"/>
                <a:ext cx="484964" cy="822642"/>
              </a:xfrm>
              <a:prstGeom prst="rect">
                <a:avLst/>
              </a:prstGeom>
            </p:spPr>
          </p:pic>
        </p:grpSp>
        <p:pic>
          <p:nvPicPr>
            <p:cNvPr id="40" name="Picture 5">
              <a:extLst>
                <a:ext uri="{FF2B5EF4-FFF2-40B4-BE49-F238E27FC236}">
                  <a16:creationId xmlns:a16="http://schemas.microsoft.com/office/drawing/2014/main" id="{6E8640BE-AA65-43A7-9233-A9AF392FD6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04915">
              <a:off x="10907321" y="4638004"/>
              <a:ext cx="451950" cy="668318"/>
            </a:xfrm>
            <a:prstGeom prst="rect">
              <a:avLst/>
            </a:prstGeom>
          </p:spPr>
        </p:pic>
      </p:grpSp>
    </p:spTree>
    <p:extLst>
      <p:ext uri="{BB962C8B-B14F-4D97-AF65-F5344CB8AC3E}">
        <p14:creationId xmlns:p14="http://schemas.microsoft.com/office/powerpoint/2010/main" val="293262189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51"/>
                                        </p:tgtEl>
                                        <p:attrNameLst>
                                          <p:attrName>style.visibility</p:attrName>
                                        </p:attrNameLst>
                                      </p:cBhvr>
                                      <p:to>
                                        <p:strVal val="visible"/>
                                      </p:to>
                                    </p:set>
                                    <p:anim calcmode="lin" valueType="num">
                                      <p:cBhvr additive="base">
                                        <p:cTn id="7" dur="500" fill="hold"/>
                                        <p:tgtEl>
                                          <p:spTgt spid="10251"/>
                                        </p:tgtEl>
                                        <p:attrNameLst>
                                          <p:attrName>ppt_x</p:attrName>
                                        </p:attrNameLst>
                                      </p:cBhvr>
                                      <p:tavLst>
                                        <p:tav tm="0">
                                          <p:val>
                                            <p:strVal val="0-#ppt_w/2"/>
                                          </p:val>
                                        </p:tav>
                                        <p:tav tm="100000">
                                          <p:val>
                                            <p:strVal val="#ppt_x"/>
                                          </p:val>
                                        </p:tav>
                                      </p:tavLst>
                                    </p:anim>
                                    <p:anim calcmode="lin" valueType="num">
                                      <p:cBhvr additive="base">
                                        <p:cTn id="8" dur="500" fill="hold"/>
                                        <p:tgtEl>
                                          <p:spTgt spid="1025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iterate type="lt">
                                    <p:tmPct val="12000"/>
                                  </p:iterate>
                                  <p:childTnLst>
                                    <p:set>
                                      <p:cBhvr>
                                        <p:cTn id="12" dur="1" fill="hold">
                                          <p:stCondLst>
                                            <p:cond delay="0"/>
                                          </p:stCondLst>
                                        </p:cTn>
                                        <p:tgtEl>
                                          <p:spTgt spid="10252"/>
                                        </p:tgtEl>
                                        <p:attrNameLst>
                                          <p:attrName>style.visibility</p:attrName>
                                        </p:attrNameLst>
                                      </p:cBhvr>
                                      <p:to>
                                        <p:strVal val="visible"/>
                                      </p:to>
                                    </p:set>
                                    <p:animEffect transition="in" filter="fade">
                                      <p:cBhvr>
                                        <p:cTn id="13" dur="500"/>
                                        <p:tgtEl>
                                          <p:spTgt spid="1025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253"/>
                                        </p:tgtEl>
                                        <p:attrNameLst>
                                          <p:attrName>style.visibility</p:attrName>
                                        </p:attrNameLst>
                                      </p:cBhvr>
                                      <p:to>
                                        <p:strVal val="visible"/>
                                      </p:to>
                                    </p:set>
                                    <p:anim calcmode="lin" valueType="num">
                                      <p:cBhvr additive="base">
                                        <p:cTn id="18" dur="500" fill="hold"/>
                                        <p:tgtEl>
                                          <p:spTgt spid="10253"/>
                                        </p:tgtEl>
                                        <p:attrNameLst>
                                          <p:attrName>ppt_x</p:attrName>
                                        </p:attrNameLst>
                                      </p:cBhvr>
                                      <p:tavLst>
                                        <p:tav tm="0">
                                          <p:val>
                                            <p:strVal val="0-#ppt_w/2"/>
                                          </p:val>
                                        </p:tav>
                                        <p:tav tm="100000">
                                          <p:val>
                                            <p:strVal val="#ppt_x"/>
                                          </p:val>
                                        </p:tav>
                                      </p:tavLst>
                                    </p:anim>
                                    <p:anim calcmode="lin" valueType="num">
                                      <p:cBhvr additive="base">
                                        <p:cTn id="19" dur="500" fill="hold"/>
                                        <p:tgtEl>
                                          <p:spTgt spid="1025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lt">
                                    <p:tmPct val="12000"/>
                                  </p:iterate>
                                  <p:childTnLst>
                                    <p:set>
                                      <p:cBhvr>
                                        <p:cTn id="23" dur="1" fill="hold">
                                          <p:stCondLst>
                                            <p:cond delay="0"/>
                                          </p:stCondLst>
                                        </p:cTn>
                                        <p:tgtEl>
                                          <p:spTgt spid="10254"/>
                                        </p:tgtEl>
                                        <p:attrNameLst>
                                          <p:attrName>style.visibility</p:attrName>
                                        </p:attrNameLst>
                                      </p:cBhvr>
                                      <p:to>
                                        <p:strVal val="visible"/>
                                      </p:to>
                                    </p:set>
                                    <p:animEffect transition="in" filter="fade">
                                      <p:cBhvr>
                                        <p:cTn id="24" dur="500"/>
                                        <p:tgtEl>
                                          <p:spTgt spid="1025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iterate type="lt">
                                    <p:tmPct val="12000"/>
                                  </p:iterate>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iterate type="lt">
                                    <p:tmPct val="12000"/>
                                  </p:iterate>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p:bldP spid="10252" grpId="0"/>
      <p:bldP spid="10253" grpId="0"/>
      <p:bldP spid="10254"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05A8918A-CB5A-4932-B5EB-C8A85C8067F3}"/>
              </a:ext>
            </a:extLst>
          </p:cNvPr>
          <p:cNvSpPr/>
          <p:nvPr/>
        </p:nvSpPr>
        <p:spPr>
          <a:xfrm>
            <a:off x="109008" y="1281396"/>
            <a:ext cx="11973984" cy="4191440"/>
          </a:xfrm>
          <a:prstGeom prst="round2DiagRect">
            <a:avLst/>
          </a:prstGeom>
          <a:solidFill>
            <a:schemeClr val="bg1">
              <a:alpha val="8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Text Box 9"/>
          <p:cNvSpPr txBox="1">
            <a:spLocks noChangeArrowheads="1"/>
          </p:cNvSpPr>
          <p:nvPr/>
        </p:nvSpPr>
        <p:spPr bwMode="auto">
          <a:xfrm>
            <a:off x="513230" y="2002222"/>
            <a:ext cx="1117775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0"/>
              </a:spcBef>
              <a:spcAft>
                <a:spcPct val="0"/>
              </a:spcAft>
            </a:pPr>
            <a:r>
              <a:rPr lang="en-US" sz="3600">
                <a:solidFill>
                  <a:srgbClr val="002060"/>
                </a:solidFill>
                <a:latin typeface="Times New Roman" pitchFamily="18" charset="0"/>
                <a:cs typeface="Times New Roman" pitchFamily="18" charset="0"/>
              </a:rPr>
              <a:t>Việc làm của ông Thiện cho thấy ông là một công dân yêu nước, có tấm lòng vì đại nghĩa, sẵn sàng hiến tặng số tài sản rất lớn của mình cho Cách mạng vì mong muốn được góp sức mình vào sự nghiệp chung.</a:t>
            </a:r>
          </a:p>
        </p:txBody>
      </p:sp>
      <p:sp>
        <p:nvSpPr>
          <p:cNvPr id="6" name="Rectangle: Rounded Corners 5">
            <a:extLst>
              <a:ext uri="{FF2B5EF4-FFF2-40B4-BE49-F238E27FC236}">
                <a16:creationId xmlns:a16="http://schemas.microsoft.com/office/drawing/2014/main" id="{8718417A-88AF-4E28-ACD8-C89677B851A9}"/>
              </a:ext>
            </a:extLst>
          </p:cNvPr>
          <p:cNvSpPr/>
          <p:nvPr/>
        </p:nvSpPr>
        <p:spPr>
          <a:xfrm>
            <a:off x="1002441" y="843486"/>
            <a:ext cx="10810618" cy="1048701"/>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r>
              <a:rPr lang="en-US" sz="4000" b="1">
                <a:solidFill>
                  <a:schemeClr val="accent6">
                    <a:lumMod val="75000"/>
                  </a:schemeClr>
                </a:solidFill>
                <a:latin typeface="UTM French Vanilla" panose="02040603050506020204" pitchFamily="18" charset="0"/>
                <a:cs typeface="Times New Roman" panose="02020603050405020304" pitchFamily="18" charset="0"/>
              </a:rPr>
              <a:t>2. Việc làm của ông Thiện thể hiện những phẩm chất gì?</a:t>
            </a:r>
          </a:p>
        </p:txBody>
      </p:sp>
      <p:grpSp>
        <p:nvGrpSpPr>
          <p:cNvPr id="8" name="组合 47">
            <a:extLst>
              <a:ext uri="{FF2B5EF4-FFF2-40B4-BE49-F238E27FC236}">
                <a16:creationId xmlns:a16="http://schemas.microsoft.com/office/drawing/2014/main" id="{A3ACA77E-C4D6-4DA7-9DBA-07117FC42F13}"/>
              </a:ext>
            </a:extLst>
          </p:cNvPr>
          <p:cNvGrpSpPr/>
          <p:nvPr/>
        </p:nvGrpSpPr>
        <p:grpSpPr>
          <a:xfrm>
            <a:off x="19866" y="5706559"/>
            <a:ext cx="12152268" cy="1151441"/>
            <a:chOff x="-2055784" y="5706558"/>
            <a:chExt cx="12152268" cy="1151441"/>
          </a:xfrm>
        </p:grpSpPr>
        <p:pic>
          <p:nvPicPr>
            <p:cNvPr id="9" name="图片 44">
              <a:extLst>
                <a:ext uri="{FF2B5EF4-FFF2-40B4-BE49-F238E27FC236}">
                  <a16:creationId xmlns:a16="http://schemas.microsoft.com/office/drawing/2014/main" id="{5680AD20-6504-469D-BADC-05BFA30D4F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0" name="图片 43">
              <a:extLst>
                <a:ext uri="{FF2B5EF4-FFF2-40B4-BE49-F238E27FC236}">
                  <a16:creationId xmlns:a16="http://schemas.microsoft.com/office/drawing/2014/main" id="{C9EF32A8-2403-4802-9B5E-494B1D34B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1" name="图片 41">
              <a:extLst>
                <a:ext uri="{FF2B5EF4-FFF2-40B4-BE49-F238E27FC236}">
                  <a16:creationId xmlns:a16="http://schemas.microsoft.com/office/drawing/2014/main" id="{A268D7C7-587B-4951-82DF-CDDD66AF191F}"/>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2" name="图片 42">
              <a:extLst>
                <a:ext uri="{FF2B5EF4-FFF2-40B4-BE49-F238E27FC236}">
                  <a16:creationId xmlns:a16="http://schemas.microsoft.com/office/drawing/2014/main" id="{C7CE3A21-E32D-492E-8F26-396088EF5589}"/>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3" name="图片 45">
              <a:extLst>
                <a:ext uri="{FF2B5EF4-FFF2-40B4-BE49-F238E27FC236}">
                  <a16:creationId xmlns:a16="http://schemas.microsoft.com/office/drawing/2014/main" id="{1482EB1C-2A1D-474B-A24B-9191C24F4B1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4" name="图片 46">
              <a:extLst>
                <a:ext uri="{FF2B5EF4-FFF2-40B4-BE49-F238E27FC236}">
                  <a16:creationId xmlns:a16="http://schemas.microsoft.com/office/drawing/2014/main" id="{85DA381F-746F-4ADB-9A7C-D8FB9BD35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5" name="图片 48">
              <a:extLst>
                <a:ext uri="{FF2B5EF4-FFF2-40B4-BE49-F238E27FC236}">
                  <a16:creationId xmlns:a16="http://schemas.microsoft.com/office/drawing/2014/main" id="{535049CA-783D-4274-8A7A-3F2D0C1D7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6" name="图片 5">
            <a:hlinkClick r:id="rId7" action="ppaction://hlinksldjump"/>
            <a:extLst>
              <a:ext uri="{FF2B5EF4-FFF2-40B4-BE49-F238E27FC236}">
                <a16:creationId xmlns:a16="http://schemas.microsoft.com/office/drawing/2014/main" id="{8BB72494-2260-4758-81A7-B34D6693532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114731"/>
            <a:ext cx="1193539" cy="978573"/>
          </a:xfrm>
          <a:prstGeom prst="rect">
            <a:avLst/>
          </a:prstGeom>
        </p:spPr>
      </p:pic>
      <p:grpSp>
        <p:nvGrpSpPr>
          <p:cNvPr id="17" name="Group 16">
            <a:extLst>
              <a:ext uri="{FF2B5EF4-FFF2-40B4-BE49-F238E27FC236}">
                <a16:creationId xmlns:a16="http://schemas.microsoft.com/office/drawing/2014/main" id="{43339BA8-0266-40CE-BFFC-6378D3555BA5}"/>
              </a:ext>
            </a:extLst>
          </p:cNvPr>
          <p:cNvGrpSpPr/>
          <p:nvPr/>
        </p:nvGrpSpPr>
        <p:grpSpPr>
          <a:xfrm>
            <a:off x="10617722" y="3700373"/>
            <a:ext cx="1143676" cy="3220914"/>
            <a:chOff x="10606045" y="3426165"/>
            <a:chExt cx="1143676" cy="3220914"/>
          </a:xfrm>
        </p:grpSpPr>
        <p:grpSp>
          <p:nvGrpSpPr>
            <p:cNvPr id="18" name="Group 17">
              <a:extLst>
                <a:ext uri="{FF2B5EF4-FFF2-40B4-BE49-F238E27FC236}">
                  <a16:creationId xmlns:a16="http://schemas.microsoft.com/office/drawing/2014/main" id="{3A955B60-A689-4B1A-BCFF-828526759485}"/>
                </a:ext>
              </a:extLst>
            </p:cNvPr>
            <p:cNvGrpSpPr/>
            <p:nvPr/>
          </p:nvGrpSpPr>
          <p:grpSpPr>
            <a:xfrm>
              <a:off x="10606045" y="3426165"/>
              <a:ext cx="1143676" cy="3220914"/>
              <a:chOff x="3280224" y="3278611"/>
              <a:chExt cx="1143676" cy="3220914"/>
            </a:xfrm>
          </p:grpSpPr>
          <p:pic>
            <p:nvPicPr>
              <p:cNvPr id="20" name="Picture 4">
                <a:extLst>
                  <a:ext uri="{FF2B5EF4-FFF2-40B4-BE49-F238E27FC236}">
                    <a16:creationId xmlns:a16="http://schemas.microsoft.com/office/drawing/2014/main" id="{F233B2E3-4E17-4CA3-9C10-B1AF8004B7F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0224" y="3278611"/>
                <a:ext cx="1132688" cy="3220914"/>
              </a:xfrm>
              <a:prstGeom prst="rect">
                <a:avLst/>
              </a:prstGeom>
            </p:spPr>
          </p:pic>
          <p:pic>
            <p:nvPicPr>
              <p:cNvPr id="21" name="Picture 5">
                <a:extLst>
                  <a:ext uri="{FF2B5EF4-FFF2-40B4-BE49-F238E27FC236}">
                    <a16:creationId xmlns:a16="http://schemas.microsoft.com/office/drawing/2014/main" id="{E03C5E35-AB38-4442-B024-C7B2964F38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1863">
                <a:off x="3938936" y="5013324"/>
                <a:ext cx="484964" cy="822642"/>
              </a:xfrm>
              <a:prstGeom prst="rect">
                <a:avLst/>
              </a:prstGeom>
            </p:spPr>
          </p:pic>
        </p:grpSp>
        <p:pic>
          <p:nvPicPr>
            <p:cNvPr id="19" name="Picture 5">
              <a:extLst>
                <a:ext uri="{FF2B5EF4-FFF2-40B4-BE49-F238E27FC236}">
                  <a16:creationId xmlns:a16="http://schemas.microsoft.com/office/drawing/2014/main" id="{36C52C69-1865-4B22-9BEE-4E2A307B524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04915">
              <a:off x="10907321" y="4638004"/>
              <a:ext cx="451950" cy="668318"/>
            </a:xfrm>
            <a:prstGeom prst="rect">
              <a:avLst/>
            </a:prstGeom>
          </p:spPr>
        </p:pic>
      </p:grpSp>
      <p:grpSp>
        <p:nvGrpSpPr>
          <p:cNvPr id="22" name="Group 21">
            <a:extLst>
              <a:ext uri="{FF2B5EF4-FFF2-40B4-BE49-F238E27FC236}">
                <a16:creationId xmlns:a16="http://schemas.microsoft.com/office/drawing/2014/main" id="{B1B7B333-DEF4-4F8B-B4A6-EB460491F4C9}"/>
              </a:ext>
            </a:extLst>
          </p:cNvPr>
          <p:cNvGrpSpPr/>
          <p:nvPr/>
        </p:nvGrpSpPr>
        <p:grpSpPr>
          <a:xfrm>
            <a:off x="11163731" y="3157627"/>
            <a:ext cx="1143676" cy="3220914"/>
            <a:chOff x="10606045" y="3426165"/>
            <a:chExt cx="1143676" cy="3220914"/>
          </a:xfrm>
        </p:grpSpPr>
        <p:grpSp>
          <p:nvGrpSpPr>
            <p:cNvPr id="23" name="Group 22">
              <a:extLst>
                <a:ext uri="{FF2B5EF4-FFF2-40B4-BE49-F238E27FC236}">
                  <a16:creationId xmlns:a16="http://schemas.microsoft.com/office/drawing/2014/main" id="{2F57A0E5-28EB-4533-A6EC-5CCA769354CB}"/>
                </a:ext>
              </a:extLst>
            </p:cNvPr>
            <p:cNvGrpSpPr/>
            <p:nvPr/>
          </p:nvGrpSpPr>
          <p:grpSpPr>
            <a:xfrm>
              <a:off x="10606045" y="3426165"/>
              <a:ext cx="1143676" cy="3220914"/>
              <a:chOff x="3280224" y="3278611"/>
              <a:chExt cx="1143676" cy="3220914"/>
            </a:xfrm>
          </p:grpSpPr>
          <p:pic>
            <p:nvPicPr>
              <p:cNvPr id="25" name="Picture 4">
                <a:extLst>
                  <a:ext uri="{FF2B5EF4-FFF2-40B4-BE49-F238E27FC236}">
                    <a16:creationId xmlns:a16="http://schemas.microsoft.com/office/drawing/2014/main" id="{38389961-11FD-436E-8C96-A9508B775D5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0224" y="3278611"/>
                <a:ext cx="1132688" cy="3220914"/>
              </a:xfrm>
              <a:prstGeom prst="rect">
                <a:avLst/>
              </a:prstGeom>
            </p:spPr>
          </p:pic>
          <p:pic>
            <p:nvPicPr>
              <p:cNvPr id="26" name="Picture 5">
                <a:extLst>
                  <a:ext uri="{FF2B5EF4-FFF2-40B4-BE49-F238E27FC236}">
                    <a16:creationId xmlns:a16="http://schemas.microsoft.com/office/drawing/2014/main" id="{77741094-8790-4951-ADA6-D0500AB17E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1863">
                <a:off x="3938936" y="5013324"/>
                <a:ext cx="484964" cy="822642"/>
              </a:xfrm>
              <a:prstGeom prst="rect">
                <a:avLst/>
              </a:prstGeom>
            </p:spPr>
          </p:pic>
        </p:grpSp>
        <p:pic>
          <p:nvPicPr>
            <p:cNvPr id="24" name="Picture 5">
              <a:extLst>
                <a:ext uri="{FF2B5EF4-FFF2-40B4-BE49-F238E27FC236}">
                  <a16:creationId xmlns:a16="http://schemas.microsoft.com/office/drawing/2014/main" id="{46D16D28-70D2-46A0-B582-A313C9A882C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04915">
              <a:off x="10907321" y="4638004"/>
              <a:ext cx="451950" cy="668318"/>
            </a:xfrm>
            <a:prstGeom prst="rect">
              <a:avLst/>
            </a:prstGeom>
          </p:spPr>
        </p:pic>
      </p:grpSp>
      <p:grpSp>
        <p:nvGrpSpPr>
          <p:cNvPr id="27" name="Group 26">
            <a:extLst>
              <a:ext uri="{FF2B5EF4-FFF2-40B4-BE49-F238E27FC236}">
                <a16:creationId xmlns:a16="http://schemas.microsoft.com/office/drawing/2014/main" id="{996AA668-247D-48FE-9630-2081B422287D}"/>
              </a:ext>
            </a:extLst>
          </p:cNvPr>
          <p:cNvGrpSpPr/>
          <p:nvPr/>
        </p:nvGrpSpPr>
        <p:grpSpPr>
          <a:xfrm>
            <a:off x="10109229" y="3408271"/>
            <a:ext cx="1143676" cy="3220914"/>
            <a:chOff x="10606045" y="3426165"/>
            <a:chExt cx="1143676" cy="3220914"/>
          </a:xfrm>
        </p:grpSpPr>
        <p:grpSp>
          <p:nvGrpSpPr>
            <p:cNvPr id="28" name="Group 27">
              <a:extLst>
                <a:ext uri="{FF2B5EF4-FFF2-40B4-BE49-F238E27FC236}">
                  <a16:creationId xmlns:a16="http://schemas.microsoft.com/office/drawing/2014/main" id="{163E89F7-DB1B-4354-AF7E-03E6B4EB55EA}"/>
                </a:ext>
              </a:extLst>
            </p:cNvPr>
            <p:cNvGrpSpPr/>
            <p:nvPr/>
          </p:nvGrpSpPr>
          <p:grpSpPr>
            <a:xfrm>
              <a:off x="10606045" y="3426165"/>
              <a:ext cx="1143676" cy="3220914"/>
              <a:chOff x="3280224" y="3278611"/>
              <a:chExt cx="1143676" cy="3220914"/>
            </a:xfrm>
          </p:grpSpPr>
          <p:pic>
            <p:nvPicPr>
              <p:cNvPr id="30" name="Picture 4">
                <a:extLst>
                  <a:ext uri="{FF2B5EF4-FFF2-40B4-BE49-F238E27FC236}">
                    <a16:creationId xmlns:a16="http://schemas.microsoft.com/office/drawing/2014/main" id="{BAF9C89D-9EEE-4185-ADE0-90472F9E298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0224" y="3278611"/>
                <a:ext cx="1132688" cy="3220914"/>
              </a:xfrm>
              <a:prstGeom prst="rect">
                <a:avLst/>
              </a:prstGeom>
            </p:spPr>
          </p:pic>
          <p:pic>
            <p:nvPicPr>
              <p:cNvPr id="31" name="Picture 5">
                <a:extLst>
                  <a:ext uri="{FF2B5EF4-FFF2-40B4-BE49-F238E27FC236}">
                    <a16:creationId xmlns:a16="http://schemas.microsoft.com/office/drawing/2014/main" id="{E8E1D1A6-BFA5-4FB1-B32D-A2D5D5EA022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1863">
                <a:off x="3938936" y="5013324"/>
                <a:ext cx="484964" cy="822642"/>
              </a:xfrm>
              <a:prstGeom prst="rect">
                <a:avLst/>
              </a:prstGeom>
            </p:spPr>
          </p:pic>
        </p:grpSp>
        <p:pic>
          <p:nvPicPr>
            <p:cNvPr id="29" name="Picture 5">
              <a:extLst>
                <a:ext uri="{FF2B5EF4-FFF2-40B4-BE49-F238E27FC236}">
                  <a16:creationId xmlns:a16="http://schemas.microsoft.com/office/drawing/2014/main" id="{084C1D74-FDFC-4A6E-ACED-FE839A0F74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04915">
              <a:off x="10907321" y="4638004"/>
              <a:ext cx="451950" cy="668318"/>
            </a:xfrm>
            <a:prstGeom prst="rect">
              <a:avLst/>
            </a:prstGeom>
          </p:spPr>
        </p:pic>
      </p:grpSp>
    </p:spTree>
    <p:extLst>
      <p:ext uri="{BB962C8B-B14F-4D97-AF65-F5344CB8AC3E}">
        <p14:creationId xmlns:p14="http://schemas.microsoft.com/office/powerpoint/2010/main" val="2479821855"/>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9225"/>
                                        </p:tgtEl>
                                        <p:attrNameLst>
                                          <p:attrName>style.visibility</p:attrName>
                                        </p:attrNameLst>
                                      </p:cBhvr>
                                      <p:to>
                                        <p:strVal val="visible"/>
                                      </p:to>
                                    </p:set>
                                    <p:anim calcmode="lin" valueType="num">
                                      <p:cBhvr>
                                        <p:cTn id="22" dur="1000" fill="hold"/>
                                        <p:tgtEl>
                                          <p:spTgt spid="9225"/>
                                        </p:tgtEl>
                                        <p:attrNameLst>
                                          <p:attrName>ppt_x</p:attrName>
                                        </p:attrNameLst>
                                      </p:cBhvr>
                                      <p:tavLst>
                                        <p:tav tm="0">
                                          <p:val>
                                            <p:strVal val="#ppt_x-.2"/>
                                          </p:val>
                                        </p:tav>
                                        <p:tav tm="100000">
                                          <p:val>
                                            <p:strVal val="#ppt_x"/>
                                          </p:val>
                                        </p:tav>
                                      </p:tavLst>
                                    </p:anim>
                                    <p:anim calcmode="lin" valueType="num">
                                      <p:cBhvr>
                                        <p:cTn id="23" dur="1000" fill="hold"/>
                                        <p:tgtEl>
                                          <p:spTgt spid="922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Top Corners Snipped 8">
            <a:extLst>
              <a:ext uri="{FF2B5EF4-FFF2-40B4-BE49-F238E27FC236}">
                <a16:creationId xmlns:a16="http://schemas.microsoft.com/office/drawing/2014/main" id="{8E97ADAE-53F7-4FD9-A75E-08793142C7F3}"/>
              </a:ext>
            </a:extLst>
          </p:cNvPr>
          <p:cNvSpPr/>
          <p:nvPr/>
        </p:nvSpPr>
        <p:spPr>
          <a:xfrm>
            <a:off x="109008" y="1288192"/>
            <a:ext cx="11973984" cy="5060300"/>
          </a:xfrm>
          <a:prstGeom prst="snip2SameRect">
            <a:avLst/>
          </a:prstGeom>
          <a:solidFill>
            <a:schemeClr val="bg1">
              <a:alpha val="8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11"/>
          <p:cNvSpPr txBox="1">
            <a:spLocks noChangeArrowheads="1"/>
          </p:cNvSpPr>
          <p:nvPr/>
        </p:nvSpPr>
        <p:spPr bwMode="auto">
          <a:xfrm>
            <a:off x="583324" y="2235786"/>
            <a:ext cx="11025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0"/>
              </a:spcBef>
              <a:spcAft>
                <a:spcPct val="0"/>
              </a:spcAft>
            </a:pPr>
            <a:r>
              <a:rPr lang="en-US" sz="3200">
                <a:solidFill>
                  <a:srgbClr val="002060"/>
                </a:solidFill>
                <a:latin typeface="Times New Roman" pitchFamily="18" charset="0"/>
                <a:cs typeface="Times New Roman" pitchFamily="18" charset="0"/>
              </a:rPr>
              <a:t>- Người công dân phải có trách nhiệm với vận mệnh của đất nước.</a:t>
            </a:r>
          </a:p>
        </p:txBody>
      </p:sp>
      <p:sp>
        <p:nvSpPr>
          <p:cNvPr id="4" name="Text Box 12"/>
          <p:cNvSpPr txBox="1">
            <a:spLocks noChangeArrowheads="1"/>
          </p:cNvSpPr>
          <p:nvPr/>
        </p:nvSpPr>
        <p:spPr bwMode="auto">
          <a:xfrm>
            <a:off x="583324" y="3024489"/>
            <a:ext cx="110033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0"/>
              </a:spcBef>
              <a:spcAft>
                <a:spcPct val="0"/>
              </a:spcAft>
            </a:pPr>
            <a:r>
              <a:rPr lang="en-US" sz="3200">
                <a:solidFill>
                  <a:srgbClr val="002060"/>
                </a:solidFill>
                <a:latin typeface="Times New Roman" pitchFamily="18" charset="0"/>
                <a:cs typeface="Times New Roman" pitchFamily="18" charset="0"/>
              </a:rPr>
              <a:t>- Người công dân phải biết hi sinh vì cách mạng, vì sự nghiệp xây dựng và bảo vệ Tổ quốc.</a:t>
            </a:r>
          </a:p>
        </p:txBody>
      </p:sp>
      <p:sp>
        <p:nvSpPr>
          <p:cNvPr id="5" name="Text Box 13"/>
          <p:cNvSpPr txBox="1">
            <a:spLocks noChangeArrowheads="1"/>
          </p:cNvSpPr>
          <p:nvPr/>
        </p:nvSpPr>
        <p:spPr bwMode="auto">
          <a:xfrm>
            <a:off x="583324" y="4305635"/>
            <a:ext cx="108699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0"/>
              </a:spcBef>
              <a:spcAft>
                <a:spcPct val="0"/>
              </a:spcAft>
            </a:pPr>
            <a:r>
              <a:rPr lang="en-US" sz="3200">
                <a:solidFill>
                  <a:srgbClr val="002060"/>
                </a:solidFill>
                <a:latin typeface="Times New Roman" pitchFamily="18" charset="0"/>
                <a:cs typeface="Times New Roman" pitchFamily="18" charset="0"/>
              </a:rPr>
              <a:t>- Người công dân phải biết góp công, góp của vào sự nghiệp xây dựng và bảo vệ Tổ quốc.</a:t>
            </a:r>
          </a:p>
        </p:txBody>
      </p:sp>
      <p:sp>
        <p:nvSpPr>
          <p:cNvPr id="11" name="Rectangle: Rounded Corners 10">
            <a:extLst>
              <a:ext uri="{FF2B5EF4-FFF2-40B4-BE49-F238E27FC236}">
                <a16:creationId xmlns:a16="http://schemas.microsoft.com/office/drawing/2014/main" id="{9D1D03F5-F1AD-4CC5-A3B0-0016BA641CD0}"/>
              </a:ext>
            </a:extLst>
          </p:cNvPr>
          <p:cNvSpPr/>
          <p:nvPr/>
        </p:nvSpPr>
        <p:spPr>
          <a:xfrm>
            <a:off x="776025" y="804572"/>
            <a:ext cx="10810618" cy="1357072"/>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r>
              <a:rPr lang="en-US" sz="3600" b="1" i="1">
                <a:solidFill>
                  <a:srgbClr val="000000"/>
                </a:solidFill>
              </a:rPr>
              <a:t> </a:t>
            </a:r>
            <a:r>
              <a:rPr lang="en-US" sz="4000" b="1">
                <a:solidFill>
                  <a:schemeClr val="accent6">
                    <a:lumMod val="75000"/>
                  </a:schemeClr>
                </a:solidFill>
                <a:latin typeface="UTM French Vanilla" panose="02040603050506020204" pitchFamily="18" charset="0"/>
                <a:cs typeface="Times New Roman" panose="02020603050405020304" pitchFamily="18" charset="0"/>
              </a:rPr>
              <a:t>3. Từ câu chuyện trên, em suy nghĩ như thế nào về trách nhiệm của công dân với đất nước?</a:t>
            </a:r>
          </a:p>
        </p:txBody>
      </p:sp>
      <p:grpSp>
        <p:nvGrpSpPr>
          <p:cNvPr id="12" name="组合 47">
            <a:extLst>
              <a:ext uri="{FF2B5EF4-FFF2-40B4-BE49-F238E27FC236}">
                <a16:creationId xmlns:a16="http://schemas.microsoft.com/office/drawing/2014/main" id="{5E0AAB81-CF4C-41DF-BB05-9B0006F0BC73}"/>
              </a:ext>
            </a:extLst>
          </p:cNvPr>
          <p:cNvGrpSpPr/>
          <p:nvPr/>
        </p:nvGrpSpPr>
        <p:grpSpPr>
          <a:xfrm>
            <a:off x="19866" y="5706559"/>
            <a:ext cx="12152268" cy="1151441"/>
            <a:chOff x="-2055784" y="5706558"/>
            <a:chExt cx="12152268" cy="1151441"/>
          </a:xfrm>
        </p:grpSpPr>
        <p:pic>
          <p:nvPicPr>
            <p:cNvPr id="13" name="图片 44">
              <a:extLst>
                <a:ext uri="{FF2B5EF4-FFF2-40B4-BE49-F238E27FC236}">
                  <a16:creationId xmlns:a16="http://schemas.microsoft.com/office/drawing/2014/main" id="{162AB3C1-C32A-47FF-94EB-1A8F6FEC7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4" name="图片 43">
              <a:extLst>
                <a:ext uri="{FF2B5EF4-FFF2-40B4-BE49-F238E27FC236}">
                  <a16:creationId xmlns:a16="http://schemas.microsoft.com/office/drawing/2014/main" id="{A417D2DD-00DA-488F-A5AD-547A8422A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5" name="图片 41">
              <a:extLst>
                <a:ext uri="{FF2B5EF4-FFF2-40B4-BE49-F238E27FC236}">
                  <a16:creationId xmlns:a16="http://schemas.microsoft.com/office/drawing/2014/main" id="{40518E73-3EEE-46E0-8CBB-382013ED7046}"/>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42">
              <a:extLst>
                <a:ext uri="{FF2B5EF4-FFF2-40B4-BE49-F238E27FC236}">
                  <a16:creationId xmlns:a16="http://schemas.microsoft.com/office/drawing/2014/main" id="{37002621-1EA5-48C2-9DA7-49328A912B79}"/>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45">
              <a:extLst>
                <a:ext uri="{FF2B5EF4-FFF2-40B4-BE49-F238E27FC236}">
                  <a16:creationId xmlns:a16="http://schemas.microsoft.com/office/drawing/2014/main" id="{CF0DBC6D-4910-4463-AD53-C192009528D8}"/>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8" name="图片 46">
              <a:extLst>
                <a:ext uri="{FF2B5EF4-FFF2-40B4-BE49-F238E27FC236}">
                  <a16:creationId xmlns:a16="http://schemas.microsoft.com/office/drawing/2014/main" id="{9B9DB76C-BE7A-41C4-8943-55F45CDA3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9" name="图片 48">
              <a:extLst>
                <a:ext uri="{FF2B5EF4-FFF2-40B4-BE49-F238E27FC236}">
                  <a16:creationId xmlns:a16="http://schemas.microsoft.com/office/drawing/2014/main" id="{F74364E1-8FDD-4942-9157-0EC9EA54E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0" name="图片 5">
            <a:hlinkClick r:id="rId7" action="ppaction://hlinksldjump"/>
            <a:extLst>
              <a:ext uri="{FF2B5EF4-FFF2-40B4-BE49-F238E27FC236}">
                <a16:creationId xmlns:a16="http://schemas.microsoft.com/office/drawing/2014/main" id="{791A4BB9-5220-48FE-BA97-A983E5432BF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flipH="1">
            <a:off x="10998461" y="114731"/>
            <a:ext cx="1193539" cy="978573"/>
          </a:xfrm>
          <a:prstGeom prst="rect">
            <a:avLst/>
          </a:prstGeom>
        </p:spPr>
      </p:pic>
      <p:grpSp>
        <p:nvGrpSpPr>
          <p:cNvPr id="26" name="Group 25">
            <a:extLst>
              <a:ext uri="{FF2B5EF4-FFF2-40B4-BE49-F238E27FC236}">
                <a16:creationId xmlns:a16="http://schemas.microsoft.com/office/drawing/2014/main" id="{31F89D36-EA9E-41B8-A252-5EC92BD5A003}"/>
              </a:ext>
            </a:extLst>
          </p:cNvPr>
          <p:cNvGrpSpPr/>
          <p:nvPr/>
        </p:nvGrpSpPr>
        <p:grpSpPr>
          <a:xfrm>
            <a:off x="11406774" y="3986954"/>
            <a:ext cx="873468" cy="2875364"/>
            <a:chOff x="10606045" y="3426165"/>
            <a:chExt cx="1143676" cy="3220914"/>
          </a:xfrm>
        </p:grpSpPr>
        <p:grpSp>
          <p:nvGrpSpPr>
            <p:cNvPr id="27" name="Group 26">
              <a:extLst>
                <a:ext uri="{FF2B5EF4-FFF2-40B4-BE49-F238E27FC236}">
                  <a16:creationId xmlns:a16="http://schemas.microsoft.com/office/drawing/2014/main" id="{FD50B1AD-60B6-4EC6-A278-488FD6E6CA53}"/>
                </a:ext>
              </a:extLst>
            </p:cNvPr>
            <p:cNvGrpSpPr/>
            <p:nvPr/>
          </p:nvGrpSpPr>
          <p:grpSpPr>
            <a:xfrm>
              <a:off x="10606045" y="3426165"/>
              <a:ext cx="1143676" cy="3220914"/>
              <a:chOff x="3280224" y="3278611"/>
              <a:chExt cx="1143676" cy="3220914"/>
            </a:xfrm>
          </p:grpSpPr>
          <p:pic>
            <p:nvPicPr>
              <p:cNvPr id="29" name="Picture 4">
                <a:extLst>
                  <a:ext uri="{FF2B5EF4-FFF2-40B4-BE49-F238E27FC236}">
                    <a16:creationId xmlns:a16="http://schemas.microsoft.com/office/drawing/2014/main" id="{F0CD00EF-2F22-4445-8620-B212E89AD8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0224" y="3278611"/>
                <a:ext cx="1132688" cy="3220914"/>
              </a:xfrm>
              <a:prstGeom prst="rect">
                <a:avLst/>
              </a:prstGeom>
            </p:spPr>
          </p:pic>
          <p:pic>
            <p:nvPicPr>
              <p:cNvPr id="30" name="Picture 5">
                <a:extLst>
                  <a:ext uri="{FF2B5EF4-FFF2-40B4-BE49-F238E27FC236}">
                    <a16:creationId xmlns:a16="http://schemas.microsoft.com/office/drawing/2014/main" id="{C9594FCD-8905-452B-8BEC-CD3AA9663D3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61863">
                <a:off x="3938936" y="5013324"/>
                <a:ext cx="484964" cy="822642"/>
              </a:xfrm>
              <a:prstGeom prst="rect">
                <a:avLst/>
              </a:prstGeom>
            </p:spPr>
          </p:pic>
        </p:grpSp>
        <p:pic>
          <p:nvPicPr>
            <p:cNvPr id="28" name="Picture 5">
              <a:extLst>
                <a:ext uri="{FF2B5EF4-FFF2-40B4-BE49-F238E27FC236}">
                  <a16:creationId xmlns:a16="http://schemas.microsoft.com/office/drawing/2014/main" id="{2E70DB07-4B8B-416A-B61B-03FDF668D9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04915">
              <a:off x="10907321" y="4638004"/>
              <a:ext cx="451950" cy="668318"/>
            </a:xfrm>
            <a:prstGeom prst="rect">
              <a:avLst/>
            </a:prstGeom>
          </p:spPr>
        </p:pic>
      </p:grpSp>
    </p:spTree>
    <p:extLst>
      <p:ext uri="{BB962C8B-B14F-4D97-AF65-F5344CB8AC3E}">
        <p14:creationId xmlns:p14="http://schemas.microsoft.com/office/powerpoint/2010/main" val="3820362890"/>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ppt_x</p:attrName>
                                        </p:attrNameLst>
                                      </p:cBhvr>
                                      <p:tavLst>
                                        <p:tav tm="0">
                                          <p:val>
                                            <p:strVal val="#ppt_x-.2"/>
                                          </p:val>
                                        </p:tav>
                                        <p:tav tm="100000">
                                          <p:val>
                                            <p:strVal val="#ppt_x"/>
                                          </p:val>
                                        </p:tav>
                                      </p:tavLst>
                                    </p:anim>
                                    <p:anim calcmode="lin" valueType="num">
                                      <p:cBhvr>
                                        <p:cTn id="22"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ppt_x</p:attrName>
                                        </p:attrNameLst>
                                      </p:cBhvr>
                                      <p:tavLst>
                                        <p:tav tm="0">
                                          <p:val>
                                            <p:strVal val="#ppt_x-.2"/>
                                          </p:val>
                                        </p:tav>
                                        <p:tav tm="100000">
                                          <p:val>
                                            <p:strVal val="#ppt_x"/>
                                          </p:val>
                                        </p:tav>
                                      </p:tavLst>
                                    </p:anim>
                                    <p:anim calcmode="lin" valueType="num">
                                      <p:cBhvr>
                                        <p:cTn id="29"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ppt_x</p:attrName>
                                        </p:attrNameLst>
                                      </p:cBhvr>
                                      <p:tavLst>
                                        <p:tav tm="0">
                                          <p:val>
                                            <p:strVal val="#ppt_x-.2"/>
                                          </p:val>
                                        </p:tav>
                                        <p:tav tm="100000">
                                          <p:val>
                                            <p:strVal val="#ppt_x"/>
                                          </p:val>
                                        </p:tav>
                                      </p:tavLst>
                                    </p:anim>
                                    <p:anim calcmode="lin" valueType="num">
                                      <p:cBhvr>
                                        <p:cTn id="3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IEO MẦM YÊU THƯƠNG">
            <a:extLst>
              <a:ext uri="{FF2B5EF4-FFF2-40B4-BE49-F238E27FC236}">
                <a16:creationId xmlns:a16="http://schemas.microsoft.com/office/drawing/2014/main" id="{3E466337-B027-4C4F-A76B-777B5B42E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4" y="353140"/>
            <a:ext cx="4702176" cy="30758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EB7F8-E490-42DD-8C02-BD685974DB80}"/>
              </a:ext>
            </a:extLst>
          </p:cNvPr>
          <p:cNvPicPr>
            <a:picLocks noChangeAspect="1"/>
          </p:cNvPicPr>
          <p:nvPr/>
        </p:nvPicPr>
        <p:blipFill>
          <a:blip r:embed="rId3"/>
          <a:stretch>
            <a:fillRect/>
          </a:stretch>
        </p:blipFill>
        <p:spPr>
          <a:xfrm>
            <a:off x="6249775" y="353140"/>
            <a:ext cx="5031000" cy="30758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172" name="Picture 4" descr="Góp sách tặng bạn">
            <a:extLst>
              <a:ext uri="{FF2B5EF4-FFF2-40B4-BE49-F238E27FC236}">
                <a16:creationId xmlns:a16="http://schemas.microsoft.com/office/drawing/2014/main" id="{28661748-B90C-414B-BBB3-B6FC93C0E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24" y="3713712"/>
            <a:ext cx="4702176" cy="2948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60E1CF-AC2D-4A7B-A66D-352B38AB4022}"/>
              </a:ext>
            </a:extLst>
          </p:cNvPr>
          <p:cNvPicPr>
            <a:picLocks noChangeAspect="1"/>
          </p:cNvPicPr>
          <p:nvPr/>
        </p:nvPicPr>
        <p:blipFill>
          <a:blip r:embed="rId5"/>
          <a:stretch>
            <a:fillRect/>
          </a:stretch>
        </p:blipFill>
        <p:spPr>
          <a:xfrm>
            <a:off x="6249774" y="3713713"/>
            <a:ext cx="5031001" cy="2948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6203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p:cTn id="19" dur="500" fill="hold"/>
                                        <p:tgtEl>
                                          <p:spTgt spid="7172"/>
                                        </p:tgtEl>
                                        <p:attrNameLst>
                                          <p:attrName>ppt_w</p:attrName>
                                        </p:attrNameLst>
                                      </p:cBhvr>
                                      <p:tavLst>
                                        <p:tav tm="0">
                                          <p:val>
                                            <p:fltVal val="0"/>
                                          </p:val>
                                        </p:tav>
                                        <p:tav tm="100000">
                                          <p:val>
                                            <p:strVal val="#ppt_w"/>
                                          </p:val>
                                        </p:tav>
                                      </p:tavLst>
                                    </p:anim>
                                    <p:anim calcmode="lin" valueType="num">
                                      <p:cBhvr>
                                        <p:cTn id="20" dur="500" fill="hold"/>
                                        <p:tgtEl>
                                          <p:spTgt spid="7172"/>
                                        </p:tgtEl>
                                        <p:attrNameLst>
                                          <p:attrName>ppt_h</p:attrName>
                                        </p:attrNameLst>
                                      </p:cBhvr>
                                      <p:tavLst>
                                        <p:tav tm="0">
                                          <p:val>
                                            <p:fltVal val="0"/>
                                          </p:val>
                                        </p:tav>
                                        <p:tav tm="100000">
                                          <p:val>
                                            <p:strVal val="#ppt_h"/>
                                          </p:val>
                                        </p:tav>
                                      </p:tavLst>
                                    </p:anim>
                                    <p:animEffect transition="in" filter="fade">
                                      <p:cBhvr>
                                        <p:cTn id="21" dur="500"/>
                                        <p:tgtEl>
                                          <p:spTgt spid="7172"/>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Single Corner Snipped 3">
            <a:extLst>
              <a:ext uri="{FF2B5EF4-FFF2-40B4-BE49-F238E27FC236}">
                <a16:creationId xmlns:a16="http://schemas.microsoft.com/office/drawing/2014/main" id="{AF8FED0B-D246-4E29-9393-6F8395F9D778}"/>
              </a:ext>
            </a:extLst>
          </p:cNvPr>
          <p:cNvSpPr/>
          <p:nvPr/>
        </p:nvSpPr>
        <p:spPr>
          <a:xfrm>
            <a:off x="741784" y="1048656"/>
            <a:ext cx="11326648" cy="3365501"/>
          </a:xfrm>
          <a:prstGeom prst="snip1Rect">
            <a:avLst>
              <a:gd name="adj" fmla="val 27610"/>
            </a:avLst>
          </a:prstGeom>
          <a:solidFill>
            <a:schemeClr val="bg1">
              <a:alpha val="8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1">
            <a:extLst>
              <a:ext uri="{FF2B5EF4-FFF2-40B4-BE49-F238E27FC236}">
                <a16:creationId xmlns:a16="http://schemas.microsoft.com/office/drawing/2014/main" id="{C40C961E-1CA7-4490-AE03-5F15B638E282}"/>
              </a:ext>
            </a:extLst>
          </p:cNvPr>
          <p:cNvSpPr txBox="1">
            <a:spLocks noChangeArrowheads="1"/>
          </p:cNvSpPr>
          <p:nvPr/>
        </p:nvSpPr>
        <p:spPr bwMode="auto">
          <a:xfrm>
            <a:off x="3112490" y="2083378"/>
            <a:ext cx="883551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0"/>
              </a:spcBef>
              <a:spcAft>
                <a:spcPct val="0"/>
              </a:spcAft>
            </a:pPr>
            <a:r>
              <a:rPr lang="en-US" sz="3200" b="1" i="1">
                <a:solidFill>
                  <a:srgbClr val="002060"/>
                </a:solidFill>
                <a:latin typeface="Times New Roman" pitchFamily="18" charset="0"/>
                <a:cs typeface="Times New Roman" pitchFamily="18" charset="0"/>
              </a:rPr>
              <a:t>Biểu dương một công dân yêu nước, một nhà tư sản đã trợ giúp Cách mạng rất nhiều tiền bạc, tài sản trong thời kì Cách mạng gặp khó khăn về tài chính.</a:t>
            </a:r>
            <a:endParaRPr lang="en-US" sz="3200">
              <a:solidFill>
                <a:srgbClr val="002060"/>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82BC9D0D-5F85-43D8-9545-535596E3A6C0}"/>
              </a:ext>
            </a:extLst>
          </p:cNvPr>
          <p:cNvPicPr>
            <a:picLocks noChangeAspect="1"/>
          </p:cNvPicPr>
          <p:nvPr/>
        </p:nvPicPr>
        <p:blipFill rotWithShape="1">
          <a:blip r:embed="rId2">
            <a:extLst>
              <a:ext uri="{28A0092B-C50C-407E-A947-70E740481C1C}">
                <a14:useLocalDpi xmlns:a14="http://schemas.microsoft.com/office/drawing/2010/main" val="0"/>
              </a:ext>
            </a:extLst>
          </a:blip>
          <a:srcRect t="42592" b="8519"/>
          <a:stretch/>
        </p:blipFill>
        <p:spPr>
          <a:xfrm>
            <a:off x="-76200" y="4191000"/>
            <a:ext cx="12344400" cy="2667000"/>
          </a:xfrm>
          <a:prstGeom prst="rect">
            <a:avLst/>
          </a:prstGeom>
        </p:spPr>
      </p:pic>
      <p:sp>
        <p:nvSpPr>
          <p:cNvPr id="8" name="Rectangle: Rounded Corners 7">
            <a:extLst>
              <a:ext uri="{FF2B5EF4-FFF2-40B4-BE49-F238E27FC236}">
                <a16:creationId xmlns:a16="http://schemas.microsoft.com/office/drawing/2014/main" id="{31F93AED-1A2D-478D-9996-763728EF22CE}"/>
              </a:ext>
            </a:extLst>
          </p:cNvPr>
          <p:cNvSpPr/>
          <p:nvPr/>
        </p:nvSpPr>
        <p:spPr>
          <a:xfrm>
            <a:off x="123568" y="514948"/>
            <a:ext cx="8398599" cy="1357072"/>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4400" b="1">
                <a:solidFill>
                  <a:schemeClr val="accent2">
                    <a:lumMod val="75000"/>
                  </a:schemeClr>
                </a:solidFill>
                <a:latin typeface="UTM French Vanilla" panose="02040603050506020204" pitchFamily="18" charset="0"/>
                <a:cs typeface="Times New Roman" panose="02020603050405020304" pitchFamily="18" charset="0"/>
              </a:rPr>
              <a:t>Theo em, ý nghĩa của bài tập đọc là gì?</a:t>
            </a:r>
          </a:p>
        </p:txBody>
      </p:sp>
      <p:grpSp>
        <p:nvGrpSpPr>
          <p:cNvPr id="9" name="Group 8">
            <a:extLst>
              <a:ext uri="{FF2B5EF4-FFF2-40B4-BE49-F238E27FC236}">
                <a16:creationId xmlns:a16="http://schemas.microsoft.com/office/drawing/2014/main" id="{F9F55CDF-7B59-41D1-B7C4-9BBE3F32BF7B}"/>
              </a:ext>
            </a:extLst>
          </p:cNvPr>
          <p:cNvGrpSpPr/>
          <p:nvPr/>
        </p:nvGrpSpPr>
        <p:grpSpPr>
          <a:xfrm>
            <a:off x="-336800" y="2759134"/>
            <a:ext cx="3449291" cy="3974003"/>
            <a:chOff x="1889116" y="3368733"/>
            <a:chExt cx="1475004" cy="1609596"/>
          </a:xfrm>
        </p:grpSpPr>
        <p:pic>
          <p:nvPicPr>
            <p:cNvPr id="10" name="Picture 9">
              <a:extLst>
                <a:ext uri="{FF2B5EF4-FFF2-40B4-BE49-F238E27FC236}">
                  <a16:creationId xmlns:a16="http://schemas.microsoft.com/office/drawing/2014/main" id="{2F3A2FB0-F756-4F35-BCAA-8D23E0782824}"/>
                </a:ext>
              </a:extLst>
            </p:cNvPr>
            <p:cNvPicPr>
              <a:picLocks noChangeAspect="1"/>
            </p:cNvPicPr>
            <p:nvPr/>
          </p:nvPicPr>
          <p:blipFill rotWithShape="1">
            <a:blip r:embed="rId3">
              <a:extLst>
                <a:ext uri="{28A0092B-C50C-407E-A947-70E740481C1C}">
                  <a14:useLocalDpi xmlns:a14="http://schemas.microsoft.com/office/drawing/2010/main" val="0"/>
                </a:ext>
              </a:extLst>
            </a:blip>
            <a:srcRect l="12961" t="15713" r="49457" b="13997"/>
            <a:stretch/>
          </p:blipFill>
          <p:spPr>
            <a:xfrm>
              <a:off x="1889116" y="3368733"/>
              <a:ext cx="1475004" cy="1609596"/>
            </a:xfrm>
            <a:prstGeom prst="rect">
              <a:avLst/>
            </a:prstGeom>
          </p:spPr>
        </p:pic>
        <p:sp>
          <p:nvSpPr>
            <p:cNvPr id="11" name="TextBox 10">
              <a:extLst>
                <a:ext uri="{FF2B5EF4-FFF2-40B4-BE49-F238E27FC236}">
                  <a16:creationId xmlns:a16="http://schemas.microsoft.com/office/drawing/2014/main" id="{2B427AA6-86C0-4118-B745-FBD0CD3B02F0}"/>
                </a:ext>
              </a:extLst>
            </p:cNvPr>
            <p:cNvSpPr txBox="1"/>
            <p:nvPr/>
          </p:nvSpPr>
          <p:spPr>
            <a:xfrm rot="576966">
              <a:off x="2681286" y="3727453"/>
              <a:ext cx="657775" cy="336580"/>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Đồn điền</a:t>
              </a:r>
            </a:p>
            <a:p>
              <a:r>
                <a:rPr lang="en-US" sz="2400" b="1">
                  <a:latin typeface="Times New Roman" panose="02020603050405020304" pitchFamily="18" charset="0"/>
                  <a:cs typeface="Times New Roman" panose="02020603050405020304" pitchFamily="18" charset="0"/>
                </a:rPr>
                <a:t> Chi Nê</a:t>
              </a:r>
            </a:p>
          </p:txBody>
        </p:sp>
      </p:grpSp>
    </p:spTree>
    <p:extLst>
      <p:ext uri="{BB962C8B-B14F-4D97-AF65-F5344CB8AC3E}">
        <p14:creationId xmlns:p14="http://schemas.microsoft.com/office/powerpoint/2010/main" val="3092474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ppt_x</p:attrName>
                                        </p:attrNameLst>
                                      </p:cBhvr>
                                      <p:tavLst>
                                        <p:tav tm="0">
                                          <p:val>
                                            <p:strVal val="#ppt_x-.2"/>
                                          </p:val>
                                        </p:tav>
                                        <p:tav tm="100000">
                                          <p:val>
                                            <p:strVal val="#ppt_x"/>
                                          </p:val>
                                        </p:tav>
                                      </p:tavLst>
                                    </p:anim>
                                    <p:anim calcmode="lin" valueType="num">
                                      <p:cBhvr>
                                        <p:cTn id="1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Folded Corner 8">
            <a:extLst>
              <a:ext uri="{FF2B5EF4-FFF2-40B4-BE49-F238E27FC236}">
                <a16:creationId xmlns:a16="http://schemas.microsoft.com/office/drawing/2014/main" id="{B0985273-F9F0-48DB-BB1A-89403D23FC01}"/>
              </a:ext>
            </a:extLst>
          </p:cNvPr>
          <p:cNvSpPr/>
          <p:nvPr/>
        </p:nvSpPr>
        <p:spPr>
          <a:xfrm>
            <a:off x="627856" y="3813987"/>
            <a:ext cx="11287390" cy="2554545"/>
          </a:xfrm>
          <a:prstGeom prst="foldedCorner">
            <a:avLst>
              <a:gd name="adj" fmla="val 20676"/>
            </a:avLst>
          </a:prstGeom>
          <a:solidFill>
            <a:schemeClr val="bg1">
              <a:alpha val="87000"/>
            </a:schemeClr>
          </a:solidFill>
          <a:ln w="38100">
            <a:solidFill>
              <a:srgbClr val="92D050"/>
            </a:solidFill>
            <a:prstDash val="dashDo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0" name="Text Box 20"/>
          <p:cNvSpPr txBox="1">
            <a:spLocks noChangeArrowheads="1"/>
          </p:cNvSpPr>
          <p:nvPr/>
        </p:nvSpPr>
        <p:spPr bwMode="auto">
          <a:xfrm>
            <a:off x="377371" y="2929431"/>
            <a:ext cx="294067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4000" b="1" u="sng">
                <a:solidFill>
                  <a:srgbClr val="002060"/>
                </a:solidFill>
                <a:latin typeface="Times New Roman" pitchFamily="18" charset="0"/>
                <a:cs typeface="Times New Roman" pitchFamily="18" charset="0"/>
              </a:rPr>
              <a:t>Nội dung</a:t>
            </a:r>
            <a:r>
              <a:rPr lang="en-US" sz="4000" b="1">
                <a:solidFill>
                  <a:srgbClr val="002060"/>
                </a:solidFill>
                <a:latin typeface="Times New Roman" pitchFamily="18" charset="0"/>
                <a:cs typeface="Times New Roman" pitchFamily="18" charset="0"/>
              </a:rPr>
              <a:t>:</a:t>
            </a:r>
          </a:p>
        </p:txBody>
      </p:sp>
      <p:sp>
        <p:nvSpPr>
          <p:cNvPr id="10261" name="Text Box 21"/>
          <p:cNvSpPr txBox="1">
            <a:spLocks noChangeArrowheads="1"/>
          </p:cNvSpPr>
          <p:nvPr/>
        </p:nvSpPr>
        <p:spPr bwMode="auto">
          <a:xfrm>
            <a:off x="627857" y="3846660"/>
            <a:ext cx="1093628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fontAlgn="base" hangingPunct="1">
              <a:spcBef>
                <a:spcPct val="0"/>
              </a:spcBef>
              <a:spcAft>
                <a:spcPct val="0"/>
              </a:spcAft>
            </a:pPr>
            <a:r>
              <a:rPr lang="en-US" sz="4000" b="1" i="1">
                <a:solidFill>
                  <a:schemeClr val="accent2">
                    <a:lumMod val="75000"/>
                  </a:schemeClr>
                </a:solidFill>
                <a:latin typeface="Times New Roman" pitchFamily="18" charset="0"/>
                <a:cs typeface="Times New Roman" pitchFamily="18" charset="0"/>
              </a:rPr>
              <a:t>  Biểu dương một công dân yêu nước, một nhà tư sản đã trợ giúp Cách mạng rất nhiều tiền bạc, tài sản trong thời kì Cách mạng gặp khó khăn về tài chính.</a:t>
            </a:r>
          </a:p>
        </p:txBody>
      </p:sp>
      <p:sp>
        <p:nvSpPr>
          <p:cNvPr id="5" name="Text Box 64">
            <a:extLst>
              <a:ext uri="{FF2B5EF4-FFF2-40B4-BE49-F238E27FC236}">
                <a16:creationId xmlns:a16="http://schemas.microsoft.com/office/drawing/2014/main" id="{297948FB-C294-4A42-8D2E-781182609E2C}"/>
              </a:ext>
            </a:extLst>
          </p:cNvPr>
          <p:cNvSpPr txBox="1">
            <a:spLocks noChangeArrowheads="1"/>
          </p:cNvSpPr>
          <p:nvPr/>
        </p:nvSpPr>
        <p:spPr bwMode="auto">
          <a:xfrm>
            <a:off x="2143869" y="998575"/>
            <a:ext cx="790426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Nhà tài trợ đặc biệt </a:t>
            </a:r>
          </a:p>
          <a:p>
            <a:pPr algn="ctr" eaLnBrk="1" hangingPunct="1"/>
            <a:r>
              <a:rPr lang="en-US" sz="5400" b="1">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rPr>
              <a:t>của Cách mạng</a:t>
            </a:r>
            <a:endParaRPr lang="en-US" sz="5400" b="1" dirty="0">
              <a:ln w="22225">
                <a:solidFill>
                  <a:schemeClr val="accent2"/>
                </a:solidFill>
                <a:prstDash val="solid"/>
              </a:ln>
              <a:solidFill>
                <a:srgbClr val="FFAC2D"/>
              </a:solidFill>
              <a:latin typeface="UTM Cooper Black" panose="02040603050506020204" pitchFamily="18" charset="0"/>
              <a:ea typeface="微软雅黑" panose="020B0503020204020204" pitchFamily="34" charset="-122"/>
            </a:endParaRPr>
          </a:p>
        </p:txBody>
      </p:sp>
      <p:sp>
        <p:nvSpPr>
          <p:cNvPr id="6" name="文本框 1">
            <a:extLst>
              <a:ext uri="{FF2B5EF4-FFF2-40B4-BE49-F238E27FC236}">
                <a16:creationId xmlns:a16="http://schemas.microsoft.com/office/drawing/2014/main" id="{4597A2D7-91F4-48E2-B24B-F3719FEC94E4}"/>
              </a:ext>
            </a:extLst>
          </p:cNvPr>
          <p:cNvSpPr txBox="1"/>
          <p:nvPr/>
        </p:nvSpPr>
        <p:spPr>
          <a:xfrm>
            <a:off x="4464028" y="330534"/>
            <a:ext cx="3263945"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4000" b="1">
                <a:solidFill>
                  <a:schemeClr val="accent6">
                    <a:lumMod val="75000"/>
                  </a:schemeClr>
                </a:solidFill>
                <a:latin typeface="UTM French Vanilla" panose="02040603050506020204" pitchFamily="18" charset="0"/>
                <a:ea typeface="微软雅黑" panose="020B0503020204020204" pitchFamily="34" charset="-122"/>
              </a:rPr>
              <a:t>Tập đọc</a:t>
            </a:r>
          </a:p>
        </p:txBody>
      </p:sp>
      <p:sp>
        <p:nvSpPr>
          <p:cNvPr id="7" name="TextBox 6">
            <a:extLst>
              <a:ext uri="{FF2B5EF4-FFF2-40B4-BE49-F238E27FC236}">
                <a16:creationId xmlns:a16="http://schemas.microsoft.com/office/drawing/2014/main" id="{D2EE2875-A6DA-4F26-AAAE-3A130C4309B7}"/>
              </a:ext>
            </a:extLst>
          </p:cNvPr>
          <p:cNvSpPr txBox="1"/>
          <p:nvPr/>
        </p:nvSpPr>
        <p:spPr>
          <a:xfrm>
            <a:off x="7053617" y="2752901"/>
            <a:ext cx="3640672" cy="523220"/>
          </a:xfrm>
          <a:prstGeom prst="rect">
            <a:avLst/>
          </a:prstGeom>
          <a:noFill/>
        </p:spPr>
        <p:txBody>
          <a:bodyPr wrap="square" rtlCol="0">
            <a:spAutoFit/>
          </a:bodyPr>
          <a:lstStyle/>
          <a:p>
            <a:r>
              <a:rPr lang="en-US" sz="2800" b="1">
                <a:solidFill>
                  <a:schemeClr val="accent6">
                    <a:lumMod val="75000"/>
                  </a:schemeClr>
                </a:solidFill>
                <a:latin typeface="UTM Diana" panose="02040603050506020204" pitchFamily="18" charset="0"/>
              </a:rPr>
              <a:t>Theo Phạm Hải</a:t>
            </a:r>
            <a:endParaRPr lang="en-US" sz="2800" b="1">
              <a:solidFill>
                <a:schemeClr val="accent6">
                  <a:lumMod val="75000"/>
                </a:schemeClr>
              </a:solidFill>
              <a:latin typeface="Kunstler Script" panose="030304020206070D0D06" pitchFamily="66" charset="0"/>
            </a:endParaRPr>
          </a:p>
        </p:txBody>
      </p:sp>
      <p:pic>
        <p:nvPicPr>
          <p:cNvPr id="8" name="Picture 7">
            <a:extLst>
              <a:ext uri="{FF2B5EF4-FFF2-40B4-BE49-F238E27FC236}">
                <a16:creationId xmlns:a16="http://schemas.microsoft.com/office/drawing/2014/main" id="{CCE54D7B-DA0A-42C0-A280-1FF79FC54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09" y="174873"/>
            <a:ext cx="2394857" cy="2929683"/>
          </a:xfrm>
          <a:prstGeom prst="ellipse">
            <a:avLst/>
          </a:prstGeom>
          <a:ln>
            <a:noFill/>
          </a:ln>
          <a:effectLst>
            <a:softEdge rad="112500"/>
          </a:effectLst>
        </p:spPr>
      </p:pic>
    </p:spTree>
    <p:extLst>
      <p:ext uri="{BB962C8B-B14F-4D97-AF65-F5344CB8AC3E}">
        <p14:creationId xmlns:p14="http://schemas.microsoft.com/office/powerpoint/2010/main" val="625819268"/>
      </p:ext>
    </p:extLst>
  </p:cSld>
  <p:clrMapOvr>
    <a:masterClrMapping/>
  </p:clrMapOvr>
  <p:transition>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260"/>
                                            </p:tgtEl>
                                            <p:attrNameLst>
                                              <p:attrName>style.visibility</p:attrName>
                                            </p:attrNameLst>
                                          </p:cBhvr>
                                          <p:to>
                                            <p:strVal val="visible"/>
                                          </p:to>
                                        </p:set>
                                        <p:anim calcmode="lin" valueType="num">
                                          <p:cBhvr>
                                            <p:cTn id="7" dur="1000" fill="hold"/>
                                            <p:tgtEl>
                                              <p:spTgt spid="10260"/>
                                            </p:tgtEl>
                                            <p:attrNameLst>
                                              <p:attrName>ppt_x</p:attrName>
                                            </p:attrNameLst>
                                          </p:cBhvr>
                                          <p:tavLst>
                                            <p:tav tm="0">
                                              <p:val>
                                                <p:strVal val="#ppt_x-.2"/>
                                              </p:val>
                                            </p:tav>
                                            <p:tav tm="100000">
                                              <p:val>
                                                <p:strVal val="#ppt_x"/>
                                              </p:val>
                                            </p:tav>
                                          </p:tavLst>
                                        </p:anim>
                                        <p:anim calcmode="lin" valueType="num">
                                          <p:cBhvr>
                                            <p:cTn id="8" dur="1000" fill="hold"/>
                                            <p:tgtEl>
                                              <p:spTgt spid="102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261"/>
                                            </p:tgtEl>
                                            <p:attrNameLst>
                                              <p:attrName>style.visibility</p:attrName>
                                            </p:attrNameLst>
                                          </p:cBhvr>
                                          <p:to>
                                            <p:strVal val="visible"/>
                                          </p:to>
                                        </p:set>
                                        <p:anim calcmode="lin" valueType="num">
                                          <p:cBhvr>
                                            <p:cTn id="14" dur="1000" fill="hold"/>
                                            <p:tgtEl>
                                              <p:spTgt spid="10261"/>
                                            </p:tgtEl>
                                            <p:attrNameLst>
                                              <p:attrName>ppt_x</p:attrName>
                                            </p:attrNameLst>
                                          </p:cBhvr>
                                          <p:tavLst>
                                            <p:tav tm="0">
                                              <p:val>
                                                <p:strVal val="#ppt_x-.2"/>
                                              </p:val>
                                            </p:tav>
                                            <p:tav tm="100000">
                                              <p:val>
                                                <p:strVal val="#ppt_x"/>
                                              </p:val>
                                            </p:tav>
                                          </p:tavLst>
                                        </p:anim>
                                        <p:anim calcmode="lin" valueType="num">
                                          <p:cBhvr>
                                            <p:cTn id="15" dur="1000" fill="hold"/>
                                            <p:tgtEl>
                                              <p:spTgt spid="1026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2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4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40000">
                                          <p:cBhvr additive="base">
                                            <p:cTn id="21" dur="125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22" dur="125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250"/>
                                </p:stCondLst>
                                <p:childTnLst>
                                  <p:par>
                                    <p:cTn id="24" presetID="2" presetClass="entr" presetSubtype="2" fill="hold" grpId="0" nodeType="afterEffect" p14:presetBounceEnd="40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40000">
                                          <p:cBhvr additive="base">
                                            <p:cTn id="26" dur="12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27" dur="1250" fill="hold"/>
                                            <p:tgtEl>
                                              <p:spTgt spid="5"/>
                                            </p:tgtEl>
                                            <p:attrNameLst>
                                              <p:attrName>ppt_y</p:attrName>
                                            </p:attrNameLst>
                                          </p:cBhvr>
                                          <p:tavLst>
                                            <p:tav tm="0">
                                              <p:val>
                                                <p:strVal val="#ppt_y"/>
                                              </p:val>
                                            </p:tav>
                                            <p:tav tm="100000">
                                              <p:val>
                                                <p:strVal val="#ppt_y"/>
                                              </p:val>
                                            </p:tav>
                                          </p:tavLst>
                                        </p:anim>
                                      </p:childTnLst>
                                    </p:cTn>
                                  </p:par>
                                  <p:par>
                                    <p:cTn id="28" presetID="6" presetClass="emph" presetSubtype="0" autoRev="1" fill="hold" grpId="1" nodeType="withEffect">
                                      <p:stCondLst>
                                        <p:cond delay="0"/>
                                      </p:stCondLst>
                                      <p:childTnLst>
                                        <p:animScale>
                                          <p:cBhvr>
                                            <p:cTn id="29" dur="1500" fill="hold"/>
                                            <p:tgtEl>
                                              <p:spTgt spid="5"/>
                                            </p:tgtEl>
                                          </p:cBhvr>
                                          <p:by x="150000" y="150000"/>
                                        </p:animScale>
                                      </p:childTnLst>
                                    </p:cTn>
                                  </p:par>
                                </p:childTnLst>
                              </p:cTn>
                            </p:par>
                            <p:par>
                              <p:cTn id="30" fill="hold">
                                <p:stCondLst>
                                  <p:cond delay="425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 grpId="0"/>
          <p:bldP spid="10261" grpId="0"/>
          <p:bldP spid="5" grpId="0"/>
          <p:bldP spid="5" grpId="1"/>
          <p:bldP spid="6" grpId="0"/>
          <p:bldP spid="7"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260"/>
                                            </p:tgtEl>
                                            <p:attrNameLst>
                                              <p:attrName>style.visibility</p:attrName>
                                            </p:attrNameLst>
                                          </p:cBhvr>
                                          <p:to>
                                            <p:strVal val="visible"/>
                                          </p:to>
                                        </p:set>
                                        <p:anim calcmode="lin" valueType="num">
                                          <p:cBhvr>
                                            <p:cTn id="7" dur="1000" fill="hold"/>
                                            <p:tgtEl>
                                              <p:spTgt spid="10260"/>
                                            </p:tgtEl>
                                            <p:attrNameLst>
                                              <p:attrName>ppt_x</p:attrName>
                                            </p:attrNameLst>
                                          </p:cBhvr>
                                          <p:tavLst>
                                            <p:tav tm="0">
                                              <p:val>
                                                <p:strVal val="#ppt_x-.2"/>
                                              </p:val>
                                            </p:tav>
                                            <p:tav tm="100000">
                                              <p:val>
                                                <p:strVal val="#ppt_x"/>
                                              </p:val>
                                            </p:tav>
                                          </p:tavLst>
                                        </p:anim>
                                        <p:anim calcmode="lin" valueType="num">
                                          <p:cBhvr>
                                            <p:cTn id="8" dur="1000" fill="hold"/>
                                            <p:tgtEl>
                                              <p:spTgt spid="102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261"/>
                                            </p:tgtEl>
                                            <p:attrNameLst>
                                              <p:attrName>style.visibility</p:attrName>
                                            </p:attrNameLst>
                                          </p:cBhvr>
                                          <p:to>
                                            <p:strVal val="visible"/>
                                          </p:to>
                                        </p:set>
                                        <p:anim calcmode="lin" valueType="num">
                                          <p:cBhvr>
                                            <p:cTn id="14" dur="1000" fill="hold"/>
                                            <p:tgtEl>
                                              <p:spTgt spid="10261"/>
                                            </p:tgtEl>
                                            <p:attrNameLst>
                                              <p:attrName>ppt_x</p:attrName>
                                            </p:attrNameLst>
                                          </p:cBhvr>
                                          <p:tavLst>
                                            <p:tav tm="0">
                                              <p:val>
                                                <p:strVal val="#ppt_x-.2"/>
                                              </p:val>
                                            </p:tav>
                                            <p:tav tm="100000">
                                              <p:val>
                                                <p:strVal val="#ppt_x"/>
                                              </p:val>
                                            </p:tav>
                                          </p:tavLst>
                                        </p:anim>
                                        <p:anim calcmode="lin" valueType="num">
                                          <p:cBhvr>
                                            <p:cTn id="15" dur="1000" fill="hold"/>
                                            <p:tgtEl>
                                              <p:spTgt spid="1026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2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250" fill="hold"/>
                                            <p:tgtEl>
                                              <p:spTgt spid="6"/>
                                            </p:tgtEl>
                                            <p:attrNameLst>
                                              <p:attrName>ppt_x</p:attrName>
                                            </p:attrNameLst>
                                          </p:cBhvr>
                                          <p:tavLst>
                                            <p:tav tm="0">
                                              <p:val>
                                                <p:strVal val="1+#ppt_w/2"/>
                                              </p:val>
                                            </p:tav>
                                            <p:tav tm="100000">
                                              <p:val>
                                                <p:strVal val="#ppt_x"/>
                                              </p:val>
                                            </p:tav>
                                          </p:tavLst>
                                        </p:anim>
                                        <p:anim calcmode="lin" valueType="num">
                                          <p:cBhvr additive="base">
                                            <p:cTn id="22" dur="125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250" fill="hold"/>
                                            <p:tgtEl>
                                              <p:spTgt spid="5"/>
                                            </p:tgtEl>
                                            <p:attrNameLst>
                                              <p:attrName>ppt_x</p:attrName>
                                            </p:attrNameLst>
                                          </p:cBhvr>
                                          <p:tavLst>
                                            <p:tav tm="0">
                                              <p:val>
                                                <p:strVal val="1+#ppt_w/2"/>
                                              </p:val>
                                            </p:tav>
                                            <p:tav tm="100000">
                                              <p:val>
                                                <p:strVal val="#ppt_x"/>
                                              </p:val>
                                            </p:tav>
                                          </p:tavLst>
                                        </p:anim>
                                        <p:anim calcmode="lin" valueType="num">
                                          <p:cBhvr additive="base">
                                            <p:cTn id="27" dur="1250" fill="hold"/>
                                            <p:tgtEl>
                                              <p:spTgt spid="5"/>
                                            </p:tgtEl>
                                            <p:attrNameLst>
                                              <p:attrName>ppt_y</p:attrName>
                                            </p:attrNameLst>
                                          </p:cBhvr>
                                          <p:tavLst>
                                            <p:tav tm="0">
                                              <p:val>
                                                <p:strVal val="#ppt_y"/>
                                              </p:val>
                                            </p:tav>
                                            <p:tav tm="100000">
                                              <p:val>
                                                <p:strVal val="#ppt_y"/>
                                              </p:val>
                                            </p:tav>
                                          </p:tavLst>
                                        </p:anim>
                                      </p:childTnLst>
                                    </p:cTn>
                                  </p:par>
                                  <p:par>
                                    <p:cTn id="28" presetID="6" presetClass="emph" presetSubtype="0" autoRev="1" fill="hold" grpId="1" nodeType="withEffect">
                                      <p:stCondLst>
                                        <p:cond delay="0"/>
                                      </p:stCondLst>
                                      <p:childTnLst>
                                        <p:animScale>
                                          <p:cBhvr>
                                            <p:cTn id="29" dur="1500" fill="hold"/>
                                            <p:tgtEl>
                                              <p:spTgt spid="5"/>
                                            </p:tgtEl>
                                          </p:cBhvr>
                                          <p:by x="150000" y="150000"/>
                                        </p:animScale>
                                      </p:childTnLst>
                                    </p:cTn>
                                  </p:par>
                                </p:childTnLst>
                              </p:cTn>
                            </p:par>
                            <p:par>
                              <p:cTn id="30" fill="hold">
                                <p:stCondLst>
                                  <p:cond delay="425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 grpId="0"/>
          <p:bldP spid="10261" grpId="0"/>
          <p:bldP spid="5" grpId="0"/>
          <p:bldP spid="5" grpId="1"/>
          <p:bldP spid="6" grpId="0"/>
          <p:bldP spid="7"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388</TotalTime>
  <Words>885</Words>
  <Application>Microsoft Macintosh PowerPoint</Application>
  <PresentationFormat>Widescreen</PresentationFormat>
  <Paragraphs>62</Paragraphs>
  <Slides>15</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微软雅黑</vt:lpstr>
      <vt:lpstr>Arial</vt:lpstr>
      <vt:lpstr>Calibri</vt:lpstr>
      <vt:lpstr>Calibri Light</vt:lpstr>
      <vt:lpstr>Kunstler Script</vt:lpstr>
      <vt:lpstr>Times New Roman</vt:lpstr>
      <vt:lpstr>UTM Aristote</vt:lpstr>
      <vt:lpstr>UTM Cooper Black</vt:lpstr>
      <vt:lpstr>UTM Diana</vt:lpstr>
      <vt:lpstr>UTM Flamenco</vt:lpstr>
      <vt:lpstr>UTM French Vanilla</vt:lpstr>
      <vt:lpstr>Office Theme</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diễn cảm</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Microsoft Office User</cp:lastModifiedBy>
  <cp:revision>18</cp:revision>
  <dcterms:created xsi:type="dcterms:W3CDTF">2022-01-13T11:39:48Z</dcterms:created>
  <dcterms:modified xsi:type="dcterms:W3CDTF">2022-01-24T19:29:51Z</dcterms:modified>
  <cp:category>9Slide.vn</cp:category>
</cp:coreProperties>
</file>