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19"/>
  </p:notesMasterIdLst>
  <p:sldIdLst>
    <p:sldId id="315" r:id="rId3"/>
    <p:sldId id="312" r:id="rId4"/>
    <p:sldId id="317" r:id="rId5"/>
    <p:sldId id="318" r:id="rId6"/>
    <p:sldId id="319" r:id="rId7"/>
    <p:sldId id="316" r:id="rId8"/>
    <p:sldId id="320" r:id="rId9"/>
    <p:sldId id="321" r:id="rId10"/>
    <p:sldId id="322" r:id="rId11"/>
    <p:sldId id="275" r:id="rId12"/>
    <p:sldId id="276" r:id="rId13"/>
    <p:sldId id="278" r:id="rId14"/>
    <p:sldId id="323" r:id="rId15"/>
    <p:sldId id="324" r:id="rId16"/>
    <p:sldId id="303" r:id="rId17"/>
    <p:sldId id="32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2D7"/>
    <a:srgbClr val="FC4987"/>
    <a:srgbClr val="FFE2E0"/>
    <a:srgbClr val="FF9E97"/>
    <a:srgbClr val="FF867D"/>
    <a:srgbClr val="FF7B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86772" autoAdjust="0"/>
  </p:normalViewPr>
  <p:slideViewPr>
    <p:cSldViewPr snapToGrid="0">
      <p:cViewPr varScale="1">
        <p:scale>
          <a:sx n="53" d="100"/>
          <a:sy n="53" d="100"/>
        </p:scale>
        <p:origin x="28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96B740-AE34-4218-AC1D-E271FBC984AB}" type="datetimeFigureOut">
              <a:rPr lang="en-US" smtClean="0"/>
              <a:t>1/25/22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CB4FC9-2167-4225-86C1-C6FA11DDF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701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mặt trời qua slide 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B4FC9-2167-4225-86C1-C6FA11DDFB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423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ếch quay vê slide 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B4FC9-2167-4225-86C1-C6FA11DDFB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23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ếch quay vê slide 18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B4FC9-2167-4225-86C1-C6FA11DDFB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886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ếch quay vê slide 18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B4FC9-2167-4225-86C1-C6FA11DDFB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790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87C5A-1BE3-4957-A655-6EA57DEB8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87F8A-5170-4C62-A140-0F4919CECC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34935-0003-415D-BA8C-180C67513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6D59-5F52-425D-ACAD-B3442FE65480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BC0C0F-20DB-482A-B29B-EE6DFBA97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19465-F823-4060-8C7B-79098409A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A1EC-E891-4076-BE21-729BEC56E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277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EB9EE-9871-4410-8261-81C8680D0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7389A-65A3-4AD7-8830-901759436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7B86B0-F9C8-47B9-BFFC-576CEDC37B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0F3A44-EE36-40D0-A42B-A3B784FED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6D59-5F52-425D-ACAD-B3442FE65480}" type="datetimeFigureOut">
              <a:rPr lang="en-US" smtClean="0"/>
              <a:t>1/25/22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1F81C-2021-45B8-86FE-DA4A64F47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4C2831-3DCD-43BE-B276-3C3A4EF98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A1EC-E891-4076-BE21-729BEC56E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76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1CBA0-6886-403B-855B-F3FEFB49A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BD3789-2CCD-4FEC-A3A2-301D4B77DB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DFA3E3-8D9F-46D8-92F8-B9AF24F87C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097C10-2F76-429B-8DBF-9142253D3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6D59-5F52-425D-ACAD-B3442FE65480}" type="datetimeFigureOut">
              <a:rPr lang="en-US" smtClean="0"/>
              <a:t>1/25/22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6B4FCB-3A71-455B-AEF3-EA45FE31B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CE5EF6-8619-4D62-9D2A-11D3C813E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A1EC-E891-4076-BE21-729BEC56E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612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C677A-B4AE-4B3E-8932-8149EA2B6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BF6312-34D3-4077-BD8C-EE75A206D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CA5B5-B1C4-4BF2-A419-203CF1E39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6D59-5F52-425D-ACAD-B3442FE65480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15BB2-AB7E-4B74-B2AF-32D6B64BF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CA830-AD2B-4D53-A69B-A8FA78E4D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A1EC-E891-4076-BE21-729BEC56E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99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B56207-EB9F-46C2-A810-72D2AF55F8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D8EFE-293D-49E6-AD86-04197A7A84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48B7B-BAFC-4E14-82C5-35A8D0016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6D59-5F52-425D-ACAD-B3442FE65480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AAB32-F02E-4611-94AA-C8D043454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F0513-EA11-43C8-B18A-189861652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A1EC-E891-4076-BE21-729BEC56E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54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78DAD-B00C-4A15-BBD1-AF098C1C92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9B3DB0-1FA5-43CC-BD4F-07DE80CC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B6FA33-3EF3-4D6A-BC1E-D371F9FA0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6BD87-69EE-43CB-9EE9-255E7DD7835D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89E8F-1469-473F-8F6D-ADC61BA72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DC6F6-D3C4-49FE-991D-D5A4C5FAF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B6C1-14F3-4207-A8E1-FC2DDB099F7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FE4A61A-AED2-4472-910C-7086300B2E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1473" y="-2"/>
            <a:ext cx="12350218" cy="6858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065567-00DD-4465-8854-148DA16DD6AE}"/>
              </a:ext>
            </a:extLst>
          </p:cNvPr>
          <p:cNvSpPr txBox="1"/>
          <p:nvPr userDrawn="1"/>
        </p:nvSpPr>
        <p:spPr>
          <a:xfrm>
            <a:off x="11353800" y="6519446"/>
            <a:ext cx="1320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accent2">
                    <a:lumMod val="60000"/>
                    <a:lumOff val="40000"/>
                  </a:schemeClr>
                </a:solidFill>
                <a:latin typeface="UTM Arruba KT" panose="02040603050506020204" pitchFamily="18" charset="0"/>
              </a:rPr>
              <a:t> EduFive</a:t>
            </a:r>
          </a:p>
        </p:txBody>
      </p:sp>
    </p:spTree>
    <p:extLst>
      <p:ext uri="{BB962C8B-B14F-4D97-AF65-F5344CB8AC3E}">
        <p14:creationId xmlns:p14="http://schemas.microsoft.com/office/powerpoint/2010/main" val="172859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5B9BD-D682-4A0D-8924-6F6C7E96C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76889-4602-4C25-B594-A1715070A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0E591-0F77-4652-9233-EDA584DFA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6BD87-69EE-43CB-9EE9-255E7DD7835D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6B9E5-188A-477F-A403-928585E1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C4A9E-669C-4B92-9735-3559B3104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B6C1-14F3-4207-A8E1-FC2DDB099F7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FDD1238-6201-42FC-960B-21ECB56BCB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12031" b="359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FBBB06-7421-4978-94CC-0B32436E33C3}"/>
              </a:ext>
            </a:extLst>
          </p:cNvPr>
          <p:cNvSpPr txBox="1"/>
          <p:nvPr userDrawn="1"/>
        </p:nvSpPr>
        <p:spPr>
          <a:xfrm>
            <a:off x="11247728" y="6526564"/>
            <a:ext cx="1782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accent2">
                    <a:lumMod val="75000"/>
                  </a:schemeClr>
                </a:solidFill>
                <a:latin typeface="UTM Arruba KT" panose="020406030505060202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50268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47893-DDBA-4EE0-B66A-1307BBF4B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F44B8-E7F4-48D1-A374-1EF18DEEF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A2CD6-97F0-4A31-9EDE-CC9199619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6BD87-69EE-43CB-9EE9-255E7DD7835D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22AA2-A789-452E-88EE-B8A92FB3F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72BFF-4BF2-4002-8156-985B4FB58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B6C1-14F3-4207-A8E1-FC2DDB099F7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6D9B9AC-E3EF-44B8-A215-2CEF4D8226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rcRect t="12031" b="359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C40F4A-FC90-4522-B907-65859DF28351}"/>
              </a:ext>
            </a:extLst>
          </p:cNvPr>
          <p:cNvSpPr txBox="1"/>
          <p:nvPr userDrawn="1"/>
        </p:nvSpPr>
        <p:spPr>
          <a:xfrm>
            <a:off x="11316554" y="6538912"/>
            <a:ext cx="1104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FFBCB7"/>
                </a:solidFill>
                <a:latin typeface="UTM Arruba KT" panose="020406030505060202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70215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9F8F9-5E0D-4BE7-9960-37D32C899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DB0D7-A37D-4E01-A4CA-43D77AB04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5C31A5-19C2-477E-9041-7C38A57BC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5B8298-94C2-4B79-85AC-351AC2217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6BD87-69EE-43CB-9EE9-255E7DD7835D}" type="datetimeFigureOut">
              <a:rPr lang="en-US" smtClean="0"/>
              <a:t>1/25/22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C093F3-87B1-40F1-979A-30F1CDC69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6FF1A1-5668-40A3-BD4D-A7ADE6643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B6C1-14F3-4207-A8E1-FC2DDB099F7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1AF87A3-FAB9-4275-8A0D-0CBECD593C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7147" y="1"/>
            <a:ext cx="12174853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158097-639E-435F-A7D3-8871B8E4FFE8}"/>
              </a:ext>
            </a:extLst>
          </p:cNvPr>
          <p:cNvSpPr txBox="1"/>
          <p:nvPr userDrawn="1"/>
        </p:nvSpPr>
        <p:spPr>
          <a:xfrm>
            <a:off x="11321845" y="6538912"/>
            <a:ext cx="1074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FFBCB7"/>
                </a:solidFill>
                <a:latin typeface="UTM Arruba KT" panose="020406030505060202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71496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CB29-3181-45A1-8C21-EA04785C6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D3088-9AFE-4AC4-81DA-052F6EDC3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102282-0309-4CFB-922C-E9AAF914E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0BA968-D828-4ACD-8F7F-7D9FB77530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434E2D-5DFA-41FD-A5AC-40151AB344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9EB3B3-C920-4B9B-A839-0074AFD02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6BD87-69EE-43CB-9EE9-255E7DD7835D}" type="datetimeFigureOut">
              <a:rPr lang="en-US" smtClean="0"/>
              <a:t>1/25/22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839BE7-373E-41A1-986E-E90FF9AC3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01CD28-018C-4A2C-A1B8-397C9A4C0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B6C1-14F3-4207-A8E1-FC2DDB099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27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9417C-C731-4F5A-9E90-A04305ECC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075D34-1397-4B5C-B7E1-143414EF6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6BD87-69EE-43CB-9EE9-255E7DD7835D}" type="datetimeFigureOut">
              <a:rPr lang="en-US" smtClean="0"/>
              <a:t>1/25/22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FEAED8-6DCD-446A-A6C1-F8E5BB2D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BECB30-A0CF-43F8-9DC9-135B3FC6D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B6C1-14F3-4207-A8E1-FC2DDB099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78DAD-B00C-4A15-BBD1-AF098C1C92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9B3DB0-1FA5-43CC-BD4F-07DE80CC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B6FA33-3EF3-4D6A-BC1E-D371F9FA0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6BD87-69EE-43CB-9EE9-255E7DD7835D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89E8F-1469-473F-8F6D-ADC61BA72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DC6F6-D3C4-49FE-991D-D5A4C5FAF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B6C1-14F3-4207-A8E1-FC2DDB099F7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FE4A61A-AED2-4472-910C-7086300B2E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1473" y="-2"/>
            <a:ext cx="12350218" cy="6858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065567-00DD-4465-8854-148DA16DD6AE}"/>
              </a:ext>
            </a:extLst>
          </p:cNvPr>
          <p:cNvSpPr txBox="1"/>
          <p:nvPr userDrawn="1"/>
        </p:nvSpPr>
        <p:spPr>
          <a:xfrm>
            <a:off x="11353800" y="6519446"/>
            <a:ext cx="1320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accent2">
                    <a:lumMod val="60000"/>
                    <a:lumOff val="40000"/>
                  </a:schemeClr>
                </a:solidFill>
                <a:latin typeface="UTM Arruba KT" panose="02040603050506020204" pitchFamily="18" charset="0"/>
              </a:rPr>
              <a:t> EduFive</a:t>
            </a:r>
          </a:p>
        </p:txBody>
      </p:sp>
    </p:spTree>
    <p:extLst>
      <p:ext uri="{BB962C8B-B14F-4D97-AF65-F5344CB8AC3E}">
        <p14:creationId xmlns:p14="http://schemas.microsoft.com/office/powerpoint/2010/main" val="413718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78DAD-B00C-4A15-BBD1-AF098C1C92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9B3DB0-1FA5-43CC-BD4F-07DE80CC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B6FA33-3EF3-4D6A-BC1E-D371F9FA0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6BD87-69EE-43CB-9EE9-255E7DD7835D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89E8F-1469-473F-8F6D-ADC61BA72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DC6F6-D3C4-49FE-991D-D5A4C5FAF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B6C1-14F3-4207-A8E1-FC2DDB099F7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065567-00DD-4465-8854-148DA16DD6AE}"/>
              </a:ext>
            </a:extLst>
          </p:cNvPr>
          <p:cNvSpPr txBox="1"/>
          <p:nvPr userDrawn="1"/>
        </p:nvSpPr>
        <p:spPr>
          <a:xfrm>
            <a:off x="10576677" y="6519446"/>
            <a:ext cx="1782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accent2">
                    <a:lumMod val="60000"/>
                    <a:lumOff val="40000"/>
                  </a:schemeClr>
                </a:solidFill>
                <a:latin typeface="UTM Arruba KT" panose="02040603050506020204" pitchFamily="18" charset="0"/>
              </a:rPr>
              <a:t>Thực hiện: EduFive</a:t>
            </a:r>
          </a:p>
        </p:txBody>
      </p:sp>
    </p:spTree>
    <p:extLst>
      <p:ext uri="{BB962C8B-B14F-4D97-AF65-F5344CB8AC3E}">
        <p14:creationId xmlns:p14="http://schemas.microsoft.com/office/powerpoint/2010/main" val="153122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934693-0030-4057-8A86-32EB6E6BE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6BD87-69EE-43CB-9EE9-255E7DD7835D}" type="datetimeFigureOut">
              <a:rPr lang="en-US" smtClean="0"/>
              <a:t>1/25/22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6CF3EF-F5F7-4A00-98F6-19F6ABA04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7C0257-5517-4B3A-BDB0-4E7771297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B6C1-14F3-4207-A8E1-FC2DDB099F75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655B47-70E6-4C42-A9B5-7DDAC7ECC3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0" t="8991" r="17064" b="9768"/>
          <a:stretch/>
        </p:blipFill>
        <p:spPr>
          <a:xfrm>
            <a:off x="-99124" y="-91235"/>
            <a:ext cx="12291124" cy="695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7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1814A02C-3278-4C42-9616-8D18F1036E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4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3FAC4-8E37-4BC2-B53A-C694D56BB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20D0C0-B10F-465F-BD1A-2DA4F3B1B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AB2AD0-71A4-47D2-80C8-C91ECCB5A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9C657F-004E-41B0-B2B1-EB40F4AF4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6BD87-69EE-43CB-9EE9-255E7DD7835D}" type="datetimeFigureOut">
              <a:rPr lang="en-US" smtClean="0"/>
              <a:t>1/25/22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CCBEA2-4EB9-47F1-B9B4-6BCCC629D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6D6EC9-4726-48D0-867F-FCFF2A014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B6C1-14F3-4207-A8E1-FC2DDB099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20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CBD6A-84DE-4965-9586-8CD999357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C2ED04-09D7-46BE-A1F6-F89AA1FF2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0E02E-4FC5-4C2E-917C-6C6BE9BAB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6BD87-69EE-43CB-9EE9-255E7DD7835D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99AD-1E20-4FD3-988D-FB035B99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B1405-B3D8-48E0-BCAD-A106CEBFE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B6C1-14F3-4207-A8E1-FC2DDB099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23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59FD74-FC55-4C4C-8BB9-D85835AE43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21F04-D82D-457E-BB0E-BFF3531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877B8-5E5C-45FE-9F0F-5D4744370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6BD87-69EE-43CB-9EE9-255E7DD7835D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7A8A46-CF94-4B92-B299-8E72CE14B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0824A-FE6E-4587-BA0B-D4DEC80E4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B6C1-14F3-4207-A8E1-FC2DDB099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47893-DDBA-4EE0-B66A-1307BBF4B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F44B8-E7F4-48D1-A374-1EF18DEEF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A2CD6-97F0-4A31-9EDE-CC9199619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6BD87-69EE-43CB-9EE9-255E7DD7835D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22AA2-A789-452E-88EE-B8A92FB3F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72BFF-4BF2-4002-8156-985B4FB58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5B6C1-14F3-4207-A8E1-FC2DDB099F7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6D9B9AC-E3EF-44B8-A215-2CEF4D8226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rcRect t="12031" b="359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C40F4A-FC90-4522-B907-65859DF28351}"/>
              </a:ext>
            </a:extLst>
          </p:cNvPr>
          <p:cNvSpPr txBox="1"/>
          <p:nvPr userDrawn="1"/>
        </p:nvSpPr>
        <p:spPr>
          <a:xfrm>
            <a:off x="11316554" y="6538912"/>
            <a:ext cx="1104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FFBCB7"/>
                </a:solidFill>
                <a:latin typeface="UTM Arruba KT" panose="020406030505060202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85131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F3413-2F52-4A64-BC37-0B0FA7FD9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9FC7F-BF9D-4A63-B90B-6E5E773F3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F0F3D-4A5F-40BA-8413-57B3064D7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6D59-5F52-425D-ACAD-B3442FE65480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DF320-0BA3-49F6-8AC2-CB9046DC1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0F5E3-1426-4F93-993C-4C53D3AEE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A1EC-E891-4076-BE21-729BEC56E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691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22FA9-2D85-4192-A6B0-3C9EA48EB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9DB63B-289B-44CA-89EA-BAD240F69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0B6C0-1210-4254-8394-1A4EDC3D8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6D59-5F52-425D-ACAD-B3442FE65480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44CB2-B1B6-4843-8F1E-DD5F816A4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3E72E-9E20-49BC-9FAA-92EB8A3AE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A1EC-E891-4076-BE21-729BEC56E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43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99878-8357-4D96-974C-A07C74A75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63012-ED11-43ED-ABF0-A615A872C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824D14-4C0E-429A-BB3F-46F81CFBAC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AEA3AD-6FCD-4BC3-8338-F1D73ED0B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6D59-5F52-425D-ACAD-B3442FE65480}" type="datetimeFigureOut">
              <a:rPr lang="en-US" smtClean="0"/>
              <a:t>1/25/22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797BD8-2BF9-4575-B5CA-183C52B34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3A1A3-94DF-43BD-A5B0-BEF252B60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A1EC-E891-4076-BE21-729BEC56E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122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546D6-7BDF-4789-9D58-843CF3BB2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3FE4E-DB36-42F0-B1A2-E59D4695A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D5ECBD-6F3F-4931-9707-8139C99CE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0AC879-DB1A-461C-A44D-02A281DFE0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476909-F21F-44BD-9CED-932206BDC6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8DE6-E202-490E-AB26-A402890CF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6D59-5F52-425D-ACAD-B3442FE65480}" type="datetimeFigureOut">
              <a:rPr lang="en-US" smtClean="0"/>
              <a:t>1/25/22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FFCBAF-A557-4218-AB30-9178970E1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E418CF-4A2A-4B08-BBBA-F89AF8DAC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A1EC-E891-4076-BE21-729BEC56E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31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48068-8CFF-444E-8D80-C4C8D0BB8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C391CB-BA81-4C7E-843E-34CAB143B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6D59-5F52-425D-ACAD-B3442FE65480}" type="datetimeFigureOut">
              <a:rPr lang="en-US" smtClean="0"/>
              <a:t>1/25/22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5D062D-CD78-4DC3-99A4-705FFCAF1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6D6B86-5A10-4E48-B6B4-8029E414D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A1EC-E891-4076-BE21-729BEC56E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90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9AC26C-DE61-405D-B7B4-088E370D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6D59-5F52-425D-ACAD-B3442FE65480}" type="datetimeFigureOut">
              <a:rPr lang="en-US" smtClean="0"/>
              <a:t>1/25/22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0D0DBA-466C-4D93-B890-4849BE16A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70F5CE-F1FC-4FF5-9A37-48044BDC4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3A1EC-E891-4076-BE21-729BEC56E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45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4FE442-B488-462F-8DC8-7190DCEBB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2EBE7A-1711-435B-97EE-3314A1B901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A0CDC-1840-495F-976C-D99B8381D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A6D59-5F52-425D-ACAD-B3442FE65480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A17D9-D868-484E-826E-B6103C04B4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AA5C1-EA43-4C2E-9EDC-3B6BB9F4E2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3A1EC-E891-4076-BE21-729BEC56E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81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241731E-4822-46EB-BF1E-4EEA61D7D1F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E4954D-A58A-4C15-8E64-466807A4B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6854B5-A1DC-4287-B4B8-A9B0323B8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12B12-ACD7-4092-AD3B-E58D91C48B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6BD87-69EE-43CB-9EE9-255E7DD7835D}" type="datetimeFigureOut">
              <a:rPr lang="en-US" smtClean="0"/>
              <a:t>1/25/22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0BBFF-309A-4739-9A29-39E66A6C50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0327B-C45A-4B21-9B14-5F06B97554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5B6C1-14F3-4207-A8E1-FC2DDB099F7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23FE64-32C4-4385-B542-28D286EA76CB}"/>
              </a:ext>
            </a:extLst>
          </p:cNvPr>
          <p:cNvSpPr txBox="1"/>
          <p:nvPr userDrawn="1"/>
        </p:nvSpPr>
        <p:spPr>
          <a:xfrm>
            <a:off x="7499180" y="3813620"/>
            <a:ext cx="3748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UTM Arruba KT" panose="02040603050506020204" pitchFamily="18" charset="0"/>
              </a:rPr>
              <a:t>Thực hiện: EduFive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B636F0B-4E82-418A-9708-A0B618013045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-3453006" y="-539750"/>
            <a:ext cx="1079500" cy="1079500"/>
          </a:xfrm>
          <a:prstGeom prst="ellipse">
            <a:avLst/>
          </a:prstGeom>
          <a:blipFill dpi="0" rotWithShape="0">
            <a:blip r:embed="rId16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D7FBEA2-D9F2-4F45-A480-965E32156513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14530194" y="5999162"/>
            <a:ext cx="1079500" cy="1079500"/>
          </a:xfrm>
          <a:prstGeom prst="ellipse">
            <a:avLst/>
          </a:prstGeom>
          <a:blipFill dpi="0" rotWithShape="0">
            <a:blip r:embed="rId16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77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svg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3" Type="http://schemas.openxmlformats.org/officeDocument/2006/relationships/image" Target="../media/image10.sv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image" Target="../media/image9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12.svg"/><Relationship Id="rId15" Type="http://schemas.openxmlformats.org/officeDocument/2006/relationships/image" Target="../media/image31.png"/><Relationship Id="rId10" Type="http://schemas.openxmlformats.org/officeDocument/2006/relationships/image" Target="../media/image26.svg"/><Relationship Id="rId4" Type="http://schemas.openxmlformats.org/officeDocument/2006/relationships/image" Target="../media/image11.png"/><Relationship Id="rId9" Type="http://schemas.openxmlformats.org/officeDocument/2006/relationships/image" Target="../media/image25.png"/><Relationship Id="rId14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10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9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12.sv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11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10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image" Target="../media/image9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12.sv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11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0.svg"/><Relationship Id="rId7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3.wdp"/><Relationship Id="rId7" Type="http://schemas.openxmlformats.org/officeDocument/2006/relationships/image" Target="../media/image1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svg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2.svg"/><Relationship Id="rId3" Type="http://schemas.openxmlformats.org/officeDocument/2006/relationships/image" Target="../media/image13.png"/><Relationship Id="rId7" Type="http://schemas.openxmlformats.org/officeDocument/2006/relationships/slide" Target="slide5.xm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slide" Target="slide6.xml"/><Relationship Id="rId5" Type="http://schemas.openxmlformats.org/officeDocument/2006/relationships/slide" Target="slide3.xml"/><Relationship Id="rId10" Type="http://schemas.openxmlformats.org/officeDocument/2006/relationships/image" Target="../media/image10.svg"/><Relationship Id="rId4" Type="http://schemas.microsoft.com/office/2007/relationships/hdphoto" Target="../media/hdphoto3.wdp"/><Relationship Id="rId9" Type="http://schemas.openxmlformats.org/officeDocument/2006/relationships/image" Target="../media/image9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7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svg"/><Relationship Id="rId10" Type="http://schemas.openxmlformats.org/officeDocument/2006/relationships/slide" Target="slide2.xml"/><Relationship Id="rId4" Type="http://schemas.openxmlformats.org/officeDocument/2006/relationships/image" Target="../media/image9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svg"/><Relationship Id="rId11" Type="http://schemas.openxmlformats.org/officeDocument/2006/relationships/image" Target="../media/image18.jpe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svg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svg"/><Relationship Id="rId11" Type="http://schemas.openxmlformats.org/officeDocument/2006/relationships/image" Target="../media/image18.jpe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svg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svg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51AB73-8E57-4EFC-AE6E-47CA998C9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94709">
            <a:off x="8678541" y="-589799"/>
            <a:ext cx="5328320" cy="1747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A4C45E-1BAE-4540-A13A-017BB69ACB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00122"/>
            <a:ext cx="1351318" cy="12938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2127C1-0E65-4A4F-BF96-543B5314A1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267" l="3467" r="95067">
                        <a14:foregroundMark x1="8567" y1="73767" x2="8567" y2="73767"/>
                        <a14:foregroundMark x1="17100" y1="95500" x2="17100" y2="95500"/>
                        <a14:foregroundMark x1="6533" y1="96533" x2="6533" y2="96533"/>
                        <a14:foregroundMark x1="3900" y1="97233" x2="3900" y2="97233"/>
                        <a14:foregroundMark x1="3467" y1="97233" x2="3467" y2="97233"/>
                        <a14:foregroundMark x1="12767" y1="97967" x2="12767" y2="97967"/>
                        <a14:foregroundMark x1="95067" y1="97100" x2="95067" y2="97100"/>
                        <a14:foregroundMark x1="90433" y1="88567" x2="90433" y2="88567"/>
                        <a14:foregroundMark x1="86100" y1="98267" x2="86100" y2="98267"/>
                        <a14:foregroundMark x1="83900" y1="97100" x2="83900" y2="97100"/>
                        <a14:foregroundMark x1="86667" y1="97100" x2="86667" y2="97100"/>
                        <a14:foregroundMark x1="82033" y1="97400" x2="82033" y2="97400"/>
                        <a14:foregroundMark x1="59567" y1="97400" x2="59567" y2="97400"/>
                        <a14:foregroundMark x1="49433" y1="97100" x2="49433" y2="97100"/>
                        <a14:foregroundMark x1="44500" y1="96367" x2="44500" y2="96367"/>
                        <a14:foregroundMark x1="42167" y1="96367" x2="42167" y2="96367"/>
                        <a14:foregroundMark x1="24333" y1="81433" x2="24333" y2="81433"/>
                        <a14:foregroundMark x1="19567" y1="79867" x2="19567" y2="79867"/>
                        <a14:foregroundMark x1="21300" y1="81167" x2="21300" y2="81167"/>
                        <a14:foregroundMark x1="21167" y1="81600" x2="21167" y2="81600"/>
                        <a14:foregroundMark x1="20300" y1="80867" x2="20300" y2="80867"/>
                        <a14:foregroundMark x1="20000" y1="80867" x2="20000" y2="80867"/>
                        <a14:foregroundMark x1="20000" y1="80867" x2="20000" y2="80867"/>
                        <a14:foregroundMark x1="18100" y1="80000" x2="18100" y2="80000"/>
                        <a14:foregroundMark x1="19867" y1="80300" x2="19867" y2="80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8" t="54082" r="7391"/>
          <a:stretch/>
        </p:blipFill>
        <p:spPr>
          <a:xfrm>
            <a:off x="1722783" y="2862822"/>
            <a:ext cx="10469217" cy="40879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70DCDD-9316-43C0-ACE5-173E8CC29B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8922" y="1193765"/>
            <a:ext cx="6858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ADE087-1ED3-46CD-94F6-BDAD12AB8E16}"/>
              </a:ext>
            </a:extLst>
          </p:cNvPr>
          <p:cNvSpPr txBox="1"/>
          <p:nvPr/>
        </p:nvSpPr>
        <p:spPr>
          <a:xfrm>
            <a:off x="5555772" y="1530627"/>
            <a:ext cx="55238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chemeClr val="accent6">
                    <a:lumMod val="75000"/>
                  </a:schemeClr>
                </a:solidFill>
                <a:latin typeface="UTM Guanine" panose="02040603050506020204" pitchFamily="18" charset="0"/>
              </a:rPr>
              <a:t>Tìm hiểu bài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61DBB0-C54B-4CF0-B7A7-FB8EE84629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00" t="50000"/>
          <a:stretch/>
        </p:blipFill>
        <p:spPr>
          <a:xfrm>
            <a:off x="1007267" y="1193765"/>
            <a:ext cx="4880113" cy="49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0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8CE8E8F6-1928-4355-BB07-8D6FD27A9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425201">
            <a:off x="-1341575" y="-591358"/>
            <a:ext cx="4404529" cy="174739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30B0ED8-96D9-4A97-919A-6D11BEE3F195}"/>
              </a:ext>
            </a:extLst>
          </p:cNvPr>
          <p:cNvSpPr/>
          <p:nvPr/>
        </p:nvSpPr>
        <p:spPr>
          <a:xfrm>
            <a:off x="2466483" y="-313644"/>
            <a:ext cx="2429246" cy="119196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obster" panose="00000500000000000000" pitchFamily="2" charset="0"/>
                <a:ea typeface="+mn-ea"/>
                <a:cs typeface="+mn-cs"/>
              </a:rPr>
              <a:t>Tập đọc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C69BF6-1D50-40B0-9E65-3C25362CEB6A}"/>
              </a:ext>
            </a:extLst>
          </p:cNvPr>
          <p:cNvSpPr/>
          <p:nvPr/>
        </p:nvSpPr>
        <p:spPr>
          <a:xfrm>
            <a:off x="3681106" y="282338"/>
            <a:ext cx="4889691" cy="920733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B5047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+mn-cs"/>
              </a:rPr>
              <a:t>Người công dân số Một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B5047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+mn-cs"/>
              </a:rPr>
              <a:t>(Trích)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B6B528CC-2BE2-4086-856E-20E6D5B0F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40682" y="-90816"/>
            <a:ext cx="1351318" cy="12938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BDD654-C6D5-437E-B31D-A84972EEB9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17" y="1474302"/>
            <a:ext cx="10007565" cy="4353292"/>
          </a:xfrm>
          <a:prstGeom prst="round2DiagRect">
            <a:avLst>
              <a:gd name="adj1" fmla="val 7391"/>
              <a:gd name="adj2" fmla="val 927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DA6AC9D-E0F4-45B6-A0DE-EB0D5A805257}"/>
              </a:ext>
            </a:extLst>
          </p:cNvPr>
          <p:cNvGrpSpPr/>
          <p:nvPr/>
        </p:nvGrpSpPr>
        <p:grpSpPr>
          <a:xfrm>
            <a:off x="22746" y="5966890"/>
            <a:ext cx="11976652" cy="1418489"/>
            <a:chOff x="-78244" y="4979504"/>
            <a:chExt cx="12530302" cy="232029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E7846CF-DCE6-4F12-B75D-D4201A2FFE9A}"/>
                </a:ext>
              </a:extLst>
            </p:cNvPr>
            <p:cNvGrpSpPr/>
            <p:nvPr/>
          </p:nvGrpSpPr>
          <p:grpSpPr>
            <a:xfrm>
              <a:off x="-78244" y="4979504"/>
              <a:ext cx="8337662" cy="2320298"/>
              <a:chOff x="-247210" y="4199215"/>
              <a:chExt cx="10837195" cy="3269553"/>
            </a:xfrm>
          </p:grpSpPr>
          <p:pic>
            <p:nvPicPr>
              <p:cNvPr id="18" name="Picture 5">
                <a:extLst>
                  <a:ext uri="{FF2B5EF4-FFF2-40B4-BE49-F238E27FC236}">
                    <a16:creationId xmlns:a16="http://schemas.microsoft.com/office/drawing/2014/main" id="{FBA631A5-8AFC-41E5-BBC6-BD9DBED6DF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-247210" y="4630281"/>
                <a:ext cx="1976297" cy="2838487"/>
              </a:xfrm>
              <a:prstGeom prst="rect">
                <a:avLst/>
              </a:prstGeom>
            </p:spPr>
          </p:pic>
          <p:pic>
            <p:nvPicPr>
              <p:cNvPr id="19" name="Picture 7">
                <a:extLst>
                  <a:ext uri="{FF2B5EF4-FFF2-40B4-BE49-F238E27FC236}">
                    <a16:creationId xmlns:a16="http://schemas.microsoft.com/office/drawing/2014/main" id="{F1CCBE72-40D8-4E66-86FA-ACEF061318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4571578" y="4630280"/>
                <a:ext cx="1899206" cy="2838488"/>
              </a:xfrm>
              <a:prstGeom prst="rect">
                <a:avLst/>
              </a:prstGeom>
            </p:spPr>
          </p:pic>
          <p:pic>
            <p:nvPicPr>
              <p:cNvPr id="20" name="Picture 8">
                <a:extLst>
                  <a:ext uri="{FF2B5EF4-FFF2-40B4-BE49-F238E27FC236}">
                    <a16:creationId xmlns:a16="http://schemas.microsoft.com/office/drawing/2014/main" id="{77B2E812-94CE-49C9-A71B-F5DC0CB137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 rot="-182877" flipH="1">
                <a:off x="3155484" y="4579746"/>
                <a:ext cx="1976297" cy="2838487"/>
              </a:xfrm>
              <a:prstGeom prst="rect">
                <a:avLst/>
              </a:prstGeom>
            </p:spPr>
          </p:pic>
          <p:pic>
            <p:nvPicPr>
              <p:cNvPr id="21" name="Picture 9">
                <a:extLst>
                  <a:ext uri="{FF2B5EF4-FFF2-40B4-BE49-F238E27FC236}">
                    <a16:creationId xmlns:a16="http://schemas.microsoft.com/office/drawing/2014/main" id="{95BD0DB7-7124-439C-8D85-BBEAAE16E6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2285792" y="4199215"/>
                <a:ext cx="1537944" cy="2838488"/>
              </a:xfrm>
              <a:prstGeom prst="rect">
                <a:avLst/>
              </a:prstGeom>
            </p:spPr>
          </p:pic>
          <p:pic>
            <p:nvPicPr>
              <p:cNvPr id="22" name="Picture 10">
                <a:extLst>
                  <a:ext uri="{FF2B5EF4-FFF2-40B4-BE49-F238E27FC236}">
                    <a16:creationId xmlns:a16="http://schemas.microsoft.com/office/drawing/2014/main" id="{D0A6724D-E905-48B3-B008-38CAC7EBA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62179" y="4382700"/>
                <a:ext cx="1759862" cy="2838487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347B34BA-DA0A-4473-9B28-F580706B4D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 flipH="1">
                <a:off x="5798154" y="4483768"/>
                <a:ext cx="1565971" cy="2609952"/>
              </a:xfrm>
              <a:prstGeom prst="rect">
                <a:avLst/>
              </a:prstGeom>
            </p:spPr>
          </p:pic>
          <p:pic>
            <p:nvPicPr>
              <p:cNvPr id="24" name="Picture 12">
                <a:extLst>
                  <a:ext uri="{FF2B5EF4-FFF2-40B4-BE49-F238E27FC236}">
                    <a16:creationId xmlns:a16="http://schemas.microsoft.com/office/drawing/2014/main" id="{3DBE4C0A-6C96-4484-B3AA-DE075E0366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 rot="-182877" flipH="1">
                <a:off x="8613688" y="4579747"/>
                <a:ext cx="1976297" cy="2838487"/>
              </a:xfrm>
              <a:prstGeom prst="rect">
                <a:avLst/>
              </a:prstGeom>
            </p:spPr>
          </p:pic>
          <p:pic>
            <p:nvPicPr>
              <p:cNvPr id="25" name="Picture 2">
                <a:extLst>
                  <a:ext uri="{FF2B5EF4-FFF2-40B4-BE49-F238E27FC236}">
                    <a16:creationId xmlns:a16="http://schemas.microsoft.com/office/drawing/2014/main" id="{43EB2821-644F-47FF-9997-388483DAAF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>
              <a:xfrm flipH="1">
                <a:off x="1256511" y="5056955"/>
                <a:ext cx="1170792" cy="2240750"/>
              </a:xfrm>
              <a:prstGeom prst="rect">
                <a:avLst/>
              </a:prstGeom>
            </p:spPr>
          </p:pic>
        </p:grpSp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BC44CD13-631A-4A23-9762-2A9472583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flipH="1">
              <a:off x="8032158" y="5034780"/>
              <a:ext cx="1183227" cy="2014385"/>
            </a:xfrm>
            <a:prstGeom prst="rect">
              <a:avLst/>
            </a:prstGeom>
          </p:spPr>
        </p:pic>
        <p:pic>
          <p:nvPicPr>
            <p:cNvPr id="15" name="Picture 10">
              <a:extLst>
                <a:ext uri="{FF2B5EF4-FFF2-40B4-BE49-F238E27FC236}">
                  <a16:creationId xmlns:a16="http://schemas.microsoft.com/office/drawing/2014/main" id="{8B4C1B21-EA23-4D09-A447-1D709A324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9090988" y="5100350"/>
              <a:ext cx="1353961" cy="201438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2A962E3-1BC6-4975-A2DA-AD3728292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>
              <a:off x="11247269" y="5115872"/>
              <a:ext cx="1204789" cy="1852200"/>
            </a:xfrm>
            <a:prstGeom prst="rect">
              <a:avLst/>
            </a:prstGeom>
          </p:spPr>
        </p:pic>
        <p:pic>
          <p:nvPicPr>
            <p:cNvPr id="17" name="Picture 12">
              <a:extLst>
                <a:ext uri="{FF2B5EF4-FFF2-40B4-BE49-F238E27FC236}">
                  <a16:creationId xmlns:a16="http://schemas.microsoft.com/office/drawing/2014/main" id="{8B67CA4A-F293-4563-A4A0-29C331A5B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21417123" flipH="1">
              <a:off x="10046956" y="5148715"/>
              <a:ext cx="1520476" cy="20143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558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8CE8E8F6-1928-4355-BB07-8D6FD27A9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425201">
            <a:off x="-1341575" y="-591358"/>
            <a:ext cx="4404529" cy="174739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30B0ED8-96D9-4A97-919A-6D11BEE3F195}"/>
              </a:ext>
            </a:extLst>
          </p:cNvPr>
          <p:cNvSpPr/>
          <p:nvPr/>
        </p:nvSpPr>
        <p:spPr>
          <a:xfrm>
            <a:off x="2466483" y="-313644"/>
            <a:ext cx="2429246" cy="119196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obster" panose="00000500000000000000" pitchFamily="2" charset="0"/>
                <a:ea typeface="+mn-ea"/>
                <a:cs typeface="+mn-cs"/>
              </a:rPr>
              <a:t>Tập đọc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C69BF6-1D50-40B0-9E65-3C25362CEB6A}"/>
              </a:ext>
            </a:extLst>
          </p:cNvPr>
          <p:cNvSpPr/>
          <p:nvPr/>
        </p:nvSpPr>
        <p:spPr>
          <a:xfrm>
            <a:off x="3681106" y="282338"/>
            <a:ext cx="4889691" cy="920733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B5047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+mn-cs"/>
              </a:rPr>
              <a:t>Người công dân số Một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B5047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+mn-cs"/>
              </a:rPr>
              <a:t>(Trích)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B6B528CC-2BE2-4086-856E-20E6D5B0F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40682" y="-90816"/>
            <a:ext cx="1351318" cy="129388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DA6AC9D-E0F4-45B6-A0DE-EB0D5A805257}"/>
              </a:ext>
            </a:extLst>
          </p:cNvPr>
          <p:cNvGrpSpPr/>
          <p:nvPr/>
        </p:nvGrpSpPr>
        <p:grpSpPr>
          <a:xfrm>
            <a:off x="22746" y="5966890"/>
            <a:ext cx="11976652" cy="1418489"/>
            <a:chOff x="-78244" y="4979504"/>
            <a:chExt cx="12530302" cy="232029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E7846CF-DCE6-4F12-B75D-D4201A2FFE9A}"/>
                </a:ext>
              </a:extLst>
            </p:cNvPr>
            <p:cNvGrpSpPr/>
            <p:nvPr/>
          </p:nvGrpSpPr>
          <p:grpSpPr>
            <a:xfrm>
              <a:off x="-78244" y="4979504"/>
              <a:ext cx="8337662" cy="2320298"/>
              <a:chOff x="-247210" y="4199215"/>
              <a:chExt cx="10837195" cy="3269553"/>
            </a:xfrm>
          </p:grpSpPr>
          <p:pic>
            <p:nvPicPr>
              <p:cNvPr id="18" name="Picture 5">
                <a:extLst>
                  <a:ext uri="{FF2B5EF4-FFF2-40B4-BE49-F238E27FC236}">
                    <a16:creationId xmlns:a16="http://schemas.microsoft.com/office/drawing/2014/main" id="{FBA631A5-8AFC-41E5-BBC6-BD9DBED6DF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-247210" y="4630281"/>
                <a:ext cx="1976297" cy="2838487"/>
              </a:xfrm>
              <a:prstGeom prst="rect">
                <a:avLst/>
              </a:prstGeom>
            </p:spPr>
          </p:pic>
          <p:pic>
            <p:nvPicPr>
              <p:cNvPr id="19" name="Picture 7">
                <a:extLst>
                  <a:ext uri="{FF2B5EF4-FFF2-40B4-BE49-F238E27FC236}">
                    <a16:creationId xmlns:a16="http://schemas.microsoft.com/office/drawing/2014/main" id="{F1CCBE72-40D8-4E66-86FA-ACEF061318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4571578" y="4630280"/>
                <a:ext cx="1899206" cy="2838488"/>
              </a:xfrm>
              <a:prstGeom prst="rect">
                <a:avLst/>
              </a:prstGeom>
            </p:spPr>
          </p:pic>
          <p:pic>
            <p:nvPicPr>
              <p:cNvPr id="20" name="Picture 8">
                <a:extLst>
                  <a:ext uri="{FF2B5EF4-FFF2-40B4-BE49-F238E27FC236}">
                    <a16:creationId xmlns:a16="http://schemas.microsoft.com/office/drawing/2014/main" id="{77B2E812-94CE-49C9-A71B-F5DC0CB137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-182877" flipH="1">
                <a:off x="3155484" y="4579746"/>
                <a:ext cx="1976297" cy="2838487"/>
              </a:xfrm>
              <a:prstGeom prst="rect">
                <a:avLst/>
              </a:prstGeom>
            </p:spPr>
          </p:pic>
          <p:pic>
            <p:nvPicPr>
              <p:cNvPr id="21" name="Picture 9">
                <a:extLst>
                  <a:ext uri="{FF2B5EF4-FFF2-40B4-BE49-F238E27FC236}">
                    <a16:creationId xmlns:a16="http://schemas.microsoft.com/office/drawing/2014/main" id="{95BD0DB7-7124-439C-8D85-BBEAAE16E6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2285792" y="4199215"/>
                <a:ext cx="1537944" cy="2838488"/>
              </a:xfrm>
              <a:prstGeom prst="rect">
                <a:avLst/>
              </a:prstGeom>
            </p:spPr>
          </p:pic>
          <p:pic>
            <p:nvPicPr>
              <p:cNvPr id="22" name="Picture 10">
                <a:extLst>
                  <a:ext uri="{FF2B5EF4-FFF2-40B4-BE49-F238E27FC236}">
                    <a16:creationId xmlns:a16="http://schemas.microsoft.com/office/drawing/2014/main" id="{D0A6724D-E905-48B3-B008-38CAC7EBA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62179" y="4382700"/>
                <a:ext cx="1759862" cy="2838487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347B34BA-DA0A-4473-9B28-F580706B4D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>
              <a:xfrm flipH="1">
                <a:off x="5798154" y="4483768"/>
                <a:ext cx="1565971" cy="2609952"/>
              </a:xfrm>
              <a:prstGeom prst="rect">
                <a:avLst/>
              </a:prstGeom>
            </p:spPr>
          </p:pic>
          <p:pic>
            <p:nvPicPr>
              <p:cNvPr id="24" name="Picture 12">
                <a:extLst>
                  <a:ext uri="{FF2B5EF4-FFF2-40B4-BE49-F238E27FC236}">
                    <a16:creationId xmlns:a16="http://schemas.microsoft.com/office/drawing/2014/main" id="{3DBE4C0A-6C96-4484-B3AA-DE075E0366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-182877" flipH="1">
                <a:off x="8613688" y="4579747"/>
                <a:ext cx="1976297" cy="2838487"/>
              </a:xfrm>
              <a:prstGeom prst="rect">
                <a:avLst/>
              </a:prstGeom>
            </p:spPr>
          </p:pic>
          <p:pic>
            <p:nvPicPr>
              <p:cNvPr id="25" name="Picture 2">
                <a:extLst>
                  <a:ext uri="{FF2B5EF4-FFF2-40B4-BE49-F238E27FC236}">
                    <a16:creationId xmlns:a16="http://schemas.microsoft.com/office/drawing/2014/main" id="{43EB2821-644F-47FF-9997-388483DAAF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 flipH="1">
                <a:off x="1256511" y="5056955"/>
                <a:ext cx="1170792" cy="2240750"/>
              </a:xfrm>
              <a:prstGeom prst="rect">
                <a:avLst/>
              </a:prstGeom>
            </p:spPr>
          </p:pic>
        </p:grpSp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BC44CD13-631A-4A23-9762-2A9472583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flipH="1">
              <a:off x="8032158" y="5034780"/>
              <a:ext cx="1183227" cy="2014385"/>
            </a:xfrm>
            <a:prstGeom prst="rect">
              <a:avLst/>
            </a:prstGeom>
          </p:spPr>
        </p:pic>
        <p:pic>
          <p:nvPicPr>
            <p:cNvPr id="15" name="Picture 10">
              <a:extLst>
                <a:ext uri="{FF2B5EF4-FFF2-40B4-BE49-F238E27FC236}">
                  <a16:creationId xmlns:a16="http://schemas.microsoft.com/office/drawing/2014/main" id="{8B4C1B21-EA23-4D09-A447-1D709A324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090988" y="5100350"/>
              <a:ext cx="1353961" cy="201438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2A962E3-1BC6-4975-A2DA-AD3728292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1247269" y="5115872"/>
              <a:ext cx="1204789" cy="1852200"/>
            </a:xfrm>
            <a:prstGeom prst="rect">
              <a:avLst/>
            </a:prstGeom>
          </p:spPr>
        </p:pic>
        <p:pic>
          <p:nvPicPr>
            <p:cNvPr id="17" name="Picture 12">
              <a:extLst>
                <a:ext uri="{FF2B5EF4-FFF2-40B4-BE49-F238E27FC236}">
                  <a16:creationId xmlns:a16="http://schemas.microsoft.com/office/drawing/2014/main" id="{8B67CA4A-F293-4563-A4A0-29C331A5B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21417123" flipH="1">
              <a:off x="10046956" y="5148715"/>
              <a:ext cx="1520476" cy="201438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AEC2FA-47B6-443C-B1CA-BF955FBB9140}"/>
              </a:ext>
            </a:extLst>
          </p:cNvPr>
          <p:cNvGrpSpPr/>
          <p:nvPr/>
        </p:nvGrpSpPr>
        <p:grpSpPr>
          <a:xfrm>
            <a:off x="1128526" y="1352486"/>
            <a:ext cx="10153934" cy="4761333"/>
            <a:chOff x="2590599" y="1211271"/>
            <a:chExt cx="6801200" cy="400449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574E6FA-0579-4355-B9E9-66CF52656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599" y="1211271"/>
              <a:ext cx="6801200" cy="2914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45CC74E-11BD-4EA8-9BF4-B3CEDC1A3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599" y="4116512"/>
              <a:ext cx="6801200" cy="10992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44218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8CE8E8F6-1928-4355-BB07-8D6FD27A9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425201">
            <a:off x="-1341575" y="-591358"/>
            <a:ext cx="4404529" cy="174739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30B0ED8-96D9-4A97-919A-6D11BEE3F195}"/>
              </a:ext>
            </a:extLst>
          </p:cNvPr>
          <p:cNvSpPr/>
          <p:nvPr/>
        </p:nvSpPr>
        <p:spPr>
          <a:xfrm>
            <a:off x="2385393" y="-29186"/>
            <a:ext cx="2429246" cy="119196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obster" panose="00000500000000000000" pitchFamily="2" charset="0"/>
                <a:ea typeface="+mn-ea"/>
                <a:cs typeface="+mn-cs"/>
              </a:rPr>
              <a:t>Tập đọc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C69BF6-1D50-40B0-9E65-3C25362CEB6A}"/>
              </a:ext>
            </a:extLst>
          </p:cNvPr>
          <p:cNvSpPr/>
          <p:nvPr/>
        </p:nvSpPr>
        <p:spPr>
          <a:xfrm>
            <a:off x="3600016" y="566796"/>
            <a:ext cx="4889691" cy="920733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B5047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+mn-cs"/>
              </a:rPr>
              <a:t>Người công dân số Một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B5047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+mn-cs"/>
              </a:rPr>
              <a:t>(Trích)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B6B528CC-2BE2-4086-856E-20E6D5B0F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40682" y="-90816"/>
            <a:ext cx="1351318" cy="129388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DA6AC9D-E0F4-45B6-A0DE-EB0D5A805257}"/>
              </a:ext>
            </a:extLst>
          </p:cNvPr>
          <p:cNvGrpSpPr/>
          <p:nvPr/>
        </p:nvGrpSpPr>
        <p:grpSpPr>
          <a:xfrm>
            <a:off x="22746" y="5966890"/>
            <a:ext cx="11976652" cy="1418489"/>
            <a:chOff x="-78244" y="4979504"/>
            <a:chExt cx="12530302" cy="232029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E7846CF-DCE6-4F12-B75D-D4201A2FFE9A}"/>
                </a:ext>
              </a:extLst>
            </p:cNvPr>
            <p:cNvGrpSpPr/>
            <p:nvPr/>
          </p:nvGrpSpPr>
          <p:grpSpPr>
            <a:xfrm>
              <a:off x="-78244" y="4979504"/>
              <a:ext cx="8337662" cy="2320298"/>
              <a:chOff x="-247210" y="4199215"/>
              <a:chExt cx="10837195" cy="3269553"/>
            </a:xfrm>
          </p:grpSpPr>
          <p:pic>
            <p:nvPicPr>
              <p:cNvPr id="18" name="Picture 5">
                <a:extLst>
                  <a:ext uri="{FF2B5EF4-FFF2-40B4-BE49-F238E27FC236}">
                    <a16:creationId xmlns:a16="http://schemas.microsoft.com/office/drawing/2014/main" id="{FBA631A5-8AFC-41E5-BBC6-BD9DBED6DF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-247210" y="4630281"/>
                <a:ext cx="1976297" cy="2838487"/>
              </a:xfrm>
              <a:prstGeom prst="rect">
                <a:avLst/>
              </a:prstGeom>
            </p:spPr>
          </p:pic>
          <p:pic>
            <p:nvPicPr>
              <p:cNvPr id="19" name="Picture 7">
                <a:extLst>
                  <a:ext uri="{FF2B5EF4-FFF2-40B4-BE49-F238E27FC236}">
                    <a16:creationId xmlns:a16="http://schemas.microsoft.com/office/drawing/2014/main" id="{F1CCBE72-40D8-4E66-86FA-ACEF061318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4571578" y="4630280"/>
                <a:ext cx="1899206" cy="2838488"/>
              </a:xfrm>
              <a:prstGeom prst="rect">
                <a:avLst/>
              </a:prstGeom>
            </p:spPr>
          </p:pic>
          <p:pic>
            <p:nvPicPr>
              <p:cNvPr id="20" name="Picture 8">
                <a:extLst>
                  <a:ext uri="{FF2B5EF4-FFF2-40B4-BE49-F238E27FC236}">
                    <a16:creationId xmlns:a16="http://schemas.microsoft.com/office/drawing/2014/main" id="{77B2E812-94CE-49C9-A71B-F5DC0CB137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-182877" flipH="1">
                <a:off x="3155484" y="4579746"/>
                <a:ext cx="1976297" cy="2838487"/>
              </a:xfrm>
              <a:prstGeom prst="rect">
                <a:avLst/>
              </a:prstGeom>
            </p:spPr>
          </p:pic>
          <p:pic>
            <p:nvPicPr>
              <p:cNvPr id="21" name="Picture 9">
                <a:extLst>
                  <a:ext uri="{FF2B5EF4-FFF2-40B4-BE49-F238E27FC236}">
                    <a16:creationId xmlns:a16="http://schemas.microsoft.com/office/drawing/2014/main" id="{95BD0DB7-7124-439C-8D85-BBEAAE16E6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2285792" y="4199215"/>
                <a:ext cx="1537944" cy="2838488"/>
              </a:xfrm>
              <a:prstGeom prst="rect">
                <a:avLst/>
              </a:prstGeom>
            </p:spPr>
          </p:pic>
          <p:pic>
            <p:nvPicPr>
              <p:cNvPr id="22" name="Picture 10">
                <a:extLst>
                  <a:ext uri="{FF2B5EF4-FFF2-40B4-BE49-F238E27FC236}">
                    <a16:creationId xmlns:a16="http://schemas.microsoft.com/office/drawing/2014/main" id="{D0A6724D-E905-48B3-B008-38CAC7EBA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62179" y="4382700"/>
                <a:ext cx="1759862" cy="2838487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347B34BA-DA0A-4473-9B28-F580706B4D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>
              <a:xfrm flipH="1">
                <a:off x="5798154" y="4483768"/>
                <a:ext cx="1565971" cy="2609952"/>
              </a:xfrm>
              <a:prstGeom prst="rect">
                <a:avLst/>
              </a:prstGeom>
            </p:spPr>
          </p:pic>
          <p:pic>
            <p:nvPicPr>
              <p:cNvPr id="24" name="Picture 12">
                <a:extLst>
                  <a:ext uri="{FF2B5EF4-FFF2-40B4-BE49-F238E27FC236}">
                    <a16:creationId xmlns:a16="http://schemas.microsoft.com/office/drawing/2014/main" id="{3DBE4C0A-6C96-4484-B3AA-DE075E0366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-182877" flipH="1">
                <a:off x="8613688" y="4579747"/>
                <a:ext cx="1976297" cy="2838487"/>
              </a:xfrm>
              <a:prstGeom prst="rect">
                <a:avLst/>
              </a:prstGeom>
            </p:spPr>
          </p:pic>
          <p:pic>
            <p:nvPicPr>
              <p:cNvPr id="25" name="Picture 2">
                <a:extLst>
                  <a:ext uri="{FF2B5EF4-FFF2-40B4-BE49-F238E27FC236}">
                    <a16:creationId xmlns:a16="http://schemas.microsoft.com/office/drawing/2014/main" id="{43EB2821-644F-47FF-9997-388483DAAF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>
              <a:xfrm flipH="1">
                <a:off x="1256511" y="5056955"/>
                <a:ext cx="1170792" cy="2240750"/>
              </a:xfrm>
              <a:prstGeom prst="rect">
                <a:avLst/>
              </a:prstGeom>
            </p:spPr>
          </p:pic>
        </p:grpSp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BC44CD13-631A-4A23-9762-2A9472583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flipH="1">
              <a:off x="8032158" y="5034780"/>
              <a:ext cx="1183227" cy="2014385"/>
            </a:xfrm>
            <a:prstGeom prst="rect">
              <a:avLst/>
            </a:prstGeom>
          </p:spPr>
        </p:pic>
        <p:pic>
          <p:nvPicPr>
            <p:cNvPr id="15" name="Picture 10">
              <a:extLst>
                <a:ext uri="{FF2B5EF4-FFF2-40B4-BE49-F238E27FC236}">
                  <a16:creationId xmlns:a16="http://schemas.microsoft.com/office/drawing/2014/main" id="{8B4C1B21-EA23-4D09-A447-1D709A324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090988" y="5100350"/>
              <a:ext cx="1353961" cy="201438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2A962E3-1BC6-4975-A2DA-AD3728292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11247269" y="5115872"/>
              <a:ext cx="1204789" cy="1852200"/>
            </a:xfrm>
            <a:prstGeom prst="rect">
              <a:avLst/>
            </a:prstGeom>
          </p:spPr>
        </p:pic>
        <p:pic>
          <p:nvPicPr>
            <p:cNvPr id="17" name="Picture 12">
              <a:extLst>
                <a:ext uri="{FF2B5EF4-FFF2-40B4-BE49-F238E27FC236}">
                  <a16:creationId xmlns:a16="http://schemas.microsoft.com/office/drawing/2014/main" id="{8B67CA4A-F293-4563-A4A0-29C331A5B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21417123" flipH="1">
              <a:off x="10046956" y="5148715"/>
              <a:ext cx="1520476" cy="2014384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2B82035-D440-40B2-95A6-1F3FFDB134D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96" y="1809381"/>
            <a:ext cx="10085696" cy="29314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293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7BCB6D-4C00-48E7-91B0-176E514F2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425201">
            <a:off x="-1341575" y="-591358"/>
            <a:ext cx="4404529" cy="174739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5491164-5010-4852-8B4B-5FC80AA63295}"/>
              </a:ext>
            </a:extLst>
          </p:cNvPr>
          <p:cNvSpPr/>
          <p:nvPr/>
        </p:nvSpPr>
        <p:spPr>
          <a:xfrm>
            <a:off x="2466483" y="-313644"/>
            <a:ext cx="2429246" cy="119196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obster" panose="00000500000000000000" pitchFamily="2" charset="0"/>
                <a:ea typeface="+mn-ea"/>
                <a:cs typeface="+mn-cs"/>
              </a:rPr>
              <a:t>Tập đọc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A822FD-40A5-4D74-B4A1-CFA7D86BC2CF}"/>
              </a:ext>
            </a:extLst>
          </p:cNvPr>
          <p:cNvSpPr/>
          <p:nvPr/>
        </p:nvSpPr>
        <p:spPr>
          <a:xfrm>
            <a:off x="3681106" y="282338"/>
            <a:ext cx="4889691" cy="920733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B5047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+mn-cs"/>
              </a:rPr>
              <a:t>Người công dân số Một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B5047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+mn-cs"/>
              </a:rPr>
              <a:t>(Tiếp theo)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6D15245E-EC64-4B8E-AB3A-9FDA871B9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40682" y="-90816"/>
            <a:ext cx="1351318" cy="12938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A2F01D-6B92-44E6-90A2-BC65B2BBDC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532" y="1463195"/>
            <a:ext cx="7983346" cy="5112467"/>
          </a:xfrm>
          <a:prstGeom prst="round2DiagRect">
            <a:avLst>
              <a:gd name="adj1" fmla="val 2232"/>
              <a:gd name="adj2" fmla="val 5648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88EE32-35DE-42BF-85A9-6CB5633280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1205" y="3007956"/>
            <a:ext cx="5779452" cy="57794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6DA316-EABE-49A4-A115-5D2C6D98870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8" t="48311" r="27391" b="7439"/>
          <a:stretch/>
        </p:blipFill>
        <p:spPr>
          <a:xfrm flipH="1">
            <a:off x="-199485" y="3429000"/>
            <a:ext cx="239580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39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7BCB6D-4C00-48E7-91B0-176E514F2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425201">
            <a:off x="-1341575" y="-591358"/>
            <a:ext cx="4404529" cy="174739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5491164-5010-4852-8B4B-5FC80AA63295}"/>
              </a:ext>
            </a:extLst>
          </p:cNvPr>
          <p:cNvSpPr/>
          <p:nvPr/>
        </p:nvSpPr>
        <p:spPr>
          <a:xfrm>
            <a:off x="2466483" y="-313644"/>
            <a:ext cx="2429246" cy="119196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obster" panose="00000500000000000000" pitchFamily="2" charset="0"/>
                <a:ea typeface="+mn-ea"/>
                <a:cs typeface="+mn-cs"/>
              </a:rPr>
              <a:t>Tập đọc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A822FD-40A5-4D74-B4A1-CFA7D86BC2CF}"/>
              </a:ext>
            </a:extLst>
          </p:cNvPr>
          <p:cNvSpPr/>
          <p:nvPr/>
        </p:nvSpPr>
        <p:spPr>
          <a:xfrm>
            <a:off x="3681106" y="282338"/>
            <a:ext cx="4889691" cy="920733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B5047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+mn-cs"/>
              </a:rPr>
              <a:t>Người công dân số Một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B5047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+mn-cs"/>
              </a:rPr>
              <a:t>(Tiếp theo)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6D15245E-EC64-4B8E-AB3A-9FDA871B9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40682" y="-90816"/>
            <a:ext cx="1351318" cy="12938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88EE32-35DE-42BF-85A9-6CB5633280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1205" y="3007956"/>
            <a:ext cx="5779452" cy="577945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880B993-F35A-48CA-861E-EDEEAE1AC7EB}"/>
              </a:ext>
            </a:extLst>
          </p:cNvPr>
          <p:cNvGrpSpPr/>
          <p:nvPr/>
        </p:nvGrpSpPr>
        <p:grpSpPr>
          <a:xfrm>
            <a:off x="2457446" y="1318748"/>
            <a:ext cx="6845580" cy="5373600"/>
            <a:chOff x="1860273" y="1349607"/>
            <a:chExt cx="6013759" cy="491603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B27FB65-BF0A-430B-9D7E-D1139C4A52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941" b="1655"/>
            <a:stretch/>
          </p:blipFill>
          <p:spPr>
            <a:xfrm>
              <a:off x="1860273" y="1349607"/>
              <a:ext cx="6013759" cy="32475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D41DFAC-F7B2-4DDF-B095-81CB14292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0273" y="1674358"/>
              <a:ext cx="6013759" cy="4591286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56D2E6D-338C-4972-989D-052DD354685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8" t="48311" r="27391" b="7439"/>
          <a:stretch/>
        </p:blipFill>
        <p:spPr>
          <a:xfrm flipH="1">
            <a:off x="-223504" y="3089438"/>
            <a:ext cx="2689987" cy="385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2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E0310AA7-35EA-4E8F-A555-549B96CA4D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267" l="3467" r="95067">
                        <a14:foregroundMark x1="8567" y1="73767" x2="8567" y2="73767"/>
                        <a14:foregroundMark x1="17100" y1="95500" x2="17100" y2="95500"/>
                        <a14:foregroundMark x1="6533" y1="96533" x2="6533" y2="96533"/>
                        <a14:foregroundMark x1="3900" y1="97233" x2="3900" y2="97233"/>
                        <a14:foregroundMark x1="3467" y1="97233" x2="3467" y2="97233"/>
                        <a14:foregroundMark x1="12767" y1="97967" x2="12767" y2="97967"/>
                        <a14:foregroundMark x1="95067" y1="97100" x2="95067" y2="97100"/>
                        <a14:foregroundMark x1="90433" y1="88567" x2="90433" y2="88567"/>
                        <a14:foregroundMark x1="86100" y1="98267" x2="86100" y2="98267"/>
                        <a14:foregroundMark x1="83900" y1="97100" x2="83900" y2="97100"/>
                        <a14:foregroundMark x1="86667" y1="97100" x2="86667" y2="97100"/>
                        <a14:foregroundMark x1="82033" y1="97400" x2="82033" y2="97400"/>
                        <a14:foregroundMark x1="59567" y1="97400" x2="59567" y2="97400"/>
                        <a14:foregroundMark x1="49433" y1="97100" x2="49433" y2="97100"/>
                        <a14:foregroundMark x1="44500" y1="96367" x2="44500" y2="96367"/>
                        <a14:foregroundMark x1="42167" y1="96367" x2="42167" y2="96367"/>
                        <a14:foregroundMark x1="24333" y1="81433" x2="24333" y2="81433"/>
                        <a14:foregroundMark x1="19567" y1="79867" x2="19567" y2="79867"/>
                        <a14:foregroundMark x1="21300" y1="81167" x2="21300" y2="81167"/>
                        <a14:foregroundMark x1="21167" y1="81600" x2="21167" y2="81600"/>
                        <a14:foregroundMark x1="20300" y1="80867" x2="20300" y2="80867"/>
                        <a14:foregroundMark x1="20000" y1="80867" x2="20000" y2="80867"/>
                        <a14:foregroundMark x1="20000" y1="80867" x2="20000" y2="80867"/>
                        <a14:foregroundMark x1="18100" y1="80000" x2="18100" y2="80000"/>
                        <a14:foregroundMark x1="19867" y1="80300" x2="19867" y2="80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8" t="54082" r="7391"/>
          <a:stretch/>
        </p:blipFill>
        <p:spPr>
          <a:xfrm>
            <a:off x="1722783" y="2862822"/>
            <a:ext cx="10469217" cy="4087943"/>
          </a:xfrm>
          <a:prstGeom prst="rect">
            <a:avLst/>
          </a:prstGeom>
        </p:spPr>
      </p:pic>
      <p:sp>
        <p:nvSpPr>
          <p:cNvPr id="4" name="矩形: 圆角 30">
            <a:extLst>
              <a:ext uri="{FF2B5EF4-FFF2-40B4-BE49-F238E27FC236}">
                <a16:creationId xmlns:a16="http://schemas.microsoft.com/office/drawing/2014/main" id="{F3AF2E1D-569D-4484-BD18-AC8DD19AC39A}"/>
              </a:ext>
            </a:extLst>
          </p:cNvPr>
          <p:cNvSpPr/>
          <p:nvPr/>
        </p:nvSpPr>
        <p:spPr>
          <a:xfrm>
            <a:off x="4482736" y="1121226"/>
            <a:ext cx="3806736" cy="718636"/>
          </a:xfrm>
          <a:prstGeom prst="roundRect">
            <a:avLst>
              <a:gd name="adj" fmla="val 2894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Guanine" panose="02040603050506020204" pitchFamily="18" charset="0"/>
                <a:ea typeface="印品溜溜圆" panose="02000000000000000000" pitchFamily="2" charset="-122"/>
                <a:cs typeface="+mn-cs"/>
              </a:rPr>
              <a:t>Dặn dò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Guanine" panose="020406030505060202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658DA2-8480-49D0-A557-343CEE82B9ED}"/>
              </a:ext>
            </a:extLst>
          </p:cNvPr>
          <p:cNvSpPr txBox="1"/>
          <p:nvPr/>
        </p:nvSpPr>
        <p:spPr>
          <a:xfrm>
            <a:off x="4159584" y="2178586"/>
            <a:ext cx="603104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 nhà đọc lại bài. </a:t>
            </a:r>
            <a:endParaRPr kumimoji="0" lang="vi-VN" alt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bài sau: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Thái</a:t>
            </a: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sư Trần Thủ Độ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E3F6F17B-AB39-44A8-BF4F-9FA4C9B5EC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978346" flipH="1">
            <a:off x="-1936056" y="-873696"/>
            <a:ext cx="5328320" cy="1747392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02537DA6-D73E-4AD6-811D-EB91FCBACD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921097" y="-467283"/>
            <a:ext cx="5328320" cy="1747392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031652EF-245E-48DA-B82F-4F2C74B351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95760"/>
            <a:ext cx="1351318" cy="129388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6A2DC28-D451-4360-BA88-9880507174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2516" y="1640769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8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51AB73-8E57-4EFC-AE6E-47CA998C9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94709">
            <a:off x="8678541" y="-589799"/>
            <a:ext cx="5328320" cy="1747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A4C45E-1BAE-4540-A13A-017BB69ACB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00122"/>
            <a:ext cx="1351318" cy="12938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2127C1-0E65-4A4F-BF96-543B5314A1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267" l="3467" r="95067">
                        <a14:foregroundMark x1="8567" y1="73767" x2="8567" y2="73767"/>
                        <a14:foregroundMark x1="17100" y1="95500" x2="17100" y2="95500"/>
                        <a14:foregroundMark x1="6533" y1="96533" x2="6533" y2="96533"/>
                        <a14:foregroundMark x1="3900" y1="97233" x2="3900" y2="97233"/>
                        <a14:foregroundMark x1="3467" y1="97233" x2="3467" y2="97233"/>
                        <a14:foregroundMark x1="12767" y1="97967" x2="12767" y2="97967"/>
                        <a14:foregroundMark x1="95067" y1="97100" x2="95067" y2="97100"/>
                        <a14:foregroundMark x1="90433" y1="88567" x2="90433" y2="88567"/>
                        <a14:foregroundMark x1="86100" y1="98267" x2="86100" y2="98267"/>
                        <a14:foregroundMark x1="83900" y1="97100" x2="83900" y2="97100"/>
                        <a14:foregroundMark x1="86667" y1="97100" x2="86667" y2="97100"/>
                        <a14:foregroundMark x1="82033" y1="97400" x2="82033" y2="97400"/>
                        <a14:foregroundMark x1="59567" y1="97400" x2="59567" y2="97400"/>
                        <a14:foregroundMark x1="49433" y1="97100" x2="49433" y2="97100"/>
                        <a14:foregroundMark x1="44500" y1="96367" x2="44500" y2="96367"/>
                        <a14:foregroundMark x1="42167" y1="96367" x2="42167" y2="96367"/>
                        <a14:foregroundMark x1="24333" y1="81433" x2="24333" y2="81433"/>
                        <a14:foregroundMark x1="19567" y1="79867" x2="19567" y2="79867"/>
                        <a14:foregroundMark x1="21300" y1="81167" x2="21300" y2="81167"/>
                        <a14:foregroundMark x1="21167" y1="81600" x2="21167" y2="81600"/>
                        <a14:foregroundMark x1="20300" y1="80867" x2="20300" y2="80867"/>
                        <a14:foregroundMark x1="20000" y1="80867" x2="20000" y2="80867"/>
                        <a14:foregroundMark x1="20000" y1="80867" x2="20000" y2="80867"/>
                        <a14:foregroundMark x1="18100" y1="80000" x2="18100" y2="80000"/>
                        <a14:foregroundMark x1="19867" y1="80300" x2="19867" y2="80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8" t="54082" r="7391"/>
          <a:stretch/>
        </p:blipFill>
        <p:spPr>
          <a:xfrm>
            <a:off x="1722783" y="2862822"/>
            <a:ext cx="10469217" cy="40879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70DCDD-9316-43C0-ACE5-173E8CC29B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8922" y="1193765"/>
            <a:ext cx="6858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ADE087-1ED3-46CD-94F6-BDAD12AB8E16}"/>
              </a:ext>
            </a:extLst>
          </p:cNvPr>
          <p:cNvSpPr txBox="1"/>
          <p:nvPr/>
        </p:nvSpPr>
        <p:spPr>
          <a:xfrm>
            <a:off x="5527014" y="2414854"/>
            <a:ext cx="61870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chemeClr val="accent6">
                    <a:lumMod val="75000"/>
                  </a:schemeClr>
                </a:solidFill>
                <a:latin typeface="UTM Guanine" panose="02040603050506020204" pitchFamily="18" charset="0"/>
              </a:rPr>
              <a:t>Tạm biệt!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61DBB0-C54B-4CF0-B7A7-FB8EE84629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00" t="50000"/>
          <a:stretch/>
        </p:blipFill>
        <p:spPr>
          <a:xfrm>
            <a:off x="1007267" y="1193765"/>
            <a:ext cx="4880113" cy="49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4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14D68D-9E12-4DAF-A183-6910414AA2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267" l="3467" r="95067">
                        <a14:foregroundMark x1="8567" y1="73767" x2="8567" y2="73767"/>
                        <a14:foregroundMark x1="17100" y1="95500" x2="17100" y2="95500"/>
                        <a14:foregroundMark x1="6533" y1="96533" x2="6533" y2="96533"/>
                        <a14:foregroundMark x1="3900" y1="97233" x2="3900" y2="97233"/>
                        <a14:foregroundMark x1="3467" y1="97233" x2="3467" y2="97233"/>
                        <a14:foregroundMark x1="12767" y1="97967" x2="12767" y2="97967"/>
                        <a14:foregroundMark x1="95067" y1="97100" x2="95067" y2="97100"/>
                        <a14:foregroundMark x1="90433" y1="88567" x2="90433" y2="88567"/>
                        <a14:foregroundMark x1="86100" y1="98267" x2="86100" y2="98267"/>
                        <a14:foregroundMark x1="83900" y1="97100" x2="83900" y2="97100"/>
                        <a14:foregroundMark x1="86667" y1="97100" x2="86667" y2="97100"/>
                        <a14:foregroundMark x1="82033" y1="97400" x2="82033" y2="97400"/>
                        <a14:foregroundMark x1="59567" y1="97400" x2="59567" y2="97400"/>
                        <a14:foregroundMark x1="49433" y1="97100" x2="49433" y2="97100"/>
                        <a14:foregroundMark x1="44500" y1="96367" x2="44500" y2="96367"/>
                        <a14:foregroundMark x1="42167" y1="96367" x2="42167" y2="96367"/>
                        <a14:foregroundMark x1="24333" y1="81433" x2="24333" y2="81433"/>
                        <a14:foregroundMark x1="19567" y1="79867" x2="19567" y2="79867"/>
                        <a14:foregroundMark x1="21300" y1="81167" x2="21300" y2="81167"/>
                        <a14:foregroundMark x1="21167" y1="81600" x2="21167" y2="81600"/>
                        <a14:foregroundMark x1="20300" y1="80867" x2="20300" y2="80867"/>
                        <a14:foregroundMark x1="20000" y1="80867" x2="20000" y2="80867"/>
                        <a14:foregroundMark x1="20000" y1="80867" x2="20000" y2="80867"/>
                        <a14:foregroundMark x1="18100" y1="80000" x2="18100" y2="80000"/>
                        <a14:foregroundMark x1="19867" y1="80300" x2="19867" y2="80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8" t="54082" r="7391"/>
          <a:stretch/>
        </p:blipFill>
        <p:spPr>
          <a:xfrm>
            <a:off x="0" y="2933342"/>
            <a:ext cx="12191999" cy="4087943"/>
          </a:xfrm>
          <a:prstGeom prst="rect">
            <a:avLst/>
          </a:prstGeom>
        </p:spPr>
      </p:pic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CF22FBC6-5A4D-40F6-A1FD-67C98CAF82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86" r="52382" b="12421"/>
          <a:stretch/>
        </p:blipFill>
        <p:spPr>
          <a:xfrm>
            <a:off x="348340" y="3554191"/>
            <a:ext cx="2903418" cy="2286000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E386C52A-CECB-4692-B9C4-07C45103E9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06" t="48983" r="1993" b="14141"/>
          <a:stretch/>
        </p:blipFill>
        <p:spPr>
          <a:xfrm>
            <a:off x="9636921" y="4163786"/>
            <a:ext cx="2555080" cy="2171700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3690515A-72A8-46D9-A277-B3E4A5B528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8" t="3125" r="27827" b="50000"/>
          <a:stretch/>
        </p:blipFill>
        <p:spPr>
          <a:xfrm>
            <a:off x="4523014" y="4982941"/>
            <a:ext cx="1763487" cy="17145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5C161893-28A6-4696-BCF9-A9B1F24A63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494709">
            <a:off x="8678541" y="-589799"/>
            <a:ext cx="5328320" cy="1747392"/>
          </a:xfrm>
          <a:prstGeom prst="rect">
            <a:avLst/>
          </a:prstGeom>
        </p:spPr>
      </p:pic>
      <p:pic>
        <p:nvPicPr>
          <p:cNvPr id="14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id="{A83F6EF6-696B-49C9-8112-D2DA5835ED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0" y="-100122"/>
            <a:ext cx="1351318" cy="12938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0F679A2-0A5B-495E-9AE2-08C8621351E2}"/>
              </a:ext>
            </a:extLst>
          </p:cNvPr>
          <p:cNvSpPr txBox="1"/>
          <p:nvPr/>
        </p:nvSpPr>
        <p:spPr>
          <a:xfrm>
            <a:off x="3251758" y="1066165"/>
            <a:ext cx="67437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chemeClr val="accent6">
                    <a:lumMod val="75000"/>
                  </a:schemeClr>
                </a:solidFill>
                <a:latin typeface="UTM Guanine" panose="02040603050506020204" pitchFamily="18" charset="0"/>
              </a:rPr>
              <a:t>Ếch con          học bài</a:t>
            </a: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0B4ED825-E49C-437D-919C-7DD9554F3203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137236" y="2150948"/>
            <a:ext cx="1192453" cy="470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8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59F4D89E-C1D4-4C22-A38F-6D69A44313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09200" y="2939143"/>
            <a:ext cx="1192453" cy="4707052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EA23ACDC-D768-44D2-8FE3-53056F47E9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94709">
            <a:off x="8678541" y="-589799"/>
            <a:ext cx="5328320" cy="1747392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9625ACB-503D-4C40-9300-77E5AD8242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-100122"/>
            <a:ext cx="1351318" cy="12938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FEB947-140E-47B6-AB2D-BAA09F7225C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8267" l="3467" r="95067">
                        <a14:foregroundMark x1="8567" y1="73767" x2="8567" y2="73767"/>
                        <a14:foregroundMark x1="17100" y1="95500" x2="17100" y2="95500"/>
                        <a14:foregroundMark x1="6533" y1="96533" x2="6533" y2="96533"/>
                        <a14:foregroundMark x1="3900" y1="97233" x2="3900" y2="97233"/>
                        <a14:foregroundMark x1="3467" y1="97233" x2="3467" y2="97233"/>
                        <a14:foregroundMark x1="12767" y1="97967" x2="12767" y2="97967"/>
                        <a14:foregroundMark x1="95067" y1="97100" x2="95067" y2="97100"/>
                        <a14:foregroundMark x1="90433" y1="88567" x2="90433" y2="88567"/>
                        <a14:foregroundMark x1="86100" y1="98267" x2="86100" y2="98267"/>
                        <a14:foregroundMark x1="83900" y1="97100" x2="83900" y2="97100"/>
                        <a14:foregroundMark x1="86667" y1="97100" x2="86667" y2="97100"/>
                        <a14:foregroundMark x1="82033" y1="97400" x2="82033" y2="97400"/>
                        <a14:foregroundMark x1="59567" y1="97400" x2="59567" y2="97400"/>
                        <a14:foregroundMark x1="49433" y1="97100" x2="49433" y2="97100"/>
                        <a14:foregroundMark x1="44500" y1="96367" x2="44500" y2="96367"/>
                        <a14:foregroundMark x1="42167" y1="96367" x2="42167" y2="96367"/>
                        <a14:foregroundMark x1="24333" y1="81433" x2="24333" y2="81433"/>
                        <a14:foregroundMark x1="19567" y1="79867" x2="19567" y2="79867"/>
                        <a14:foregroundMark x1="21300" y1="81167" x2="21300" y2="81167"/>
                        <a14:foregroundMark x1="21167" y1="81600" x2="21167" y2="81600"/>
                        <a14:foregroundMark x1="20300" y1="80867" x2="20300" y2="80867"/>
                        <a14:foregroundMark x1="20000" y1="80867" x2="20000" y2="80867"/>
                        <a14:foregroundMark x1="20000" y1="80867" x2="20000" y2="80867"/>
                        <a14:foregroundMark x1="18100" y1="80000" x2="18100" y2="80000"/>
                        <a14:foregroundMark x1="19867" y1="80300" x2="19867" y2="80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8" t="54082" r="7391"/>
          <a:stretch/>
        </p:blipFill>
        <p:spPr>
          <a:xfrm>
            <a:off x="0" y="2933342"/>
            <a:ext cx="12191999" cy="4087943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  <a:extLst>
              <a:ext uri="{FF2B5EF4-FFF2-40B4-BE49-F238E27FC236}">
                <a16:creationId xmlns:a16="http://schemas.microsoft.com/office/drawing/2014/main" id="{2DCEE4EF-7EB1-4D29-9464-EC353DE244D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86" r="52382" b="12421"/>
          <a:stretch/>
        </p:blipFill>
        <p:spPr>
          <a:xfrm>
            <a:off x="348340" y="3554191"/>
            <a:ext cx="2903418" cy="2286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323C2DC-1BD0-4C44-BCB6-BD3135C08289}"/>
              </a:ext>
            </a:extLst>
          </p:cNvPr>
          <p:cNvSpPr/>
          <p:nvPr/>
        </p:nvSpPr>
        <p:spPr>
          <a:xfrm>
            <a:off x="1871545" y="289933"/>
            <a:ext cx="7541942" cy="94785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Theo em, anh Thành với anh Lê là người như thế nào?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1E42E4D-2167-41A8-A833-B7D86A00735D}"/>
              </a:ext>
            </a:extLst>
          </p:cNvPr>
          <p:cNvSpPr/>
          <p:nvPr/>
        </p:nvSpPr>
        <p:spPr>
          <a:xfrm>
            <a:off x="3600098" y="1368553"/>
            <a:ext cx="7277699" cy="1564789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Thành và anh Lê đều là những thanh niên yêu nước.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F3D9849-3774-4C0D-968E-4E9E152DAEC3}"/>
              </a:ext>
            </a:extLst>
          </p:cNvPr>
          <p:cNvSpPr/>
          <p:nvPr/>
        </p:nvSpPr>
        <p:spPr>
          <a:xfrm>
            <a:off x="1871545" y="277304"/>
            <a:ext cx="7541942" cy="94785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Đều là thanh niên yêu nước nhưng giữa họ có gì khác nhau?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C0C66E7-BFDC-4279-BA99-9079A301ADB6}"/>
              </a:ext>
            </a:extLst>
          </p:cNvPr>
          <p:cNvSpPr/>
          <p:nvPr/>
        </p:nvSpPr>
        <p:spPr>
          <a:xfrm>
            <a:off x="3546826" y="1443422"/>
            <a:ext cx="8439501" cy="3968495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Lê: có tâm lí ngại khổ, cam chịu cảnh sống nô lệ vì cảm thấy mình yếu đuối, nhỏ bé trước sức mạnh vật chất của kẻ xâm lược.</a:t>
            </a:r>
          </a:p>
          <a:p>
            <a:pPr algn="just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Thành: không cam chịu mà ngược lại rất tin tưởng ở con đường mình đã chọn: ra nước ngoài học cái mới để cứu dân, cứu nước.</a:t>
            </a:r>
          </a:p>
        </p:txBody>
      </p:sp>
    </p:spTree>
    <p:extLst>
      <p:ext uri="{BB962C8B-B14F-4D97-AF65-F5344CB8AC3E}">
        <p14:creationId xmlns:p14="http://schemas.microsoft.com/office/powerpoint/2010/main" val="201767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EA23ACDC-D768-44D2-8FE3-53056F47E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94709">
            <a:off x="8678541" y="-589799"/>
            <a:ext cx="5328320" cy="1747392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9625ACB-503D-4C40-9300-77E5AD8242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-100122"/>
            <a:ext cx="1351318" cy="12938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FEB947-140E-47B6-AB2D-BAA09F7225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267" l="3467" r="95067">
                        <a14:foregroundMark x1="8567" y1="73767" x2="8567" y2="73767"/>
                        <a14:foregroundMark x1="17100" y1="95500" x2="17100" y2="95500"/>
                        <a14:foregroundMark x1="6533" y1="96533" x2="6533" y2="96533"/>
                        <a14:foregroundMark x1="3900" y1="97233" x2="3900" y2="97233"/>
                        <a14:foregroundMark x1="3467" y1="97233" x2="3467" y2="97233"/>
                        <a14:foregroundMark x1="12767" y1="97967" x2="12767" y2="97967"/>
                        <a14:foregroundMark x1="95067" y1="97100" x2="95067" y2="97100"/>
                        <a14:foregroundMark x1="90433" y1="88567" x2="90433" y2="88567"/>
                        <a14:foregroundMark x1="86100" y1="98267" x2="86100" y2="98267"/>
                        <a14:foregroundMark x1="83900" y1="97100" x2="83900" y2="97100"/>
                        <a14:foregroundMark x1="86667" y1="97100" x2="86667" y2="97100"/>
                        <a14:foregroundMark x1="82033" y1="97400" x2="82033" y2="97400"/>
                        <a14:foregroundMark x1="59567" y1="97400" x2="59567" y2="97400"/>
                        <a14:foregroundMark x1="49433" y1="97100" x2="49433" y2="97100"/>
                        <a14:foregroundMark x1="44500" y1="96367" x2="44500" y2="96367"/>
                        <a14:foregroundMark x1="42167" y1="96367" x2="42167" y2="96367"/>
                        <a14:foregroundMark x1="24333" y1="81433" x2="24333" y2="81433"/>
                        <a14:foregroundMark x1="19567" y1="79867" x2="19567" y2="79867"/>
                        <a14:foregroundMark x1="21300" y1="81167" x2="21300" y2="81167"/>
                        <a14:foregroundMark x1="21167" y1="81600" x2="21167" y2="81600"/>
                        <a14:foregroundMark x1="20300" y1="80867" x2="20300" y2="80867"/>
                        <a14:foregroundMark x1="20000" y1="80867" x2="20000" y2="80867"/>
                        <a14:foregroundMark x1="20000" y1="80867" x2="20000" y2="80867"/>
                        <a14:foregroundMark x1="18100" y1="80000" x2="18100" y2="80000"/>
                        <a14:foregroundMark x1="19867" y1="80300" x2="19867" y2="80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8" t="54082" r="7391"/>
          <a:stretch/>
        </p:blipFill>
        <p:spPr>
          <a:xfrm>
            <a:off x="0" y="3515096"/>
            <a:ext cx="12191999" cy="350618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0EE1444-32B6-4732-8540-F299C4FB8644}"/>
              </a:ext>
            </a:extLst>
          </p:cNvPr>
          <p:cNvSpPr/>
          <p:nvPr/>
        </p:nvSpPr>
        <p:spPr>
          <a:xfrm>
            <a:off x="1539035" y="175948"/>
            <a:ext cx="9410013" cy="104502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Quyết tâm của anh Thành đi tìm đường cứu nước được thể hiện qua những lời nói, cử chỉ nào?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96225A-87B3-4ADD-96AB-3D33E2864D21}"/>
              </a:ext>
            </a:extLst>
          </p:cNvPr>
          <p:cNvSpPr/>
          <p:nvPr/>
        </p:nvSpPr>
        <p:spPr>
          <a:xfrm>
            <a:off x="3265714" y="1456144"/>
            <a:ext cx="8720613" cy="4172760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+Lời nói với anh Lê: </a:t>
            </a:r>
            <a:r>
              <a:rPr lang="en-US" sz="28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giành lại non sông, chỉ có hùng tâm tráng khí chưa đủ…để về cứu dân mình… Sẽ có một ngọn đèn khác anh ạ.</a:t>
            </a:r>
          </a:p>
          <a:p>
            <a:pPr algn="just"/>
            <a:r>
              <a:rPr lang="en-US" sz="28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nói với anh Mai: </a:t>
            </a:r>
            <a:r>
              <a:rPr lang="en-US" sz="28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thân nô lệ mà muốn xóa bỏ kiếp nô lệ thì sẽ thành công dân, còn yên phận nô lệ thì mãi mãi là đầy tớ cho người ta.</a:t>
            </a:r>
          </a:p>
          <a:p>
            <a:pPr algn="just"/>
            <a:r>
              <a:rPr lang="en-US" sz="28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 chỉ: xòe hai bàn tay ra và nói: </a:t>
            </a:r>
            <a:r>
              <a:rPr lang="en-US" sz="28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 đây chứ đâu? 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nhanh chóng thu xếp đồ đạc.</a:t>
            </a:r>
          </a:p>
        </p:txBody>
      </p:sp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09BE7305-0B30-4846-BD90-5E60998BA15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8" t="3125" r="27827" b="50000"/>
          <a:stretch/>
        </p:blipFill>
        <p:spPr>
          <a:xfrm>
            <a:off x="9443933" y="5060261"/>
            <a:ext cx="1763487" cy="1714500"/>
          </a:xfrm>
          <a:prstGeom prst="rect">
            <a:avLst/>
          </a:prstGeom>
        </p:spPr>
      </p:pic>
      <p:pic>
        <p:nvPicPr>
          <p:cNvPr id="11" name="Picture 2" descr="Ngôi nhà số 9 ngõ Côngpoanh - nơi Bác từng sống tại Paris, Pháp">
            <a:extLst>
              <a:ext uri="{FF2B5EF4-FFF2-40B4-BE49-F238E27FC236}">
                <a16:creationId xmlns:a16="http://schemas.microsoft.com/office/drawing/2014/main" id="{BC3AEE3A-932D-4435-A502-69CE9C7F8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98" y="1220977"/>
            <a:ext cx="2932118" cy="318009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81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EA23ACDC-D768-44D2-8FE3-53056F47E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94709">
            <a:off x="8678541" y="-589799"/>
            <a:ext cx="5328320" cy="1747392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9625ACB-503D-4C40-9300-77E5AD8242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-100122"/>
            <a:ext cx="1351318" cy="12938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FEB947-140E-47B6-AB2D-BAA09F7225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267" l="3467" r="95067">
                        <a14:foregroundMark x1="8567" y1="73767" x2="8567" y2="73767"/>
                        <a14:foregroundMark x1="17100" y1="95500" x2="17100" y2="95500"/>
                        <a14:foregroundMark x1="6533" y1="96533" x2="6533" y2="96533"/>
                        <a14:foregroundMark x1="3900" y1="97233" x2="3900" y2="97233"/>
                        <a14:foregroundMark x1="3467" y1="97233" x2="3467" y2="97233"/>
                        <a14:foregroundMark x1="12767" y1="97967" x2="12767" y2="97967"/>
                        <a14:foregroundMark x1="95067" y1="97100" x2="95067" y2="97100"/>
                        <a14:foregroundMark x1="90433" y1="88567" x2="90433" y2="88567"/>
                        <a14:foregroundMark x1="86100" y1="98267" x2="86100" y2="98267"/>
                        <a14:foregroundMark x1="83900" y1="97100" x2="83900" y2="97100"/>
                        <a14:foregroundMark x1="86667" y1="97100" x2="86667" y2="97100"/>
                        <a14:foregroundMark x1="82033" y1="97400" x2="82033" y2="97400"/>
                        <a14:foregroundMark x1="59567" y1="97400" x2="59567" y2="97400"/>
                        <a14:foregroundMark x1="49433" y1="97100" x2="49433" y2="97100"/>
                        <a14:foregroundMark x1="44500" y1="96367" x2="44500" y2="96367"/>
                        <a14:foregroundMark x1="42167" y1="96367" x2="42167" y2="96367"/>
                        <a14:foregroundMark x1="24333" y1="81433" x2="24333" y2="81433"/>
                        <a14:foregroundMark x1="19567" y1="79867" x2="19567" y2="79867"/>
                        <a14:foregroundMark x1="21300" y1="81167" x2="21300" y2="81167"/>
                        <a14:foregroundMark x1="21167" y1="81600" x2="21167" y2="81600"/>
                        <a14:foregroundMark x1="20300" y1="80867" x2="20300" y2="80867"/>
                        <a14:foregroundMark x1="20000" y1="80867" x2="20000" y2="80867"/>
                        <a14:foregroundMark x1="20000" y1="80867" x2="20000" y2="80867"/>
                        <a14:foregroundMark x1="18100" y1="80000" x2="18100" y2="80000"/>
                        <a14:foregroundMark x1="19867" y1="80300" x2="19867" y2="80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8" t="54082" r="7391"/>
          <a:stretch/>
        </p:blipFill>
        <p:spPr>
          <a:xfrm>
            <a:off x="0" y="2933342"/>
            <a:ext cx="12191999" cy="4087943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323C2DC-1BD0-4C44-BCB6-BD3135C08289}"/>
              </a:ext>
            </a:extLst>
          </p:cNvPr>
          <p:cNvSpPr/>
          <p:nvPr/>
        </p:nvSpPr>
        <p:spPr>
          <a:xfrm>
            <a:off x="1871545" y="289933"/>
            <a:ext cx="7541942" cy="94785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Em hiểu “công dân” nghĩa là gì?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1E42E4D-2167-41A8-A833-B7D86A00735D}"/>
              </a:ext>
            </a:extLst>
          </p:cNvPr>
          <p:cNvSpPr/>
          <p:nvPr/>
        </p:nvSpPr>
        <p:spPr>
          <a:xfrm>
            <a:off x="1871546" y="1368553"/>
            <a:ext cx="9006252" cy="2109434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dân là người dân sống trong một đất nước có chủ quyền, người đó có quyền lợi và nghĩa vụ đối với nhà nước.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F3D9849-3774-4C0D-968E-4E9E152DAEC3}"/>
              </a:ext>
            </a:extLst>
          </p:cNvPr>
          <p:cNvSpPr/>
          <p:nvPr/>
        </p:nvSpPr>
        <p:spPr>
          <a:xfrm>
            <a:off x="1871545" y="252632"/>
            <a:ext cx="7541942" cy="94785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“Người công dân số Một” trong đoạn kịch là ai? Vì sao có thể gọi như vậy?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C0C66E7-BFDC-4279-BA99-9079A301ADB6}"/>
              </a:ext>
            </a:extLst>
          </p:cNvPr>
          <p:cNvSpPr/>
          <p:nvPr/>
        </p:nvSpPr>
        <p:spPr>
          <a:xfrm>
            <a:off x="5085346" y="1405855"/>
            <a:ext cx="6962579" cy="3543106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công dân số Một trong đoạn trích là anh Thành. Vì ý thức công dân được thức tỉnh rất sớm và anh đã quyết tâm ra đi tìm đường cứu nước, đưa toàn dân ta thoát khỏi kiếp sống nô lệ.</a:t>
            </a:r>
          </a:p>
        </p:txBody>
      </p:sp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9A546F1A-A17E-4A1A-9EA2-272F1EC6E75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06" t="48983" r="1993" b="14141"/>
          <a:stretch/>
        </p:blipFill>
        <p:spPr>
          <a:xfrm>
            <a:off x="9636921" y="4163786"/>
            <a:ext cx="2555080" cy="2171700"/>
          </a:xfrm>
          <a:prstGeom prst="rect">
            <a:avLst/>
          </a:prstGeom>
        </p:spPr>
      </p:pic>
      <p:pic>
        <p:nvPicPr>
          <p:cNvPr id="15" name="Picture 2" descr="Ngôi nhà số 9 ngõ Côngpoanh - nơi Bác từng sống tại Paris, Pháp">
            <a:extLst>
              <a:ext uri="{FF2B5EF4-FFF2-40B4-BE49-F238E27FC236}">
                <a16:creationId xmlns:a16="http://schemas.microsoft.com/office/drawing/2014/main" id="{FA16FD51-E9DB-46A4-9B14-27747EEAC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635" y="1571045"/>
            <a:ext cx="3266825" cy="35431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0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D67B6DD-D2FA-4F43-ADBE-94A2A6C843F9}"/>
              </a:ext>
            </a:extLst>
          </p:cNvPr>
          <p:cNvSpPr/>
          <p:nvPr/>
        </p:nvSpPr>
        <p:spPr>
          <a:xfrm>
            <a:off x="4814187" y="117286"/>
            <a:ext cx="1835917" cy="626777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C4E5817-0CC8-42AE-AF85-6C4EEB36CDFF}"/>
              </a:ext>
            </a:extLst>
          </p:cNvPr>
          <p:cNvSpPr/>
          <p:nvPr/>
        </p:nvSpPr>
        <p:spPr>
          <a:xfrm>
            <a:off x="959621" y="513931"/>
            <a:ext cx="9445487" cy="1307006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B5047"/>
                </a:solidFill>
                <a:latin typeface="UTM Habano" panose="02040603050506020204" pitchFamily="18" charset="0"/>
              </a:rPr>
              <a:t>Người công dân số Một</a:t>
            </a:r>
          </a:p>
          <a:p>
            <a:pPr algn="ctr"/>
            <a:r>
              <a:rPr lang="en-US" sz="1400">
                <a:solidFill>
                  <a:srgbClr val="FB5047"/>
                </a:solidFill>
                <a:latin typeface="UTM Habano" panose="02040603050506020204" pitchFamily="18" charset="0"/>
              </a:rPr>
              <a:t>(Tiếp theo)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247B40-2968-49C3-8EC3-E2AA46B7BEF7}"/>
              </a:ext>
            </a:extLst>
          </p:cNvPr>
          <p:cNvSpPr/>
          <p:nvPr/>
        </p:nvSpPr>
        <p:spPr>
          <a:xfrm>
            <a:off x="4466519" y="-189951"/>
            <a:ext cx="2429246" cy="119196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Lobster" panose="00000500000000000000" pitchFamily="2" charset="0"/>
              </a:rPr>
              <a:t>Tập đọc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80C5A7-ECB7-4047-AA67-9D808D8E1CB5}"/>
              </a:ext>
            </a:extLst>
          </p:cNvPr>
          <p:cNvSpPr txBox="1"/>
          <p:nvPr/>
        </p:nvSpPr>
        <p:spPr>
          <a:xfrm>
            <a:off x="7086556" y="1465513"/>
            <a:ext cx="4350003" cy="401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 Hà Văn Cầu – Vũ Đình Phong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C7169923-12DA-40BD-AEBB-CAF60C1D6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85272" y="20203"/>
            <a:ext cx="1351318" cy="12938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B026C3-6EB8-4DE8-B3B0-C580A8CC2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707">
            <a:off x="4298521" y="4300725"/>
            <a:ext cx="3819965" cy="21835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264CC40-D510-4185-B436-56FEA7BDBFF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93347" y="4190677"/>
            <a:ext cx="1840889" cy="26809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AC0A0DD-9C13-43FB-887E-9711A26681B7}"/>
              </a:ext>
            </a:extLst>
          </p:cNvPr>
          <p:cNvSpPr txBox="1"/>
          <p:nvPr/>
        </p:nvSpPr>
        <p:spPr>
          <a:xfrm>
            <a:off x="673363" y="1944603"/>
            <a:ext cx="10687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Qua phần hai của trích đoạn kịch cho em biết điều gì?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3555DDA-F103-4C53-A850-171CB1A85129}"/>
              </a:ext>
            </a:extLst>
          </p:cNvPr>
          <p:cNvSpPr/>
          <p:nvPr/>
        </p:nvSpPr>
        <p:spPr>
          <a:xfrm>
            <a:off x="706266" y="2729076"/>
            <a:ext cx="10346744" cy="130680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Người thanh niên yêu nước Nguyễn Tất Thành quyết tâm ra đi tìm đường cứu dân, cứu nước.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3BA1B9-F9BA-49FE-AE54-8EBCF9886B64}"/>
              </a:ext>
            </a:extLst>
          </p:cNvPr>
          <p:cNvSpPr txBox="1"/>
          <p:nvPr/>
        </p:nvSpPr>
        <p:spPr>
          <a:xfrm>
            <a:off x="706265" y="1959438"/>
            <a:ext cx="4282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u="sng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phần 2: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B3853F7-E811-4F86-ADE1-645F94A96B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8970" y="4180435"/>
            <a:ext cx="3448079" cy="344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  <p:bldP spid="16" grpId="0"/>
      <p:bldP spid="16" grpId="1"/>
      <p:bldP spid="17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D67B6DD-D2FA-4F43-ADBE-94A2A6C843F9}"/>
              </a:ext>
            </a:extLst>
          </p:cNvPr>
          <p:cNvSpPr/>
          <p:nvPr/>
        </p:nvSpPr>
        <p:spPr>
          <a:xfrm>
            <a:off x="4814187" y="117286"/>
            <a:ext cx="1835917" cy="626777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C4E5817-0CC8-42AE-AF85-6C4EEB36CDFF}"/>
              </a:ext>
            </a:extLst>
          </p:cNvPr>
          <p:cNvSpPr/>
          <p:nvPr/>
        </p:nvSpPr>
        <p:spPr>
          <a:xfrm>
            <a:off x="959621" y="513931"/>
            <a:ext cx="9445487" cy="1307006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B5047"/>
                </a:solidFill>
                <a:latin typeface="UTM Habano" panose="02040603050506020204" pitchFamily="18" charset="0"/>
              </a:rPr>
              <a:t>Người công dân số Một</a:t>
            </a:r>
          </a:p>
          <a:p>
            <a:pPr algn="ctr"/>
            <a:r>
              <a:rPr lang="en-US" sz="1400">
                <a:solidFill>
                  <a:srgbClr val="FB5047"/>
                </a:solidFill>
                <a:latin typeface="UTM Habano" panose="02040603050506020204" pitchFamily="18" charset="0"/>
              </a:rPr>
              <a:t>(Tiếp theo)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247B40-2968-49C3-8EC3-E2AA46B7BEF7}"/>
              </a:ext>
            </a:extLst>
          </p:cNvPr>
          <p:cNvSpPr/>
          <p:nvPr/>
        </p:nvSpPr>
        <p:spPr>
          <a:xfrm>
            <a:off x="4466519" y="-189951"/>
            <a:ext cx="2429246" cy="119196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Lobster" panose="00000500000000000000" pitchFamily="2" charset="0"/>
              </a:rPr>
              <a:t>Tập đọc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80C5A7-ECB7-4047-AA67-9D808D8E1CB5}"/>
              </a:ext>
            </a:extLst>
          </p:cNvPr>
          <p:cNvSpPr txBox="1"/>
          <p:nvPr/>
        </p:nvSpPr>
        <p:spPr>
          <a:xfrm>
            <a:off x="7086556" y="1465513"/>
            <a:ext cx="4350003" cy="401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 Hà Văn Cầu – Vũ Đình Phong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C7169923-12DA-40BD-AEBB-CAF60C1D6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85272" y="20203"/>
            <a:ext cx="1351318" cy="12938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B026C3-6EB8-4DE8-B3B0-C580A8CC2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707">
            <a:off x="4298521" y="4300725"/>
            <a:ext cx="3819965" cy="21835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264CC40-D510-4185-B436-56FEA7BDBFF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93347" y="4190677"/>
            <a:ext cx="1840889" cy="26809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AC0A0DD-9C13-43FB-887E-9711A26681B7}"/>
              </a:ext>
            </a:extLst>
          </p:cNvPr>
          <p:cNvSpPr txBox="1"/>
          <p:nvPr/>
        </p:nvSpPr>
        <p:spPr>
          <a:xfrm>
            <a:off x="673363" y="1944603"/>
            <a:ext cx="10687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Trích đoạn kịch “Người công dân số Một” có ý nghĩa gì?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3555DDA-F103-4C53-A850-171CB1A85129}"/>
              </a:ext>
            </a:extLst>
          </p:cNvPr>
          <p:cNvSpPr/>
          <p:nvPr/>
        </p:nvSpPr>
        <p:spPr>
          <a:xfrm>
            <a:off x="706266" y="2729076"/>
            <a:ext cx="10346744" cy="130680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Ca ngợi lòng yêu nước, tầm nhìn xa và quyết tâm cứu nước của người thanh niên Nguyễn Tất Thành.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3BA1B9-F9BA-49FE-AE54-8EBCF9886B64}"/>
              </a:ext>
            </a:extLst>
          </p:cNvPr>
          <p:cNvSpPr txBox="1"/>
          <p:nvPr/>
        </p:nvSpPr>
        <p:spPr>
          <a:xfrm>
            <a:off x="706266" y="1816933"/>
            <a:ext cx="6496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u="sng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toàn trích đoạn 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B3853F7-E811-4F86-ADE1-645F94A96B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8970" y="4180435"/>
            <a:ext cx="3448079" cy="344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8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51AB73-8E57-4EFC-AE6E-47CA998C9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94709">
            <a:off x="8678541" y="-589799"/>
            <a:ext cx="5328320" cy="1747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A4C45E-1BAE-4540-A13A-017BB69ACB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00122"/>
            <a:ext cx="1351318" cy="12938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2127C1-0E65-4A4F-BF96-543B5314A1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267" l="3467" r="95067">
                        <a14:foregroundMark x1="8567" y1="73767" x2="8567" y2="73767"/>
                        <a14:foregroundMark x1="17100" y1="95500" x2="17100" y2="95500"/>
                        <a14:foregroundMark x1="6533" y1="96533" x2="6533" y2="96533"/>
                        <a14:foregroundMark x1="3900" y1="97233" x2="3900" y2="97233"/>
                        <a14:foregroundMark x1="3467" y1="97233" x2="3467" y2="97233"/>
                        <a14:foregroundMark x1="12767" y1="97967" x2="12767" y2="97967"/>
                        <a14:foregroundMark x1="95067" y1="97100" x2="95067" y2="97100"/>
                        <a14:foregroundMark x1="90433" y1="88567" x2="90433" y2="88567"/>
                        <a14:foregroundMark x1="86100" y1="98267" x2="86100" y2="98267"/>
                        <a14:foregroundMark x1="83900" y1="97100" x2="83900" y2="97100"/>
                        <a14:foregroundMark x1="86667" y1="97100" x2="86667" y2="97100"/>
                        <a14:foregroundMark x1="82033" y1="97400" x2="82033" y2="97400"/>
                        <a14:foregroundMark x1="59567" y1="97400" x2="59567" y2="97400"/>
                        <a14:foregroundMark x1="49433" y1="97100" x2="49433" y2="97100"/>
                        <a14:foregroundMark x1="44500" y1="96367" x2="44500" y2="96367"/>
                        <a14:foregroundMark x1="42167" y1="96367" x2="42167" y2="96367"/>
                        <a14:foregroundMark x1="24333" y1="81433" x2="24333" y2="81433"/>
                        <a14:foregroundMark x1="19567" y1="79867" x2="19567" y2="79867"/>
                        <a14:foregroundMark x1="21300" y1="81167" x2="21300" y2="81167"/>
                        <a14:foregroundMark x1="21167" y1="81600" x2="21167" y2="81600"/>
                        <a14:foregroundMark x1="20300" y1="80867" x2="20300" y2="80867"/>
                        <a14:foregroundMark x1="20000" y1="80867" x2="20000" y2="80867"/>
                        <a14:foregroundMark x1="20000" y1="80867" x2="20000" y2="80867"/>
                        <a14:foregroundMark x1="18100" y1="80000" x2="18100" y2="80000"/>
                        <a14:foregroundMark x1="19867" y1="80300" x2="19867" y2="80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8" t="54082" r="7391"/>
          <a:stretch/>
        </p:blipFill>
        <p:spPr>
          <a:xfrm>
            <a:off x="1722783" y="2862822"/>
            <a:ext cx="10469217" cy="40879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70DCDD-9316-43C0-ACE5-173E8CC29B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8922" y="1193765"/>
            <a:ext cx="6858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ADE087-1ED3-46CD-94F6-BDAD12AB8E16}"/>
              </a:ext>
            </a:extLst>
          </p:cNvPr>
          <p:cNvSpPr txBox="1"/>
          <p:nvPr/>
        </p:nvSpPr>
        <p:spPr>
          <a:xfrm>
            <a:off x="5555771" y="1530627"/>
            <a:ext cx="61870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chemeClr val="accent6">
                    <a:lumMod val="75000"/>
                  </a:schemeClr>
                </a:solidFill>
                <a:latin typeface="UTM Guanine" panose="02040603050506020204" pitchFamily="18" charset="0"/>
              </a:rPr>
              <a:t>Đọc </a:t>
            </a:r>
          </a:p>
          <a:p>
            <a:pPr algn="ctr"/>
            <a:r>
              <a:rPr lang="en-US" sz="9600">
                <a:solidFill>
                  <a:schemeClr val="accent6">
                    <a:lumMod val="75000"/>
                  </a:schemeClr>
                </a:solidFill>
                <a:latin typeface="UTM Guanine" panose="02040603050506020204" pitchFamily="18" charset="0"/>
              </a:rPr>
              <a:t>diễn cảm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61DBB0-C54B-4CF0-B7A7-FB8EE84629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00" t="50000"/>
          <a:stretch/>
        </p:blipFill>
        <p:spPr>
          <a:xfrm>
            <a:off x="1007267" y="1193765"/>
            <a:ext cx="4880113" cy="49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4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5117EC-AE8C-4EBF-9A14-FE39977ED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94709">
            <a:off x="8678541" y="-589799"/>
            <a:ext cx="5328320" cy="1747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95275A-2473-4904-9543-CEA54367FA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00122"/>
            <a:ext cx="1351318" cy="129388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7ED47B6-BA57-4622-80B1-8E907A4733EC}"/>
              </a:ext>
            </a:extLst>
          </p:cNvPr>
          <p:cNvSpPr/>
          <p:nvPr/>
        </p:nvSpPr>
        <p:spPr>
          <a:xfrm>
            <a:off x="2048008" y="537428"/>
            <a:ext cx="7541942" cy="94785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Học sinh phân vai theo các nhân vật đọc diễn cảm toàn trích đoạn kịch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9C1F98-D6B6-41A6-B902-E7A20E3A8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806" y="2518258"/>
            <a:ext cx="30025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Nhân vật: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337CC0-3660-45F3-88C0-20F64EA86849}"/>
              </a:ext>
            </a:extLst>
          </p:cNvPr>
          <p:cNvSpPr txBox="1"/>
          <p:nvPr/>
        </p:nvSpPr>
        <p:spPr>
          <a:xfrm>
            <a:off x="652555" y="3740258"/>
            <a:ext cx="2297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Thành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CCD7F8-3313-4576-817D-9045B8696F9A}"/>
              </a:ext>
            </a:extLst>
          </p:cNvPr>
          <p:cNvSpPr txBox="1"/>
          <p:nvPr/>
        </p:nvSpPr>
        <p:spPr>
          <a:xfrm>
            <a:off x="649871" y="4297230"/>
            <a:ext cx="1897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Lê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40218F-DF21-48F8-B353-9FC427C27959}"/>
              </a:ext>
            </a:extLst>
          </p:cNvPr>
          <p:cNvSpPr txBox="1"/>
          <p:nvPr/>
        </p:nvSpPr>
        <p:spPr>
          <a:xfrm>
            <a:off x="581352" y="4911435"/>
            <a:ext cx="3002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Mai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C9AE71-2031-4BF0-AAFE-8CE7C6A9E3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485" y="1967913"/>
            <a:ext cx="3730624" cy="23678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1F0907-F835-488F-B33A-E40A3614AB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707">
            <a:off x="7456626" y="4456055"/>
            <a:ext cx="3819965" cy="21835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E3A839-1A6D-4D82-835D-B99F819FCE27}"/>
              </a:ext>
            </a:extLst>
          </p:cNvPr>
          <p:cNvSpPr txBox="1"/>
          <p:nvPr/>
        </p:nvSpPr>
        <p:spPr>
          <a:xfrm>
            <a:off x="649871" y="3145943"/>
            <a:ext cx="4097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dẫn chuyện</a:t>
            </a:r>
          </a:p>
        </p:txBody>
      </p:sp>
    </p:spTree>
    <p:extLst>
      <p:ext uri="{BB962C8B-B14F-4D97-AF65-F5344CB8AC3E}">
        <p14:creationId xmlns:p14="http://schemas.microsoft.com/office/powerpoint/2010/main" val="262348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590</Words>
  <Application>Microsoft Macintosh PowerPoint</Application>
  <PresentationFormat>Widescreen</PresentationFormat>
  <Paragraphs>65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等线</vt:lpstr>
      <vt:lpstr>Arial</vt:lpstr>
      <vt:lpstr>Calibri</vt:lpstr>
      <vt:lpstr>Calibri Light</vt:lpstr>
      <vt:lpstr>Lobster</vt:lpstr>
      <vt:lpstr>Tahoma</vt:lpstr>
      <vt:lpstr>Times New Roman</vt:lpstr>
      <vt:lpstr>UTM Arruba KT</vt:lpstr>
      <vt:lpstr>UTM Guanine</vt:lpstr>
      <vt:lpstr>UTM Habano</vt:lpstr>
      <vt:lpstr>印品溜溜圆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hieu</dc:creator>
  <cp:lastModifiedBy>Microsoft Office User</cp:lastModifiedBy>
  <cp:revision>16</cp:revision>
  <dcterms:created xsi:type="dcterms:W3CDTF">2022-01-08T23:46:13Z</dcterms:created>
  <dcterms:modified xsi:type="dcterms:W3CDTF">2022-01-24T20:36:06Z</dcterms:modified>
</cp:coreProperties>
</file>