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4"/>
  </p:notesMasterIdLst>
  <p:sldIdLst>
    <p:sldId id="304" r:id="rId3"/>
    <p:sldId id="271" r:id="rId4"/>
    <p:sldId id="306" r:id="rId5"/>
    <p:sldId id="307" r:id="rId6"/>
    <p:sldId id="308" r:id="rId7"/>
    <p:sldId id="309" r:id="rId8"/>
    <p:sldId id="310" r:id="rId9"/>
    <p:sldId id="285" r:id="rId10"/>
    <p:sldId id="311" r:id="rId11"/>
    <p:sldId id="313" r:id="rId12"/>
    <p:sldId id="31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2D7"/>
    <a:srgbClr val="FC4987"/>
    <a:srgbClr val="FFE2E0"/>
    <a:srgbClr val="FF9E97"/>
    <a:srgbClr val="FF867D"/>
    <a:srgbClr val="FF7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6772" autoAdjust="0"/>
  </p:normalViewPr>
  <p:slideViewPr>
    <p:cSldViewPr snapToGrid="0">
      <p:cViewPr varScale="1">
        <p:scale>
          <a:sx n="53" d="100"/>
          <a:sy n="53" d="100"/>
        </p:scale>
        <p:origin x="2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6B740-AE34-4218-AC1D-E271FBC984AB}"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B4FC9-2167-4225-86C1-C6FA11DDFBB7}" type="slidenum">
              <a:rPr lang="en-US" smtClean="0"/>
              <a:t>‹#›</a:t>
            </a:fld>
            <a:endParaRPr lang="en-US"/>
          </a:p>
        </p:txBody>
      </p:sp>
    </p:spTree>
    <p:extLst>
      <p:ext uri="{BB962C8B-B14F-4D97-AF65-F5344CB8AC3E}">
        <p14:creationId xmlns:p14="http://schemas.microsoft.com/office/powerpoint/2010/main" val="2602701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t>4</a:t>
            </a:fld>
            <a:endParaRPr lang="en-US"/>
          </a:p>
        </p:txBody>
      </p:sp>
    </p:spTree>
    <p:extLst>
      <p:ext uri="{BB962C8B-B14F-4D97-AF65-F5344CB8AC3E}">
        <p14:creationId xmlns:p14="http://schemas.microsoft.com/office/powerpoint/2010/main" val="115920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CB4FC9-2167-4225-86C1-C6FA11DDFBB7}" type="slidenum">
              <a:rPr lang="en-US" smtClean="0"/>
              <a:t>9</a:t>
            </a:fld>
            <a:endParaRPr lang="en-US"/>
          </a:p>
        </p:txBody>
      </p:sp>
    </p:spTree>
    <p:extLst>
      <p:ext uri="{BB962C8B-B14F-4D97-AF65-F5344CB8AC3E}">
        <p14:creationId xmlns:p14="http://schemas.microsoft.com/office/powerpoint/2010/main" val="152466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7C5A-1BE3-4957-A655-6EA57DEB8D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F87F8A-5170-4C62-A140-0F4919CEC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A34935-0003-415D-BA8C-180C6751333B}"/>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5" name="Footer Placeholder 4">
            <a:extLst>
              <a:ext uri="{FF2B5EF4-FFF2-40B4-BE49-F238E27FC236}">
                <a16:creationId xmlns:a16="http://schemas.microsoft.com/office/drawing/2014/main" id="{3BBC0C0F-20DB-482A-B29B-EE6DFBA97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19465-F823-4060-8C7B-79098409A094}"/>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89327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B9EE-9871-4410-8261-81C8680D0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67389A-65A3-4AD7-8830-9017594361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7B86B0-F9C8-47B9-BFFC-576CEDC37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0F3A44-EE36-40D0-A42B-A3B784FEDCF0}"/>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6" name="Footer Placeholder 5">
            <a:extLst>
              <a:ext uri="{FF2B5EF4-FFF2-40B4-BE49-F238E27FC236}">
                <a16:creationId xmlns:a16="http://schemas.microsoft.com/office/drawing/2014/main" id="{A371F81C-2021-45B8-86FE-DA4A64F47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C2831-3DCD-43BE-B276-3C3A4EF98B8D}"/>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97637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CBA0-6886-403B-855B-F3FEFB49A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D3789-2CCD-4FEC-A3A2-301D4B77D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DFA3E3-8D9F-46D8-92F8-B9AF24F87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097C10-2F76-429B-8DBF-9142253D37C6}"/>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6" name="Footer Placeholder 5">
            <a:extLst>
              <a:ext uri="{FF2B5EF4-FFF2-40B4-BE49-F238E27FC236}">
                <a16:creationId xmlns:a16="http://schemas.microsoft.com/office/drawing/2014/main" id="{4D6B4FCB-3A71-455B-AEF3-EA45FE31B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E5EF6-8619-4D62-9D2A-11D3C813ED5C}"/>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4366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677A-B4AE-4B3E-8932-8149EA2B6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BF6312-34D3-4077-BD8C-EE75A206D8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CA5B5-B1C4-4BF2-A419-203CF1E39B62}"/>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5" name="Footer Placeholder 4">
            <a:extLst>
              <a:ext uri="{FF2B5EF4-FFF2-40B4-BE49-F238E27FC236}">
                <a16:creationId xmlns:a16="http://schemas.microsoft.com/office/drawing/2014/main" id="{7FD15BB2-AB7E-4B74-B2AF-32D6B64BF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CA830-AD2B-4D53-A69B-A8FA78E4D829}"/>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161049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56207-EB9F-46C2-A810-72D2AF55F8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5D8EFE-293D-49E6-AD86-04197A7A84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48B7B-BAFC-4E14-82C5-35A8D00169E3}"/>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5" name="Footer Placeholder 4">
            <a:extLst>
              <a:ext uri="{FF2B5EF4-FFF2-40B4-BE49-F238E27FC236}">
                <a16:creationId xmlns:a16="http://schemas.microsoft.com/office/drawing/2014/main" id="{1BAAAB32-F02E-4611-94AA-C8D043454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F0513-EA11-43C8-B18A-189861652206}"/>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626154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7" name="Picture 2">
            <a:extLst>
              <a:ext uri="{FF2B5EF4-FFF2-40B4-BE49-F238E27FC236}">
                <a16:creationId xmlns:a16="http://schemas.microsoft.com/office/drawing/2014/main" id="{6FE4A61A-AED2-4472-910C-7086300B2E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val="172859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B9BD-D682-4A0D-8924-6F6C7E96C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76889-4602-4C25-B594-A1715070A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0E591-0F77-4652-9233-EDA584DFAE66}"/>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B686B9E5-188A-477F-A403-928585E1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C4A9E-669C-4B92-9735-3559B3104008}"/>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FFDD1238-6201-42FC-960B-21ECB56BCB8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bright="40000"/>
                    </a14:imgEffect>
                  </a14:imgLayer>
                </a14:imgProps>
              </a:ext>
            </a:extLst>
          </a:blip>
          <a:srcRect t="12031" b="359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AFBBB06-7421-4978-94CC-0B32436E33C3}"/>
              </a:ext>
            </a:extLst>
          </p:cNvPr>
          <p:cNvSpPr txBox="1"/>
          <p:nvPr userDrawn="1"/>
        </p:nvSpPr>
        <p:spPr>
          <a:xfrm>
            <a:off x="11247728" y="6526564"/>
            <a:ext cx="1782472" cy="338554"/>
          </a:xfrm>
          <a:prstGeom prst="rect">
            <a:avLst/>
          </a:prstGeom>
          <a:noFill/>
        </p:spPr>
        <p:txBody>
          <a:bodyPr wrap="square" rtlCol="0">
            <a:spAutoFit/>
          </a:bodyPr>
          <a:lstStyle/>
          <a:p>
            <a:r>
              <a:rPr lang="en-US" sz="1600">
                <a:solidFill>
                  <a:schemeClr val="accent2">
                    <a:lumMod val="75000"/>
                  </a:schemeClr>
                </a:solidFill>
                <a:latin typeface="UTM Arruba KT" panose="02040603050506020204" pitchFamily="18" charset="0"/>
              </a:rPr>
              <a:t>EduFive</a:t>
            </a:r>
          </a:p>
        </p:txBody>
      </p:sp>
    </p:spTree>
    <p:extLst>
      <p:ext uri="{BB962C8B-B14F-4D97-AF65-F5344CB8AC3E}">
        <p14:creationId xmlns:p14="http://schemas.microsoft.com/office/powerpoint/2010/main" val="502685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A2CD6-97F0-4A31-9EDE-CC919961903E}"/>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72BFF-4BF2-4002-8156-985B4FB581D6}"/>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9" name="Picture 2">
            <a:extLst>
              <a:ext uri="{FF2B5EF4-FFF2-40B4-BE49-F238E27FC236}">
                <a16:creationId xmlns:a16="http://schemas.microsoft.com/office/drawing/2014/main"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702150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8F9-5E0D-4BE7-9960-37D32C899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DB0D7-A37D-4E01-A4CA-43D77AB04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C31A5-19C2-477E-9041-7C38A57BC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5B8298-94C2-4B79-85AC-351AC2217E90}"/>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6" name="Footer Placeholder 5">
            <a:extLst>
              <a:ext uri="{FF2B5EF4-FFF2-40B4-BE49-F238E27FC236}">
                <a16:creationId xmlns:a16="http://schemas.microsoft.com/office/drawing/2014/main" id="{D5C093F3-87B1-40F1-979A-30F1CDC69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FF1A1-5668-40A3-BD4D-A7ADE664395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31AF87A3-FAB9-4275-8A0D-0CBECD593C4C}"/>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rcRect/>
          <a:stretch>
            <a:fillRect/>
          </a:stretch>
        </p:blipFill>
        <p:spPr>
          <a:xfrm>
            <a:off x="17147" y="1"/>
            <a:ext cx="12174853" cy="6858000"/>
          </a:xfrm>
          <a:prstGeom prst="rect">
            <a:avLst/>
          </a:prstGeom>
        </p:spPr>
      </p:pic>
      <p:sp>
        <p:nvSpPr>
          <p:cNvPr id="9" name="TextBox 8">
            <a:extLst>
              <a:ext uri="{FF2B5EF4-FFF2-40B4-BE49-F238E27FC236}">
                <a16:creationId xmlns:a16="http://schemas.microsoft.com/office/drawing/2014/main" id="{5B158097-639E-435F-A7D3-8871B8E4FFE8}"/>
              </a:ext>
            </a:extLst>
          </p:cNvPr>
          <p:cNvSpPr txBox="1"/>
          <p:nvPr userDrawn="1"/>
        </p:nvSpPr>
        <p:spPr>
          <a:xfrm>
            <a:off x="11321845" y="6538912"/>
            <a:ext cx="1074549"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371496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CB29-3181-45A1-8C21-EA04785C6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DD3088-9AFE-4AC4-81DA-052F6EDC3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102282-0309-4CFB-922C-E9AAF914E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0BA968-D828-4ACD-8F7F-7D9FB7753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434E2D-5DFA-41FD-A5AC-40151AB34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EB3B3-C920-4B9B-A839-0074AFD023CE}"/>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8" name="Footer Placeholder 7">
            <a:extLst>
              <a:ext uri="{FF2B5EF4-FFF2-40B4-BE49-F238E27FC236}">
                <a16:creationId xmlns:a16="http://schemas.microsoft.com/office/drawing/2014/main" id="{96839BE7-373E-41A1-986E-E90FF9AC3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1CD28-018C-4A2C-A1B8-397C9A4C06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4290270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417C-C731-4F5A-9E90-A04305ECC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75D34-1397-4B5C-B7E1-143414EF6055}"/>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4" name="Footer Placeholder 3">
            <a:extLst>
              <a:ext uri="{FF2B5EF4-FFF2-40B4-BE49-F238E27FC236}">
                <a16:creationId xmlns:a16="http://schemas.microsoft.com/office/drawing/2014/main" id="{FBFEAED8-6DCD-446A-A6C1-F8E5BB2D6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BECB30-A0CF-43F8-9DC9-135B3FC6D9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33773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7" name="Picture 2">
            <a:extLst>
              <a:ext uri="{FF2B5EF4-FFF2-40B4-BE49-F238E27FC236}">
                <a16:creationId xmlns:a16="http://schemas.microsoft.com/office/drawing/2014/main" id="{6FE4A61A-AED2-4472-910C-7086300B2E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val="413718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57065567-00DD-4465-8854-148DA16DD6AE}"/>
              </a:ext>
            </a:extLst>
          </p:cNvPr>
          <p:cNvSpPr txBox="1"/>
          <p:nvPr userDrawn="1"/>
        </p:nvSpPr>
        <p:spPr>
          <a:xfrm>
            <a:off x="10576677" y="6519446"/>
            <a:ext cx="1782472"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Thực hiện: EduFive</a:t>
            </a:r>
          </a:p>
        </p:txBody>
      </p:sp>
    </p:spTree>
    <p:extLst>
      <p:ext uri="{BB962C8B-B14F-4D97-AF65-F5344CB8AC3E}">
        <p14:creationId xmlns:p14="http://schemas.microsoft.com/office/powerpoint/2010/main" val="1531224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34693-0030-4057-8A86-32EB6E6BE4A7}"/>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3" name="Footer Placeholder 2">
            <a:extLst>
              <a:ext uri="{FF2B5EF4-FFF2-40B4-BE49-F238E27FC236}">
                <a16:creationId xmlns:a16="http://schemas.microsoft.com/office/drawing/2014/main" id="{406CF3EF-F5F7-4A00-98F6-19F6ABA04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C0257-5517-4B3A-BDB0-4E77712971B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5" name="Picture 4">
            <a:extLst>
              <a:ext uri="{FF2B5EF4-FFF2-40B4-BE49-F238E27FC236}">
                <a16:creationId xmlns:a16="http://schemas.microsoft.com/office/drawing/2014/main" id="{10655B47-70E6-4C42-A9B5-7DDAC7ECC3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70" t="8991" r="17064" b="9768"/>
          <a:stretch/>
        </p:blipFill>
        <p:spPr>
          <a:xfrm>
            <a:off x="-99124" y="-91235"/>
            <a:ext cx="12291124" cy="6953522"/>
          </a:xfrm>
          <a:prstGeom prst="rect">
            <a:avLst/>
          </a:prstGeom>
        </p:spPr>
      </p:pic>
    </p:spTree>
    <p:extLst>
      <p:ext uri="{BB962C8B-B14F-4D97-AF65-F5344CB8AC3E}">
        <p14:creationId xmlns:p14="http://schemas.microsoft.com/office/powerpoint/2010/main" val="135737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814A02C-3278-4C42-9616-8D18F1036E18}"/>
              </a:ext>
            </a:extLst>
          </p:cNvPr>
          <p:cNvPicPr>
            <a:picLocks noChangeAspect="1"/>
          </p:cNvPicPr>
          <p:nvPr userDrawn="1"/>
        </p:nvPicPr>
        <p:blipFill>
          <a:blip r:embed="rId2"/>
          <a:srcRect/>
          <a:stretch>
            <a:fillRect/>
          </a:stretch>
        </p:blipFill>
        <p:spPr>
          <a:xfrm>
            <a:off x="-1" y="0"/>
            <a:ext cx="12192001" cy="6858000"/>
          </a:xfrm>
          <a:prstGeom prst="rect">
            <a:avLst/>
          </a:prstGeom>
        </p:spPr>
      </p:pic>
    </p:spTree>
    <p:extLst>
      <p:ext uri="{BB962C8B-B14F-4D97-AF65-F5344CB8AC3E}">
        <p14:creationId xmlns:p14="http://schemas.microsoft.com/office/powerpoint/2010/main" val="307054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FAC4-8E37-4BC2-B53A-C694D56BB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20D0C0-B10F-465F-BD1A-2DA4F3B1B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AB2AD0-71A4-47D2-80C8-C91ECCB5A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C657F-004E-41B0-B2B1-EB40F4AF4F8B}"/>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6" name="Footer Placeholder 5">
            <a:extLst>
              <a:ext uri="{FF2B5EF4-FFF2-40B4-BE49-F238E27FC236}">
                <a16:creationId xmlns:a16="http://schemas.microsoft.com/office/drawing/2014/main" id="{14CCBEA2-4EB9-47F1-B9B4-6BCCC629D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D6EC9-4726-48D0-867F-FCFF2A0140B1}"/>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401020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BD6A-84DE-4965-9586-8CD999357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2ED04-09D7-46BE-A1F6-F89AA1FF2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0E02E-4FC5-4C2E-917C-6C6BE9BAB8A2}"/>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2BF699AD-1E20-4FD3-988D-FB035B998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B1405-B3D8-48E0-BCAD-A106CEBFEFBB}"/>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783234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9FD74-FC55-4C4C-8BB9-D85835AE43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21F04-D82D-457E-BB0E-BFF35315C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877B8-5E5C-45FE-9F0F-5D4744370FFC}"/>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147A8A46-CF94-4B92-B299-8E72CE14B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0824A-FE6E-4587-BA0B-D4DEC80E499D}"/>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301908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A2CD6-97F0-4A31-9EDE-CC919961903E}"/>
              </a:ext>
            </a:extLst>
          </p:cNvPr>
          <p:cNvSpPr>
            <a:spLocks noGrp="1"/>
          </p:cNvSpPr>
          <p:nvPr>
            <p:ph type="dt" sz="half" idx="10"/>
          </p:nvPr>
        </p:nvSpPr>
        <p:spPr/>
        <p:txBody>
          <a:body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72BFF-4BF2-4002-8156-985B4FB581D6}"/>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9" name="Picture 2">
            <a:extLst>
              <a:ext uri="{FF2B5EF4-FFF2-40B4-BE49-F238E27FC236}">
                <a16:creationId xmlns:a16="http://schemas.microsoft.com/office/drawing/2014/main"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85131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3413-2F52-4A64-BC37-0B0FA7FD9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9FC7F-BF9D-4A63-B90B-6E5E773F33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F0F3D-4A5F-40BA-8413-57B3064D7566}"/>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5" name="Footer Placeholder 4">
            <a:extLst>
              <a:ext uri="{FF2B5EF4-FFF2-40B4-BE49-F238E27FC236}">
                <a16:creationId xmlns:a16="http://schemas.microsoft.com/office/drawing/2014/main" id="{FBBDF320-0BA3-49F6-8AC2-CB9046DC1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0F5E3-1426-4F93-993C-4C53D3AEEF60}"/>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15969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2FA9-2D85-4192-A6B0-3C9EA48EB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9DB63B-289B-44CA-89EA-BAD240F691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0B6C0-1210-4254-8394-1A4EDC3D8B97}"/>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5" name="Footer Placeholder 4">
            <a:extLst>
              <a:ext uri="{FF2B5EF4-FFF2-40B4-BE49-F238E27FC236}">
                <a16:creationId xmlns:a16="http://schemas.microsoft.com/office/drawing/2014/main" id="{26E44CB2-B1B6-4843-8F1E-DD5F816A4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3E72E-9E20-49BC-9FAA-92EB8A3AEF51}"/>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147914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9878-8357-4D96-974C-A07C74A75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63012-ED11-43ED-ABF0-A615A872CE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24D14-4C0E-429A-BB3F-46F81CFBA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AEA3AD-6FCD-4BC3-8338-F1D73ED0BAEF}"/>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6" name="Footer Placeholder 5">
            <a:extLst>
              <a:ext uri="{FF2B5EF4-FFF2-40B4-BE49-F238E27FC236}">
                <a16:creationId xmlns:a16="http://schemas.microsoft.com/office/drawing/2014/main" id="{BE797BD8-2BF9-4575-B5CA-183C52B34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3A1A3-94DF-43BD-A5B0-BEF252B60089}"/>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53612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46D6-7BDF-4789-9D58-843CF3BB22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23FE4E-DB36-42F0-B1A2-E59D4695A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D5ECBD-6F3F-4931-9707-8139C99CEE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C879-DB1A-461C-A44D-02A281DFE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76909-F21F-44BD-9CED-932206BDC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8DE6-E202-490E-AB26-A402890CFDE0}"/>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8" name="Footer Placeholder 7">
            <a:extLst>
              <a:ext uri="{FF2B5EF4-FFF2-40B4-BE49-F238E27FC236}">
                <a16:creationId xmlns:a16="http://schemas.microsoft.com/office/drawing/2014/main" id="{9CFFCBAF-A557-4218-AB30-9178970E1F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418CF-4A2A-4B08-BBBA-F89AF8DAC427}"/>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314553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8068-8CFF-444E-8D80-C4C8D0BB8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C391CB-BA81-4C7E-843E-34CAB143B517}"/>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4" name="Footer Placeholder 3">
            <a:extLst>
              <a:ext uri="{FF2B5EF4-FFF2-40B4-BE49-F238E27FC236}">
                <a16:creationId xmlns:a16="http://schemas.microsoft.com/office/drawing/2014/main" id="{A35D062D-CD78-4DC3-99A4-705FFCAF17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D6B86-5A10-4E48-B6B4-8029E414D9E6}"/>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116619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AC26C-DE61-405D-B7B4-088E370D5511}"/>
              </a:ext>
            </a:extLst>
          </p:cNvPr>
          <p:cNvSpPr>
            <a:spLocks noGrp="1"/>
          </p:cNvSpPr>
          <p:nvPr>
            <p:ph type="dt" sz="half" idx="10"/>
          </p:nvPr>
        </p:nvSpPr>
        <p:spPr/>
        <p:txBody>
          <a:bodyPr/>
          <a:lstStyle/>
          <a:p>
            <a:fld id="{2DCA6D59-5F52-425D-ACAD-B3442FE65480}" type="datetimeFigureOut">
              <a:rPr lang="en-US" smtClean="0"/>
              <a:t>1/25/22</a:t>
            </a:fld>
            <a:endParaRPr lang="en-US"/>
          </a:p>
        </p:txBody>
      </p:sp>
      <p:sp>
        <p:nvSpPr>
          <p:cNvPr id="3" name="Footer Placeholder 2">
            <a:extLst>
              <a:ext uri="{FF2B5EF4-FFF2-40B4-BE49-F238E27FC236}">
                <a16:creationId xmlns:a16="http://schemas.microsoft.com/office/drawing/2014/main" id="{340D0DBA-466C-4D93-B890-4849BE16A7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0F5CE-F1FC-4FF5-9A37-48044BDC4E02}"/>
              </a:ext>
            </a:extLst>
          </p:cNvPr>
          <p:cNvSpPr>
            <a:spLocks noGrp="1"/>
          </p:cNvSpPr>
          <p:nvPr>
            <p:ph type="sldNum" sz="quarter" idx="12"/>
          </p:nvPr>
        </p:nvSpPr>
        <p:spPr/>
        <p:txBody>
          <a:bodyPr/>
          <a:lstStyle/>
          <a:p>
            <a:fld id="{8DD3A1EC-E891-4076-BE21-729BEC56E4F2}" type="slidenum">
              <a:rPr lang="en-US" smtClean="0"/>
              <a:t>‹#›</a:t>
            </a:fld>
            <a:endParaRPr lang="en-US"/>
          </a:p>
        </p:txBody>
      </p:sp>
    </p:spTree>
    <p:extLst>
      <p:ext uri="{BB962C8B-B14F-4D97-AF65-F5344CB8AC3E}">
        <p14:creationId xmlns:p14="http://schemas.microsoft.com/office/powerpoint/2010/main" val="233154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FE442-B488-462F-8DC8-7190DCEBB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2EBE7A-1711-435B-97EE-3314A1B90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A0CDC-1840-495F-976C-D99B8381D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A6D59-5F52-425D-ACAD-B3442FE65480}" type="datetimeFigureOut">
              <a:rPr lang="en-US" smtClean="0"/>
              <a:t>1/25/22</a:t>
            </a:fld>
            <a:endParaRPr lang="en-US"/>
          </a:p>
        </p:txBody>
      </p:sp>
      <p:sp>
        <p:nvSpPr>
          <p:cNvPr id="5" name="Footer Placeholder 4">
            <a:extLst>
              <a:ext uri="{FF2B5EF4-FFF2-40B4-BE49-F238E27FC236}">
                <a16:creationId xmlns:a16="http://schemas.microsoft.com/office/drawing/2014/main" id="{278A17D9-D868-484E-826E-B6103C04B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AAA5C1-EA43-4C2E-9EDC-3B6BB9F4E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3A1EC-E891-4076-BE21-729BEC56E4F2}" type="slidenum">
              <a:rPr lang="en-US" smtClean="0"/>
              <a:t>‹#›</a:t>
            </a:fld>
            <a:endParaRPr lang="en-US"/>
          </a:p>
        </p:txBody>
      </p:sp>
    </p:spTree>
    <p:extLst>
      <p:ext uri="{BB962C8B-B14F-4D97-AF65-F5344CB8AC3E}">
        <p14:creationId xmlns:p14="http://schemas.microsoft.com/office/powerpoint/2010/main" val="35137817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41731E-4822-46EB-BF1E-4EEA61D7D1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5E4954D-A58A-4C15-8E64-466807A4B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854B5-A1DC-4287-B4B8-A9B0323B8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12B12-ACD7-4092-AD3B-E58D91C48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6BD87-69EE-43CB-9EE9-255E7DD7835D}" type="datetimeFigureOut">
              <a:rPr lang="en-US" smtClean="0"/>
              <a:t>1/25/22</a:t>
            </a:fld>
            <a:endParaRPr lang="en-US"/>
          </a:p>
        </p:txBody>
      </p:sp>
      <p:sp>
        <p:nvSpPr>
          <p:cNvPr id="5" name="Footer Placeholder 4">
            <a:extLst>
              <a:ext uri="{FF2B5EF4-FFF2-40B4-BE49-F238E27FC236}">
                <a16:creationId xmlns:a16="http://schemas.microsoft.com/office/drawing/2014/main" id="{BA50BBFF-309A-4739-9A29-39E66A6C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80327B-C45A-4B21-9B14-5F06B9755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B623FE64-32C4-4385-B542-28D286EA76CB}"/>
              </a:ext>
            </a:extLst>
          </p:cNvPr>
          <p:cNvSpPr txBox="1"/>
          <p:nvPr userDrawn="1"/>
        </p:nvSpPr>
        <p:spPr>
          <a:xfrm>
            <a:off x="7499180" y="3813620"/>
            <a:ext cx="3748089" cy="646331"/>
          </a:xfrm>
          <a:prstGeom prst="rect">
            <a:avLst/>
          </a:prstGeom>
          <a:noFill/>
        </p:spPr>
        <p:txBody>
          <a:bodyPr wrap="square" rtlCol="0">
            <a:spAutoFit/>
          </a:bodyPr>
          <a:lstStyle/>
          <a:p>
            <a:r>
              <a:rPr lang="en-US" sz="3600">
                <a:latin typeface="UTM Arruba KT" panose="02040603050506020204" pitchFamily="18" charset="0"/>
              </a:rPr>
              <a:t>Thực hiện: EduFive</a:t>
            </a:r>
          </a:p>
        </p:txBody>
      </p:sp>
      <p:sp>
        <p:nvSpPr>
          <p:cNvPr id="9" name="Oval 8">
            <a:extLst>
              <a:ext uri="{FF2B5EF4-FFF2-40B4-BE49-F238E27FC236}">
                <a16:creationId xmlns:a16="http://schemas.microsoft.com/office/drawing/2014/main" id="{7B636F0B-4E82-418A-9708-A0B618013045}"/>
              </a:ext>
            </a:extLst>
          </p:cNvPr>
          <p:cNvSpPr>
            <a:spLocks noChangeAspect="1"/>
          </p:cNvSpPr>
          <p:nvPr userDrawn="1">
            <p:custDataLst>
              <p:tags r:id="rId14"/>
            </p:custDataLst>
          </p:nvPr>
        </p:nvSpPr>
        <p:spPr>
          <a:xfrm>
            <a:off x="-3453006" y="-539750"/>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7FBEA2-D9F2-4F45-A480-965E32156513}"/>
              </a:ext>
            </a:extLst>
          </p:cNvPr>
          <p:cNvSpPr>
            <a:spLocks noChangeAspect="1"/>
          </p:cNvSpPr>
          <p:nvPr userDrawn="1">
            <p:custDataLst>
              <p:tags r:id="rId15"/>
            </p:custDataLst>
          </p:nvPr>
        </p:nvSpPr>
        <p:spPr>
          <a:xfrm>
            <a:off x="14530194" y="5999162"/>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7776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12"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4.xml"/><Relationship Id="rId6" Type="http://schemas.microsoft.com/office/2007/relationships/hdphoto" Target="../media/hdphoto4.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svg"/><Relationship Id="rId4" Type="http://schemas.microsoft.com/office/2007/relationships/hdphoto" Target="../media/hdphoto3.wdp"/><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9.svg"/><Relationship Id="rId7" Type="http://schemas.openxmlformats.org/officeDocument/2006/relationships/image" Target="../media/image33.jp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5.jpe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sv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sv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sv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2864C21-EADA-4A42-A933-707BAF271746}"/>
              </a:ext>
            </a:extLst>
          </p:cNvPr>
          <p:cNvSpPr/>
          <p:nvPr/>
        </p:nvSpPr>
        <p:spPr>
          <a:xfrm>
            <a:off x="3862599" y="223547"/>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1FA02770-5A71-485E-ACF2-88C2F9BF80D9}"/>
              </a:ext>
            </a:extLst>
          </p:cNvPr>
          <p:cNvSpPr/>
          <p:nvPr/>
        </p:nvSpPr>
        <p:spPr>
          <a:xfrm>
            <a:off x="3489341" y="742463"/>
            <a:ext cx="9445487" cy="154822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Habano" panose="02040603050506020204" pitchFamily="18" charset="0"/>
                <a:ea typeface="+mn-ea"/>
                <a:cs typeface="+mn-cs"/>
              </a:rPr>
              <a:t>Người</a:t>
            </a:r>
            <a:r>
              <a:rPr kumimoji="0" lang="en-US" sz="6600" b="0" i="0" u="none" strike="noStrike" kern="1200" cap="none" spc="0" normalizeH="0" baseline="0" noProof="0" dirty="0">
                <a:ln>
                  <a:noFill/>
                </a:ln>
                <a:solidFill>
                  <a:prstClr val="white"/>
                </a:solidFill>
                <a:effectLst/>
                <a:uLnTx/>
                <a:uFillTx/>
                <a:latin typeface="UTM Habano" panose="02040603050506020204" pitchFamily="18"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UTM Habano" panose="02040603050506020204" pitchFamily="18" charset="0"/>
                <a:ea typeface="+mn-ea"/>
                <a:cs typeface="+mn-cs"/>
              </a:rPr>
              <a:t>công</a:t>
            </a:r>
            <a:r>
              <a:rPr kumimoji="0" lang="en-US" sz="6600" b="0" i="0" u="none" strike="noStrike" kern="1200" cap="none" spc="0" normalizeH="0" baseline="0" noProof="0" dirty="0">
                <a:ln>
                  <a:noFill/>
                </a:ln>
                <a:solidFill>
                  <a:prstClr val="white"/>
                </a:solidFill>
                <a:effectLst/>
                <a:uLnTx/>
                <a:uFillTx/>
                <a:latin typeface="UTM Habano" panose="02040603050506020204" pitchFamily="18"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UTM Habano" panose="02040603050506020204" pitchFamily="18" charset="0"/>
                <a:ea typeface="+mn-ea"/>
                <a:cs typeface="+mn-cs"/>
              </a:rPr>
              <a:t>dân</a:t>
            </a:r>
            <a:r>
              <a:rPr kumimoji="0" lang="en-US" sz="6600" b="0" i="0" u="none" strike="noStrike" kern="1200" cap="none" spc="0" normalizeH="0" baseline="0" noProof="0" dirty="0">
                <a:ln>
                  <a:noFill/>
                </a:ln>
                <a:solidFill>
                  <a:prstClr val="white"/>
                </a:solidFill>
                <a:effectLst/>
                <a:uLnTx/>
                <a:uFillTx/>
                <a:latin typeface="UTM Habano" panose="02040603050506020204" pitchFamily="18"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UTM Habano" panose="02040603050506020204" pitchFamily="18" charset="0"/>
                <a:ea typeface="+mn-ea"/>
                <a:cs typeface="+mn-cs"/>
              </a:rPr>
              <a:t>số</a:t>
            </a:r>
            <a:r>
              <a:rPr kumimoji="0" lang="en-US" sz="6600" b="0" i="0" u="none" strike="noStrike" kern="1200" cap="none" spc="0" normalizeH="0" baseline="0" noProof="0" dirty="0">
                <a:ln>
                  <a:noFill/>
                </a:ln>
                <a:solidFill>
                  <a:prstClr val="white"/>
                </a:solidFill>
                <a:effectLst/>
                <a:uLnTx/>
                <a:uFillTx/>
                <a:latin typeface="UTM Habano" panose="02040603050506020204" pitchFamily="18"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UTM Habano" panose="02040603050506020204" pitchFamily="18" charset="0"/>
                <a:ea typeface="+mn-ea"/>
                <a:cs typeface="+mn-cs"/>
              </a:rPr>
              <a:t>Một</a:t>
            </a:r>
            <a:endParaRPr kumimoji="0" lang="en-US" sz="6600" b="0" i="0" u="none" strike="noStrike" kern="1200" cap="none" spc="0" normalizeH="0" baseline="0" noProof="0" dirty="0">
              <a:ln>
                <a:noFill/>
              </a:ln>
              <a:solidFill>
                <a:prstClr val="white"/>
              </a:solidFill>
              <a:effectLst/>
              <a:uLnTx/>
              <a:uFillTx/>
              <a:latin typeface="UTM Haban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Habano" panose="02040603050506020204" pitchFamily="18" charset="0"/>
                <a:ea typeface="+mn-ea"/>
                <a:cs typeface="+mn-cs"/>
              </a:rPr>
              <a:t>(</a:t>
            </a:r>
            <a:r>
              <a:rPr kumimoji="0" lang="en-US" sz="2400" b="0" i="0" u="none" strike="noStrike" kern="1200" cap="none" spc="0" normalizeH="0" baseline="0" noProof="0" dirty="0" err="1">
                <a:ln>
                  <a:noFill/>
                </a:ln>
                <a:solidFill>
                  <a:prstClr val="white"/>
                </a:solidFill>
                <a:effectLst/>
                <a:uLnTx/>
                <a:uFillTx/>
                <a:latin typeface="UTM Habano" panose="02040603050506020204" pitchFamily="18" charset="0"/>
                <a:ea typeface="+mn-ea"/>
                <a:cs typeface="+mn-cs"/>
              </a:rPr>
              <a:t>Tiếp</a:t>
            </a:r>
            <a:r>
              <a:rPr kumimoji="0" lang="en-US" sz="2400" b="0" i="0" u="none" strike="noStrike" kern="1200" cap="none" spc="0" normalizeH="0" noProof="0" dirty="0">
                <a:ln>
                  <a:noFill/>
                </a:ln>
                <a:solidFill>
                  <a:prstClr val="white"/>
                </a:solidFill>
                <a:effectLst/>
                <a:uLnTx/>
                <a:uFillTx/>
                <a:latin typeface="UTM Habano" panose="020406030505060202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UTM Habano" panose="02040603050506020204" pitchFamily="18" charset="0"/>
                <a:ea typeface="+mn-ea"/>
                <a:cs typeface="+mn-cs"/>
              </a:rPr>
              <a:t>theo</a:t>
            </a:r>
            <a:r>
              <a:rPr kumimoji="0" lang="en-US" sz="2400" b="0" i="0" u="none" strike="noStrike" kern="1200" cap="none" spc="0" normalizeH="0" baseline="0" noProof="0" dirty="0">
                <a:ln>
                  <a:noFill/>
                </a:ln>
                <a:solidFill>
                  <a:prstClr val="white"/>
                </a:solidFill>
                <a:effectLst/>
                <a:uLnTx/>
                <a:uFillTx/>
                <a:latin typeface="UTM Habano" panose="02040603050506020204" pitchFamily="18" charset="0"/>
                <a:ea typeface="+mn-ea"/>
                <a:cs typeface="+mn-cs"/>
              </a:rPr>
              <a:t>)</a:t>
            </a:r>
          </a:p>
        </p:txBody>
      </p:sp>
      <p:sp>
        <p:nvSpPr>
          <p:cNvPr id="12" name="Oval 11">
            <a:extLst>
              <a:ext uri="{FF2B5EF4-FFF2-40B4-BE49-F238E27FC236}">
                <a16:creationId xmlns:a16="http://schemas.microsoft.com/office/drawing/2014/main" id="{A311B320-1381-46DA-A1FD-105FF2649AA4}"/>
              </a:ext>
            </a:extLst>
          </p:cNvPr>
          <p:cNvSpPr/>
          <p:nvPr/>
        </p:nvSpPr>
        <p:spPr>
          <a:xfrm>
            <a:off x="3514931" y="-83690"/>
            <a:ext cx="2741490"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Lobster" panose="00000500000000000000" pitchFamily="2" charset="0"/>
                <a:ea typeface="+mn-ea"/>
                <a:cs typeface="+mn-cs"/>
              </a:rPr>
              <a:t>Tập</a:t>
            </a:r>
            <a:r>
              <a:rPr kumimoji="0" lang="en-US" sz="4000" b="1" i="0" u="none" strike="noStrike" kern="1200" cap="none" spc="0" normalizeH="0" baseline="0" noProof="0" dirty="0">
                <a:ln>
                  <a:noFill/>
                </a:ln>
                <a:solidFill>
                  <a:srgbClr val="70AD47">
                    <a:lumMod val="75000"/>
                  </a:srgbClr>
                </a:solidFill>
                <a:effectLst/>
                <a:uLnTx/>
                <a:uFillTx/>
                <a:latin typeface="Lobster" panose="00000500000000000000" pitchFamily="2" charset="0"/>
                <a:ea typeface="+mn-ea"/>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Lobster" panose="00000500000000000000" pitchFamily="2" charset="0"/>
                <a:ea typeface="+mn-ea"/>
                <a:cs typeface="+mn-cs"/>
              </a:rPr>
              <a:t>đọc</a:t>
            </a:r>
            <a:endParaRPr kumimoji="0" lang="en-US" sz="4000" b="1" i="0" u="none" strike="noStrike" kern="1200" cap="none" spc="0" normalizeH="0" baseline="0" noProof="0" dirty="0">
              <a:ln>
                <a:noFill/>
              </a:ln>
              <a:solidFill>
                <a:srgbClr val="70AD47">
                  <a:lumMod val="75000"/>
                </a:srgbClr>
              </a:solidFill>
              <a:effectLst/>
              <a:uLnTx/>
              <a:uFillTx/>
              <a:latin typeface="Lobster" panose="00000500000000000000" pitchFamily="2" charset="0"/>
              <a:ea typeface="+mn-ea"/>
              <a:cs typeface="+mn-cs"/>
            </a:endParaRPr>
          </a:p>
        </p:txBody>
      </p:sp>
      <p:sp>
        <p:nvSpPr>
          <p:cNvPr id="14" name="TextBox 13">
            <a:extLst>
              <a:ext uri="{FF2B5EF4-FFF2-40B4-BE49-F238E27FC236}">
                <a16:creationId xmlns:a16="http://schemas.microsoft.com/office/drawing/2014/main" id="{8DBCA9CB-F67F-42C8-B10D-4AD6416CE289}"/>
              </a:ext>
            </a:extLst>
          </p:cNvPr>
          <p:cNvSpPr txBox="1"/>
          <p:nvPr/>
        </p:nvSpPr>
        <p:spPr>
          <a:xfrm>
            <a:off x="8281829" y="2229363"/>
            <a:ext cx="4350003" cy="401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5" name="Picture 4">
            <a:extLst>
              <a:ext uri="{FF2B5EF4-FFF2-40B4-BE49-F238E27FC236}">
                <a16:creationId xmlns:a16="http://schemas.microsoft.com/office/drawing/2014/main" id="{9FF6E473-0D59-4CC9-AFC5-0762A1E68233}"/>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1419" t="64398" r="12127" b="10463"/>
          <a:stretch/>
        </p:blipFill>
        <p:spPr>
          <a:xfrm>
            <a:off x="-24728" y="4806720"/>
            <a:ext cx="12283473" cy="2051279"/>
          </a:xfrm>
          <a:prstGeom prst="rect">
            <a:avLst/>
          </a:prstGeom>
        </p:spPr>
      </p:pic>
      <p:pic>
        <p:nvPicPr>
          <p:cNvPr id="18" name="Picture 17">
            <a:extLst>
              <a:ext uri="{FF2B5EF4-FFF2-40B4-BE49-F238E27FC236}">
                <a16:creationId xmlns:a16="http://schemas.microsoft.com/office/drawing/2014/main" id="{51CC8820-AB86-4339-8579-36B43C6D0F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442" b="65644" l="189" r="97170">
                        <a14:foregroundMark x1="90377" y1="42945" x2="90377" y2="42945"/>
                        <a14:foregroundMark x1="92264" y1="37117" x2="92264" y2="37117"/>
                        <a14:foregroundMark x1="94340" y1="33129" x2="94340" y2="33129"/>
                        <a14:foregroundMark x1="94528" y1="30982" x2="94528" y2="30982"/>
                        <a14:foregroundMark x1="94906" y1="30675" x2="94906" y2="30675"/>
                        <a14:foregroundMark x1="95283" y1="30675" x2="95283" y2="30675"/>
                        <a14:foregroundMark x1="96038" y1="36196" x2="96038" y2="36196"/>
                        <a14:foregroundMark x1="96981" y1="30675" x2="96981" y2="30675"/>
                        <a14:foregroundMark x1="45660" y1="42945" x2="45660" y2="42945"/>
                        <a14:foregroundMark x1="46604" y1="37423" x2="48491" y2="36503"/>
                        <a14:foregroundMark x1="53585" y1="34969" x2="53585" y2="34969"/>
                        <a14:foregroundMark x1="50755" y1="34663" x2="48679" y2="34356"/>
                        <a14:foregroundMark x1="42830" y1="34356" x2="42830" y2="34356"/>
                        <a14:foregroundMark x1="38113" y1="36503" x2="37358" y2="37730"/>
                        <a14:foregroundMark x1="35283" y1="41104" x2="35283" y2="41104"/>
                        <a14:foregroundMark x1="33019" y1="43558" x2="31509" y2="43558"/>
                        <a14:foregroundMark x1="26604" y1="44172" x2="26604" y2="44172"/>
                        <a14:foregroundMark x1="25660" y1="39571" x2="25660" y2="39571"/>
                        <a14:foregroundMark x1="19434" y1="39264" x2="18868" y2="39264"/>
                        <a14:foregroundMark x1="14906" y1="40184" x2="13774" y2="40184"/>
                        <a14:foregroundMark x1="9057" y1="43865" x2="7170" y2="43865"/>
                        <a14:foregroundMark x1="2642" y1="44172" x2="2642" y2="44172"/>
                        <a14:foregroundMark x1="189" y1="39264" x2="189" y2="39264"/>
                        <a14:foregroundMark x1="189" y1="37423" x2="1509" y2="41104"/>
                        <a14:foregroundMark x1="5660" y1="46319" x2="8113" y2="46933"/>
                        <a14:foregroundMark x1="13396" y1="46933" x2="19057" y2="45706"/>
                        <a14:foregroundMark x1="27547" y1="44172" x2="28302" y2="44172"/>
                        <a14:foregroundMark x1="23208" y1="50613" x2="21887" y2="50920"/>
                        <a14:foregroundMark x1="9811" y1="52761" x2="9811" y2="52761"/>
                        <a14:foregroundMark x1="5472" y1="53681" x2="5472" y2="53681"/>
                        <a14:foregroundMark x1="4151" y1="55215" x2="4151" y2="55215"/>
                        <a14:foregroundMark x1="4151" y1="57362" x2="4151" y2="57362"/>
                        <a14:foregroundMark x1="3585" y1="59509" x2="3585" y2="59509"/>
                        <a14:foregroundMark x1="3585" y1="61963" x2="3585" y2="61963"/>
                        <a14:foregroundMark x1="4340" y1="63497" x2="5472" y2="63497"/>
                        <a14:foregroundMark x1="18679" y1="63497" x2="25094" y2="63497"/>
                        <a14:foregroundMark x1="28868" y1="63497" x2="32264" y2="63497"/>
                        <a14:foregroundMark x1="41132" y1="62577" x2="45283" y2="61963"/>
                        <a14:foregroundMark x1="57547" y1="59509" x2="58868" y2="59509"/>
                        <a14:foregroundMark x1="63585" y1="59509" x2="67547" y2="59509"/>
                        <a14:foregroundMark x1="72075" y1="59509" x2="73396" y2="60429"/>
                        <a14:foregroundMark x1="81321" y1="60736" x2="81321" y2="60736"/>
                        <a14:foregroundMark x1="85472" y1="60736" x2="89057" y2="62270"/>
                        <a14:foregroundMark x1="91509" y1="62577" x2="93208" y2="62577"/>
                        <a14:foregroundMark x1="94340" y1="62577" x2="94340" y2="62577"/>
                        <a14:foregroundMark x1="94528" y1="57362" x2="94528" y2="57362"/>
                        <a14:foregroundMark x1="94528" y1="52147" x2="95283" y2="50000"/>
                        <a14:foregroundMark x1="96226" y1="46933" x2="97170" y2="43252"/>
                        <a14:foregroundMark x1="97170" y1="40491" x2="97170" y2="38957"/>
                        <a14:foregroundMark x1="96792" y1="34969" x2="95472" y2="34969"/>
                        <a14:foregroundMark x1="94906" y1="34356" x2="90943" y2="32515"/>
                        <a14:foregroundMark x1="84906" y1="29755" x2="81887" y2="28834"/>
                        <a14:foregroundMark x1="76792" y1="26687" x2="73585" y2="26994"/>
                        <a14:foregroundMark x1="71887" y1="26994" x2="69623" y2="28834"/>
                        <a14:foregroundMark x1="66415" y1="32209" x2="59434" y2="42025"/>
                        <a14:foregroundMark x1="52830" y1="47853" x2="51321" y2="47853"/>
                        <a14:foregroundMark x1="48302" y1="47853" x2="36604" y2="46933"/>
                        <a14:foregroundMark x1="31321" y1="45092" x2="25094" y2="41718"/>
                        <a14:foregroundMark x1="20566" y1="39571" x2="13208" y2="39571"/>
                        <a14:foregroundMark x1="8491" y1="40798" x2="7736" y2="40798"/>
                        <a14:foregroundMark x1="6981" y1="40798" x2="5660" y2="40798"/>
                        <a14:foregroundMark x1="4340" y1="40491" x2="3585" y2="40184"/>
                        <a14:foregroundMark x1="2075" y1="39571" x2="1321" y2="39571"/>
                        <a14:foregroundMark x1="46792" y1="58282" x2="46792" y2="58282"/>
                        <a14:foregroundMark x1="35472" y1="58589" x2="35472" y2="58589"/>
                        <a14:foregroundMark x1="43774" y1="59202" x2="45472" y2="60123"/>
                        <a14:foregroundMark x1="54340" y1="62577" x2="54340" y2="62577"/>
                        <a14:foregroundMark x1="61509" y1="64417" x2="61509" y2="64417"/>
                        <a14:foregroundMark x1="63585" y1="64417" x2="65849" y2="65031"/>
                        <a14:foregroundMark x1="67358" y1="65644" x2="67358" y2="65644"/>
                        <a14:foregroundMark x1="78868" y1="64110" x2="78868" y2="64110"/>
                        <a14:foregroundMark x1="76415" y1="64110" x2="76415" y2="64110"/>
                      </a14:backgroundRemoval>
                    </a14:imgEffect>
                  </a14:imgLayer>
                </a14:imgProps>
              </a:ext>
              <a:ext uri="{28A0092B-C50C-407E-A947-70E740481C1C}">
                <a14:useLocalDpi xmlns:a14="http://schemas.microsoft.com/office/drawing/2010/main" val="0"/>
              </a:ext>
            </a:extLst>
          </a:blip>
          <a:srcRect t="1" b="357"/>
          <a:stretch/>
        </p:blipFill>
        <p:spPr>
          <a:xfrm>
            <a:off x="1863595" y="1890931"/>
            <a:ext cx="10395150" cy="4462075"/>
          </a:xfrm>
          <a:prstGeom prst="rect">
            <a:avLst/>
          </a:prstGeom>
        </p:spPr>
      </p:pic>
      <p:pic>
        <p:nvPicPr>
          <p:cNvPr id="22" name="Picture 21">
            <a:extLst>
              <a:ext uri="{FF2B5EF4-FFF2-40B4-BE49-F238E27FC236}">
                <a16:creationId xmlns:a16="http://schemas.microsoft.com/office/drawing/2014/main" id="{3AB0C6BA-6DF4-4E67-99BA-097B77931065}"/>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7564" b="97673" l="2400" r="98000">
                        <a14:foregroundMark x1="47200" y1="11127" x2="47200" y2="11127"/>
                        <a14:foregroundMark x1="47500" y1="7636" x2="28500" y2="13164"/>
                        <a14:foregroundMark x1="28500" y1="13164" x2="26900" y2="13164"/>
                        <a14:foregroundMark x1="66300" y1="16218" x2="70800" y2="28000"/>
                        <a14:foregroundMark x1="34200" y1="87127" x2="23300" y2="93164"/>
                        <a14:foregroundMark x1="27600" y1="84582" x2="55100" y2="81091"/>
                        <a14:foregroundMark x1="76300" y1="77818" x2="73500" y2="86618"/>
                        <a14:foregroundMark x1="88100" y1="74036" x2="71400" y2="90836"/>
                        <a14:foregroundMark x1="37800" y1="91345" x2="69900" y2="89600"/>
                        <a14:foregroundMark x1="69900" y1="89600" x2="80800" y2="83055"/>
                        <a14:foregroundMark x1="91400" y1="74255" x2="91700" y2="91855"/>
                        <a14:foregroundMark x1="10900" y1="95127" x2="51800" y2="90618"/>
                        <a14:foregroundMark x1="42700" y1="97382" x2="76600" y2="95927"/>
                        <a14:foregroundMark x1="72300" y1="69018" x2="58100" y2="82036"/>
                        <a14:foregroundMark x1="98000" y1="80800" x2="98000" y2="88073"/>
                        <a14:foregroundMark x1="80500" y1="35782" x2="80300" y2="47200"/>
                        <a14:foregroundMark x1="80300" y1="47200" x2="79600" y2="47855"/>
                        <a14:foregroundMark x1="77500" y1="35564" x2="81700" y2="35273"/>
                        <a14:foregroundMark x1="82300" y1="37309" x2="83200" y2="43564"/>
                        <a14:foregroundMark x1="82900" y1="41309" x2="81700" y2="47127"/>
                        <a14:foregroundMark x1="79900" y1="15927" x2="79300" y2="26982"/>
                        <a14:foregroundMark x1="79300" y1="26982" x2="78700" y2="27491"/>
                        <a14:foregroundMark x1="80200" y1="34255" x2="78700" y2="33527"/>
                        <a14:foregroundMark x1="79600" y1="36073" x2="80800" y2="43855"/>
                        <a14:foregroundMark x1="4600" y1="96655" x2="2400" y2="97673"/>
                        <a14:foregroundMark x1="79300" y1="34545" x2="80500" y2="34255"/>
                        <a14:foregroundMark x1="78400" y1="33527" x2="82800" y2="45600"/>
                        <a14:foregroundMark x1="82800" y1="45600" x2="82000" y2="46327"/>
                        <a14:foregroundMark x1="81400" y1="36800" x2="83200" y2="44073"/>
                      </a14:backgroundRemoval>
                    </a14:imgEffect>
                  </a14:imgLayer>
                </a14:imgProps>
              </a:ext>
            </a:extLst>
          </a:blip>
          <a:stretch>
            <a:fillRect/>
          </a:stretch>
        </p:blipFill>
        <p:spPr>
          <a:xfrm flipH="1">
            <a:off x="-91473" y="224059"/>
            <a:ext cx="3777240" cy="4962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3">
            <a:extLst>
              <a:ext uri="{FF2B5EF4-FFF2-40B4-BE49-F238E27FC236}">
                <a16:creationId xmlns:a16="http://schemas.microsoft.com/office/drawing/2014/main" id="{B9B8B163-21C1-41C1-AEF1-259F2F00412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211"/>
          <a:stretch/>
        </p:blipFill>
        <p:spPr>
          <a:xfrm>
            <a:off x="-4630206" y="4952392"/>
            <a:ext cx="12757027" cy="1530670"/>
          </a:xfrm>
          <a:prstGeom prst="rect">
            <a:avLst/>
          </a:prstGeom>
        </p:spPr>
      </p:pic>
      <p:pic>
        <p:nvPicPr>
          <p:cNvPr id="20" name="Picture 5">
            <a:extLst>
              <a:ext uri="{FF2B5EF4-FFF2-40B4-BE49-F238E27FC236}">
                <a16:creationId xmlns:a16="http://schemas.microsoft.com/office/drawing/2014/main" id="{B63E8915-CC06-4B3A-A92F-B88C26020D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359" y="5708175"/>
            <a:ext cx="6960098" cy="1093273"/>
          </a:xfrm>
          <a:prstGeom prst="rect">
            <a:avLst/>
          </a:prstGeom>
        </p:spPr>
      </p:pic>
      <p:pic>
        <p:nvPicPr>
          <p:cNvPr id="21" name="Picture 3">
            <a:extLst>
              <a:ext uri="{FF2B5EF4-FFF2-40B4-BE49-F238E27FC236}">
                <a16:creationId xmlns:a16="http://schemas.microsoft.com/office/drawing/2014/main" id="{91BE8558-4A94-41DB-A468-3AE7698159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217" y="4635895"/>
            <a:ext cx="11349903" cy="1784219"/>
          </a:xfrm>
          <a:prstGeom prst="rect">
            <a:avLst/>
          </a:prstGeom>
        </p:spPr>
      </p:pic>
      <p:pic>
        <p:nvPicPr>
          <p:cNvPr id="23" name="Picture 3">
            <a:extLst>
              <a:ext uri="{FF2B5EF4-FFF2-40B4-BE49-F238E27FC236}">
                <a16:creationId xmlns:a16="http://schemas.microsoft.com/office/drawing/2014/main" id="{787A136D-ECC1-4A6F-8AFB-8D753FFD526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622"/>
          <a:stretch/>
        </p:blipFill>
        <p:spPr>
          <a:xfrm>
            <a:off x="3867501" y="4921544"/>
            <a:ext cx="11349903" cy="1523326"/>
          </a:xfrm>
          <a:prstGeom prst="rect">
            <a:avLst/>
          </a:prstGeom>
        </p:spPr>
      </p:pic>
      <p:pic>
        <p:nvPicPr>
          <p:cNvPr id="43" name="Picture 42">
            <a:extLst>
              <a:ext uri="{FF2B5EF4-FFF2-40B4-BE49-F238E27FC236}">
                <a16:creationId xmlns:a16="http://schemas.microsoft.com/office/drawing/2014/main" id="{83D70A21-50A3-49FE-B9B5-CE7D459B6E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030" b="56805" l="3485" r="98030">
                        <a14:foregroundMark x1="14697" y1="50592" x2="37424" y2="53550"/>
                        <a14:foregroundMark x1="6818" y1="51775" x2="6818" y2="50888"/>
                        <a14:foregroundMark x1="4242" y1="37278" x2="6212" y2="40828"/>
                        <a14:foregroundMark x1="4545" y1="36982" x2="3788" y2="43491"/>
                        <a14:foregroundMark x1="5455" y1="35799" x2="5000" y2="39053"/>
                        <a14:foregroundMark x1="6061" y1="34911" x2="7121" y2="41716"/>
                        <a14:foregroundMark x1="4848" y1="34024" x2="3636" y2="45266"/>
                        <a14:foregroundMark x1="3636" y1="37278" x2="3485" y2="48521"/>
                        <a14:foregroundMark x1="32414" y1="11538" x2="32273" y2="48817"/>
                        <a14:foregroundMark x1="32418" y1="10355" x2="32414" y2="11538"/>
                        <a14:foregroundMark x1="32424" y1="8876" x2="32418" y2="10355"/>
                        <a14:foregroundMark x1="31818" y1="50000" x2="56818" y2="49408"/>
                        <a14:foregroundMark x1="42879" y1="54438" x2="84697" y2="52071"/>
                        <a14:foregroundMark x1="95152" y1="51479" x2="96061" y2="50592"/>
                        <a14:foregroundMark x1="96818" y1="46746" x2="96364" y2="49112"/>
                        <a14:foregroundMark x1="96515" y1="46154" x2="94242" y2="45266"/>
                        <a14:foregroundMark x1="84394" y1="11538" x2="84848" y2="18935"/>
                        <a14:foregroundMark x1="83250" y1="33728" x2="80758" y2="56805"/>
                        <a14:foregroundMark x1="84848" y1="18935" x2="83250" y2="33728"/>
                        <a14:foregroundMark x1="87121" y1="37574" x2="83788" y2="47929"/>
                        <a14:foregroundMark x1="90013" y1="40533" x2="91212" y2="43491"/>
                        <a14:foregroundMark x1="89173" y1="38462" x2="90013" y2="40533"/>
                        <a14:foregroundMark x1="88333" y1="36391" x2="89173" y2="38462"/>
                        <a14:foregroundMark x1="90397" y1="40533" x2="93485" y2="44970"/>
                        <a14:foregroundMark x1="85455" y1="33432" x2="90397" y2="40533"/>
                        <a14:foregroundMark x1="91026" y1="40533" x2="93333" y2="44970"/>
                        <a14:foregroundMark x1="89949" y1="38462" x2="91026" y2="40533"/>
                        <a14:foregroundMark x1="87179" y1="33136" x2="89949" y2="38462"/>
                        <a14:foregroundMark x1="86256" y1="31361" x2="87179" y2="33136"/>
                        <a14:foregroundMark x1="83333" y1="25740" x2="86256" y2="31361"/>
                        <a14:foregroundMark x1="91364" y1="43787" x2="98030" y2="42308"/>
                        <a14:foregroundMark x1="98030" y1="42308" x2="98030" y2="42308"/>
                        <a14:foregroundMark x1="97554" y1="44083" x2="98030" y2="47337"/>
                        <a14:foregroundMark x1="97121" y1="41124" x2="97554" y2="44083"/>
                        <a14:foregroundMark x1="65606" y1="26036" x2="65606" y2="26036"/>
                        <a14:foregroundMark x1="48333" y1="38757" x2="57273" y2="38757"/>
                        <a14:foregroundMark x1="47424" y1="36095" x2="54848" y2="35799"/>
                        <a14:foregroundMark x1="60909" y1="35799" x2="48485" y2="35207"/>
                        <a14:foregroundMark x1="48485" y1="35207" x2="48485" y2="35207"/>
                        <a14:foregroundMark x1="62879" y1="36686" x2="49545" y2="34320"/>
                        <a14:foregroundMark x1="64848" y1="37278" x2="49091" y2="35503"/>
                        <a14:foregroundMark x1="67424" y1="34911" x2="49242" y2="34911"/>
                        <a14:foregroundMark x1="61515" y1="34320" x2="50000" y2="32544"/>
                        <a14:foregroundMark x1="50606" y1="33432" x2="47424" y2="33432"/>
                        <a14:foregroundMark x1="47424" y1="34024" x2="49394" y2="50000"/>
                        <a14:foregroundMark x1="47576" y1="38757" x2="46818" y2="53254"/>
                        <a14:foregroundMark x1="48182" y1="35799" x2="46818" y2="42604"/>
                        <a14:foregroundMark x1="46212" y1="35207" x2="46019" y2="38035"/>
                        <a14:foregroundMark x1="45940" y1="40100" x2="46515" y2="48521"/>
                        <a14:foregroundMark x1="45758" y1="42012" x2="45152" y2="47929"/>
                        <a14:foregroundMark x1="45455" y1="44379" x2="43636" y2="50296"/>
                        <a14:foregroundMark x1="32424" y1="35503" x2="32121" y2="50592"/>
                        <a14:foregroundMark x1="76818" y1="34615" x2="76818" y2="34615"/>
                        <a14:foregroundMark x1="77273" y1="35207" x2="80000" y2="39349"/>
                        <a14:foregroundMark x1="77121" y1="35207" x2="80152" y2="41420"/>
                        <a14:foregroundMark x1="79848" y1="47337" x2="71061" y2="44675"/>
                        <a14:foregroundMark x1="71061" y1="44675" x2="71061" y2="44675"/>
                        <a14:foregroundMark x1="73333" y1="44083" x2="76970" y2="46450"/>
                        <a14:foregroundMark x1="74242" y1="43787" x2="77727" y2="46154"/>
                        <a14:foregroundMark x1="76515" y1="42899" x2="76515" y2="42899"/>
                        <a14:foregroundMark x1="10455" y1="41716" x2="29091" y2="48225"/>
                        <a14:backgroundMark x1="99242" y1="55030" x2="99242" y2="55030"/>
                        <a14:backgroundMark x1="99545" y1="44083" x2="99545" y2="44083"/>
                        <a14:backgroundMark x1="32576" y1="11538" x2="32576" y2="11538"/>
                        <a14:backgroundMark x1="32424" y1="10355" x2="32424" y2="10355"/>
                        <a14:backgroundMark x1="48182" y1="7396" x2="54091" y2="11243"/>
                        <a14:backgroundMark x1="54091" y1="11243" x2="51364" y2="8876"/>
                        <a14:backgroundMark x1="53333" y1="8876" x2="51970" y2="11538"/>
                        <a14:backgroundMark x1="91667" y1="38462" x2="91667" y2="38462"/>
                        <a14:backgroundMark x1="91061" y1="40533" x2="91061" y2="40533"/>
                        <a14:backgroundMark x1="87576" y1="31361" x2="87576" y2="31361"/>
                        <a14:backgroundMark x1="82273" y1="33728" x2="82273" y2="33728"/>
                        <a14:backgroundMark x1="86364" y1="33136" x2="86364" y2="33136"/>
                        <a14:backgroundMark x1="43333" y1="40237" x2="44697" y2="42308"/>
                      </a14:backgroundRemoval>
                    </a14:imgEffect>
                  </a14:imgLayer>
                </a14:imgProps>
              </a:ext>
              <a:ext uri="{28A0092B-C50C-407E-A947-70E740481C1C}">
                <a14:useLocalDpi xmlns:a14="http://schemas.microsoft.com/office/drawing/2010/main" val="0"/>
              </a:ext>
            </a:extLst>
          </a:blip>
          <a:srcRect l="2187" b="37193"/>
          <a:stretch/>
        </p:blipFill>
        <p:spPr>
          <a:xfrm>
            <a:off x="1413485" y="2510594"/>
            <a:ext cx="8968576" cy="3272226"/>
          </a:xfrm>
          <a:prstGeom prst="rect">
            <a:avLst/>
          </a:prstGeom>
        </p:spPr>
      </p:pic>
      <p:pic>
        <p:nvPicPr>
          <p:cNvPr id="24" name="Picture 3">
            <a:extLst>
              <a:ext uri="{FF2B5EF4-FFF2-40B4-BE49-F238E27FC236}">
                <a16:creationId xmlns:a16="http://schemas.microsoft.com/office/drawing/2014/main" id="{C664EBC2-AA5C-4AAF-B2D0-4B3335AF06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52214" y="5543620"/>
            <a:ext cx="11349903" cy="1784219"/>
          </a:xfrm>
          <a:prstGeom prst="rect">
            <a:avLst/>
          </a:prstGeom>
        </p:spPr>
      </p:pic>
      <p:pic>
        <p:nvPicPr>
          <p:cNvPr id="25" name="Picture 3">
            <a:extLst>
              <a:ext uri="{FF2B5EF4-FFF2-40B4-BE49-F238E27FC236}">
                <a16:creationId xmlns:a16="http://schemas.microsoft.com/office/drawing/2014/main" id="{D75988B2-DA2B-4DD7-9E65-B22B298B38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42885" y="5494108"/>
            <a:ext cx="11349903" cy="1784219"/>
          </a:xfrm>
          <a:prstGeom prst="rect">
            <a:avLst/>
          </a:prstGeom>
        </p:spPr>
      </p:pic>
      <p:pic>
        <p:nvPicPr>
          <p:cNvPr id="26" name="Picture 5">
            <a:extLst>
              <a:ext uri="{FF2B5EF4-FFF2-40B4-BE49-F238E27FC236}">
                <a16:creationId xmlns:a16="http://schemas.microsoft.com/office/drawing/2014/main" id="{65BEC016-B820-4250-AE6B-E011E87FDB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57484" y="5828652"/>
            <a:ext cx="5169939" cy="762287"/>
          </a:xfrm>
          <a:prstGeom prst="rect">
            <a:avLst/>
          </a:prstGeom>
        </p:spPr>
      </p:pic>
      <p:pic>
        <p:nvPicPr>
          <p:cNvPr id="27" name="Picture 5">
            <a:extLst>
              <a:ext uri="{FF2B5EF4-FFF2-40B4-BE49-F238E27FC236}">
                <a16:creationId xmlns:a16="http://schemas.microsoft.com/office/drawing/2014/main" id="{9B514836-3FB1-4475-A36E-3D4A8D7D3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28155" y="5431160"/>
            <a:ext cx="5169939" cy="762287"/>
          </a:xfrm>
          <a:prstGeom prst="rect">
            <a:avLst/>
          </a:prstGeom>
        </p:spPr>
      </p:pic>
      <p:pic>
        <p:nvPicPr>
          <p:cNvPr id="29" name="Picture 5">
            <a:extLst>
              <a:ext uri="{FF2B5EF4-FFF2-40B4-BE49-F238E27FC236}">
                <a16:creationId xmlns:a16="http://schemas.microsoft.com/office/drawing/2014/main" id="{EF85CA56-6569-4312-A3C9-D4F27EDBB6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74590" y="5431160"/>
            <a:ext cx="5169939" cy="762287"/>
          </a:xfrm>
          <a:prstGeom prst="rect">
            <a:avLst/>
          </a:prstGeom>
        </p:spPr>
      </p:pic>
    </p:spTree>
    <p:extLst>
      <p:ext uri="{BB962C8B-B14F-4D97-AF65-F5344CB8AC3E}">
        <p14:creationId xmlns:p14="http://schemas.microsoft.com/office/powerpoint/2010/main" val="1801429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18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D021EC6-0229-42CE-8BC8-AD1CBFADDD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45BB865-00A1-4372-AA0F-0DD7986B85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pic>
        <p:nvPicPr>
          <p:cNvPr id="7" name="Picture 6">
            <a:extLst>
              <a:ext uri="{FF2B5EF4-FFF2-40B4-BE49-F238E27FC236}">
                <a16:creationId xmlns:a16="http://schemas.microsoft.com/office/drawing/2014/main" id="{491E1A47-4C5B-44B6-AFF8-C6650E8ED448}"/>
              </a:ext>
            </a:extLst>
          </p:cNvPr>
          <p:cNvPicPr>
            <a:picLocks noChangeAspect="1"/>
          </p:cNvPicPr>
          <p:nvPr/>
        </p:nvPicPr>
        <p:blipFill rotWithShape="1">
          <a:blip r:embed="rId6">
            <a:extLst>
              <a:ext uri="{28A0092B-C50C-407E-A947-70E740481C1C}">
                <a14:useLocalDpi xmlns:a14="http://schemas.microsoft.com/office/drawing/2010/main" val="0"/>
              </a:ext>
            </a:extLst>
          </a:blip>
          <a:srcRect l="2813" t="5497" r="77888" b="52378"/>
          <a:stretch/>
        </p:blipFill>
        <p:spPr>
          <a:xfrm>
            <a:off x="-311274" y="3280617"/>
            <a:ext cx="2963359" cy="3638367"/>
          </a:xfrm>
          <a:prstGeom prst="rect">
            <a:avLst/>
          </a:prstGeom>
        </p:spPr>
      </p:pic>
      <p:sp>
        <p:nvSpPr>
          <p:cNvPr id="10" name="Text Box 12" descr="White marble">
            <a:extLst>
              <a:ext uri="{FF2B5EF4-FFF2-40B4-BE49-F238E27FC236}">
                <a16:creationId xmlns:a16="http://schemas.microsoft.com/office/drawing/2014/main" id="{631701A6-48B6-493B-B161-D7F932144CC8}"/>
              </a:ext>
            </a:extLst>
          </p:cNvPr>
          <p:cNvSpPr txBox="1">
            <a:spLocks noChangeArrowheads="1"/>
          </p:cNvSpPr>
          <p:nvPr/>
        </p:nvSpPr>
        <p:spPr bwMode="auto">
          <a:xfrm>
            <a:off x="499303" y="1224765"/>
            <a:ext cx="2895344"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Súng thần công</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21E692A4-E8AC-40D3-9E9A-B7918ACA6746}"/>
              </a:ext>
            </a:extLst>
          </p:cNvPr>
          <p:cNvSpPr txBox="1"/>
          <p:nvPr/>
        </p:nvSpPr>
        <p:spPr>
          <a:xfrm>
            <a:off x="1170405" y="1278493"/>
            <a:ext cx="9880746"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 súng thời xưa, đặt trên bệ cố định hoặc trên giá có bánh xe, có đạn bằng đá, đồng hoặc gang, hình cầu, được nạp từ miệng nòng; tầm bắn xa khoảng 200 mét.</a:t>
            </a:r>
          </a:p>
        </p:txBody>
      </p:sp>
      <p:pic>
        <p:nvPicPr>
          <p:cNvPr id="3" name="Picture 2">
            <a:extLst>
              <a:ext uri="{FF2B5EF4-FFF2-40B4-BE49-F238E27FC236}">
                <a16:creationId xmlns:a16="http://schemas.microsoft.com/office/drawing/2014/main" id="{EF3EACAA-955C-4096-B5F5-24F82C93D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2630" y="3125880"/>
            <a:ext cx="3623370" cy="26184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AFA318C6-D1CD-42FA-87CB-A1BDB45E79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5110" y="3125880"/>
            <a:ext cx="4003924" cy="26547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69C4CEA3-C221-4CEB-A329-5888E747E607}"/>
              </a:ext>
            </a:extLst>
          </p:cNvPr>
          <p:cNvPicPr>
            <a:picLocks noChangeAspect="1"/>
          </p:cNvPicPr>
          <p:nvPr/>
        </p:nvPicPr>
        <p:blipFill>
          <a:blip r:embed="rId9"/>
          <a:srcRect/>
          <a:stretch>
            <a:fillRect/>
          </a:stretch>
        </p:blipFill>
        <p:spPr>
          <a:xfrm>
            <a:off x="7155073" y="4807236"/>
            <a:ext cx="5823333" cy="3358122"/>
          </a:xfrm>
          <a:prstGeom prst="rect">
            <a:avLst/>
          </a:prstGeom>
        </p:spPr>
      </p:pic>
    </p:spTree>
    <p:extLst>
      <p:ext uri="{BB962C8B-B14F-4D97-AF65-F5344CB8AC3E}">
        <p14:creationId xmlns:p14="http://schemas.microsoft.com/office/powerpoint/2010/main" val="3350158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D021EC6-0229-42CE-8BC8-AD1CBFADDD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45BB865-00A1-4372-AA0F-0DD7986B85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10" name="Text Box 12" descr="White marble">
            <a:extLst>
              <a:ext uri="{FF2B5EF4-FFF2-40B4-BE49-F238E27FC236}">
                <a16:creationId xmlns:a16="http://schemas.microsoft.com/office/drawing/2014/main" id="{631701A6-48B6-493B-B161-D7F932144CC8}"/>
              </a:ext>
            </a:extLst>
          </p:cNvPr>
          <p:cNvSpPr txBox="1">
            <a:spLocks noChangeArrowheads="1"/>
          </p:cNvSpPr>
          <p:nvPr/>
        </p:nvSpPr>
        <p:spPr bwMode="auto">
          <a:xfrm>
            <a:off x="955657" y="1290081"/>
            <a:ext cx="3680816"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Hùng tâm tráng khí</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21E692A4-E8AC-40D3-9E9A-B7918ACA6746}"/>
              </a:ext>
            </a:extLst>
          </p:cNvPr>
          <p:cNvSpPr txBox="1"/>
          <p:nvPr/>
        </p:nvSpPr>
        <p:spPr>
          <a:xfrm>
            <a:off x="4471962" y="1311151"/>
            <a:ext cx="7428275" cy="58477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lòng quả cảm và khí phách mạnh mẽ.</a:t>
            </a:r>
          </a:p>
        </p:txBody>
      </p:sp>
      <p:pic>
        <p:nvPicPr>
          <p:cNvPr id="16" name="Picture 2">
            <a:extLst>
              <a:ext uri="{FF2B5EF4-FFF2-40B4-BE49-F238E27FC236}">
                <a16:creationId xmlns:a16="http://schemas.microsoft.com/office/drawing/2014/main" id="{69C4CEA3-C221-4CEB-A329-5888E747E607}"/>
              </a:ext>
            </a:extLst>
          </p:cNvPr>
          <p:cNvPicPr>
            <a:picLocks noChangeAspect="1"/>
          </p:cNvPicPr>
          <p:nvPr/>
        </p:nvPicPr>
        <p:blipFill>
          <a:blip r:embed="rId6"/>
          <a:srcRect/>
          <a:stretch>
            <a:fillRect/>
          </a:stretch>
        </p:blipFill>
        <p:spPr>
          <a:xfrm>
            <a:off x="6515399" y="3835130"/>
            <a:ext cx="5823333" cy="3358122"/>
          </a:xfrm>
          <a:prstGeom prst="rect">
            <a:avLst/>
          </a:prstGeom>
        </p:spPr>
      </p:pic>
      <p:sp>
        <p:nvSpPr>
          <p:cNvPr id="12" name="Text Box 12" descr="White marble">
            <a:extLst>
              <a:ext uri="{FF2B5EF4-FFF2-40B4-BE49-F238E27FC236}">
                <a16:creationId xmlns:a16="http://schemas.microsoft.com/office/drawing/2014/main" id="{88C3EF29-4F9E-4648-B3C5-168610205BCD}"/>
              </a:ext>
            </a:extLst>
          </p:cNvPr>
          <p:cNvSpPr txBox="1">
            <a:spLocks noChangeArrowheads="1"/>
          </p:cNvSpPr>
          <p:nvPr/>
        </p:nvSpPr>
        <p:spPr bwMode="auto">
          <a:xfrm>
            <a:off x="955657" y="2128522"/>
            <a:ext cx="1587294" cy="584775"/>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rPr>
              <a:t>Biển Đỏ</a:t>
            </a:r>
            <a:endParaRPr lang="bg-BG" altLang="en-US" b="1">
              <a:solidFill>
                <a:schemeClr val="accent6">
                  <a:lumMod val="75000"/>
                </a:schemeClr>
              </a:solidFill>
              <a:latin typeface="Times New Roman" panose="02020603050405020304" pitchFamily="18" charset="0"/>
              <a:ea typeface="Gulim"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id="{F00D5BCD-1D4B-4169-90AE-2A38F8940F41}"/>
              </a:ext>
            </a:extLst>
          </p:cNvPr>
          <p:cNvSpPr txBox="1"/>
          <p:nvPr/>
        </p:nvSpPr>
        <p:spPr>
          <a:xfrm>
            <a:off x="2381862" y="2100505"/>
            <a:ext cx="849296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(còn gọi là Hồng Hải): biển thuộc Ấn Độ Dương, nước có sắc đỏ.</a:t>
            </a:r>
          </a:p>
        </p:txBody>
      </p:sp>
      <p:pic>
        <p:nvPicPr>
          <p:cNvPr id="8" name="Picture 7">
            <a:extLst>
              <a:ext uri="{FF2B5EF4-FFF2-40B4-BE49-F238E27FC236}">
                <a16:creationId xmlns:a16="http://schemas.microsoft.com/office/drawing/2014/main" id="{EC7ACE69-4D3F-4FC5-97AD-5DFA891EEB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572" y="3349645"/>
            <a:ext cx="5140343" cy="3230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638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6880E78F-1629-45F5-A577-5894D15C65A5}"/>
              </a:ext>
            </a:extLst>
          </p:cNvPr>
          <p:cNvPicPr>
            <a:picLocks noChangeAspect="1"/>
          </p:cNvPicPr>
          <p:nvPr/>
        </p:nvPicPr>
        <p:blipFill>
          <a:blip r:embed="rId2"/>
          <a:srcRect/>
          <a:stretch>
            <a:fillRect/>
          </a:stretch>
        </p:blipFill>
        <p:spPr>
          <a:xfrm>
            <a:off x="-109200" y="1993686"/>
            <a:ext cx="1431969" cy="5652509"/>
          </a:xfrm>
          <a:prstGeom prst="rect">
            <a:avLst/>
          </a:prstGeom>
        </p:spPr>
      </p:pic>
      <p:pic>
        <p:nvPicPr>
          <p:cNvPr id="4" name="Picture 3">
            <a:extLst>
              <a:ext uri="{FF2B5EF4-FFF2-40B4-BE49-F238E27FC236}">
                <a16:creationId xmlns:a16="http://schemas.microsoft.com/office/drawing/2014/main" id="{843025C7-371C-4F0B-983A-040F28B68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4709">
            <a:off x="7736565" y="-511868"/>
            <a:ext cx="5328320" cy="1747392"/>
          </a:xfrm>
          <a:prstGeom prst="rect">
            <a:avLst/>
          </a:prstGeom>
        </p:spPr>
      </p:pic>
      <p:sp>
        <p:nvSpPr>
          <p:cNvPr id="5" name="Rectangle: Rounded Corners 4">
            <a:extLst>
              <a:ext uri="{FF2B5EF4-FFF2-40B4-BE49-F238E27FC236}">
                <a16:creationId xmlns:a16="http://schemas.microsoft.com/office/drawing/2014/main" id="{2AA9615B-FD12-4938-8082-86A25BC15E9F}"/>
              </a:ext>
            </a:extLst>
          </p:cNvPr>
          <p:cNvSpPr/>
          <p:nvPr/>
        </p:nvSpPr>
        <p:spPr>
          <a:xfrm>
            <a:off x="3344170" y="50072"/>
            <a:ext cx="4958639" cy="1889948"/>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rgbClr val="FF7B71"/>
                </a:solidFill>
                <a:effectLst>
                  <a:outerShdw blurRad="38100" dist="19050" dir="2700000" algn="tl" rotWithShape="0">
                    <a:schemeClr val="dk1">
                      <a:alpha val="40000"/>
                    </a:schemeClr>
                  </a:outerShdw>
                </a:effectLst>
                <a:latin typeface="UTM Guanine" panose="02040603050506020204" pitchFamily="18" charset="0"/>
                <a:cs typeface="Times New Roman" panose="02020603050405020304" pitchFamily="18" charset="0"/>
              </a:rPr>
              <a:t>Mục tiêu</a:t>
            </a:r>
          </a:p>
        </p:txBody>
      </p:sp>
      <p:pic>
        <p:nvPicPr>
          <p:cNvPr id="6" name="Picture 4">
            <a:extLst>
              <a:ext uri="{FF2B5EF4-FFF2-40B4-BE49-F238E27FC236}">
                <a16:creationId xmlns:a16="http://schemas.microsoft.com/office/drawing/2014/main" id="{3841931F-35F3-4B97-AB85-BDFD0F093E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00122"/>
            <a:ext cx="1351318" cy="1293887"/>
          </a:xfrm>
          <a:prstGeom prst="rect">
            <a:avLst/>
          </a:prstGeom>
        </p:spPr>
      </p:pic>
      <p:sp>
        <p:nvSpPr>
          <p:cNvPr id="7" name="Rectangle 6">
            <a:extLst>
              <a:ext uri="{FF2B5EF4-FFF2-40B4-BE49-F238E27FC236}">
                <a16:creationId xmlns:a16="http://schemas.microsoft.com/office/drawing/2014/main" id="{6DA6B8BA-762C-4DAB-B879-E9ADDEB51C74}"/>
              </a:ext>
            </a:extLst>
          </p:cNvPr>
          <p:cNvSpPr/>
          <p:nvPr/>
        </p:nvSpPr>
        <p:spPr>
          <a:xfrm>
            <a:off x="1616764" y="1608558"/>
            <a:ext cx="9925879" cy="3847207"/>
          </a:xfrm>
          <a:prstGeom prst="rect">
            <a:avLst/>
          </a:prstGeom>
        </p:spPr>
        <p:txBody>
          <a:bodyPr wrap="square">
            <a:spAutoFit/>
          </a:bodyPr>
          <a:lstStyle/>
          <a:p>
            <a:pPr marL="285750" indent="-285750" algn="just">
              <a:spcBef>
                <a:spcPts val="1200"/>
              </a:spcBef>
              <a:buFontTx/>
              <a:buChar char="-"/>
            </a:pPr>
            <a:r>
              <a:rPr lang="en-US" sz="2800" b="1">
                <a:latin typeface="Times New Roman" panose="02020603050405020304" pitchFamily="18" charset="0"/>
                <a:cs typeface="Times New Roman" panose="02020603050405020304" pitchFamily="18" charset="0"/>
              </a:rPr>
              <a:t>Đọc đúng ngữ điệu văn bản kịch, phân biệt được lời của tác giả với lời nhân vật (anh Thành, anh Lê).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Hiểu</a:t>
            </a:r>
            <a:r>
              <a:rPr lang="en-US" sz="2800" b="1">
                <a:latin typeface="Times New Roman" panose="02020603050405020304" pitchFamily="18" charset="0"/>
                <a:cs typeface="Times New Roman" panose="02020603050405020304" pitchFamily="18" charset="0"/>
              </a:rPr>
              <a:t> được người thanh niên yêu nước Nguyễn Tất Thành quyết tâm ra nước ngoài tìm con đường cứu dân, cứu nước (đó chính là người công dân số Một của đất nước Việt Nam).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Hiểu nội dung toàn bộ trích đoạn kịch: Ca ngợi lòng yêu nước, tầm nhìn xa và quyết tâm cứu nước của người thanh niên Nguyễn Tất Thành.</a:t>
            </a:r>
            <a:endParaRPr lang="en-US" sz="2800" b="1" dirty="0">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BC015AC7-D35C-4299-981D-35F0EF10E8E5}"/>
              </a:ext>
            </a:extLst>
          </p:cNvPr>
          <p:cNvPicPr>
            <a:picLocks noChangeAspect="1"/>
          </p:cNvPicPr>
          <p:nvPr/>
        </p:nvPicPr>
        <p:blipFill>
          <a:blip r:embed="rId7"/>
          <a:srcRect/>
          <a:stretch>
            <a:fillRect/>
          </a:stretch>
        </p:blipFill>
        <p:spPr>
          <a:xfrm flipH="1">
            <a:off x="-403195" y="4223853"/>
            <a:ext cx="5823333" cy="3358122"/>
          </a:xfrm>
          <a:prstGeom prst="rect">
            <a:avLst/>
          </a:prstGeom>
        </p:spPr>
      </p:pic>
    </p:spTree>
    <p:extLst>
      <p:ext uri="{BB962C8B-B14F-4D97-AF65-F5344CB8AC3E}">
        <p14:creationId xmlns:p14="http://schemas.microsoft.com/office/powerpoint/2010/main" val="286476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wipe(left)">
                                      <p:cBhvr>
                                        <p:cTn id="43" dur="500"/>
                                        <p:tgtEl>
                                          <p:spTgt spid="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wipe(left)">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1AB73-8E57-4EFC-AE6E-47CA998C9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8678541" y="-589799"/>
            <a:ext cx="5328320" cy="1747392"/>
          </a:xfrm>
          <a:prstGeom prst="rect">
            <a:avLst/>
          </a:prstGeom>
        </p:spPr>
      </p:pic>
      <p:pic>
        <p:nvPicPr>
          <p:cNvPr id="5" name="Picture 4">
            <a:extLst>
              <a:ext uri="{FF2B5EF4-FFF2-40B4-BE49-F238E27FC236}">
                <a16:creationId xmlns:a16="http://schemas.microsoft.com/office/drawing/2014/main" id="{ADA4C45E-1BAE-4540-A13A-017BB69AC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00122"/>
            <a:ext cx="1351318" cy="1293887"/>
          </a:xfrm>
          <a:prstGeom prst="rect">
            <a:avLst/>
          </a:prstGeom>
        </p:spPr>
      </p:pic>
      <p:pic>
        <p:nvPicPr>
          <p:cNvPr id="6" name="Picture 5">
            <a:extLst>
              <a:ext uri="{FF2B5EF4-FFF2-40B4-BE49-F238E27FC236}">
                <a16:creationId xmlns:a16="http://schemas.microsoft.com/office/drawing/2014/main" id="{DE2127C1-0E65-4A4F-BF96-543B5314A1F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8267" l="3467" r="95067">
                        <a14:foregroundMark x1="8567" y1="73767" x2="8567" y2="73767"/>
                        <a14:foregroundMark x1="17100" y1="95500" x2="17100" y2="95500"/>
                        <a14:foregroundMark x1="6533" y1="96533" x2="6533" y2="96533"/>
                        <a14:foregroundMark x1="3900" y1="97233" x2="3900" y2="97233"/>
                        <a14:foregroundMark x1="3467" y1="97233" x2="3467" y2="97233"/>
                        <a14:foregroundMark x1="12767" y1="97967" x2="12767" y2="97967"/>
                        <a14:foregroundMark x1="95067" y1="97100" x2="95067" y2="97100"/>
                        <a14:foregroundMark x1="90433" y1="88567" x2="90433" y2="88567"/>
                        <a14:foregroundMark x1="86100" y1="98267" x2="86100" y2="98267"/>
                        <a14:foregroundMark x1="83900" y1="97100" x2="83900" y2="97100"/>
                        <a14:foregroundMark x1="86667" y1="97100" x2="86667" y2="97100"/>
                        <a14:foregroundMark x1="82033" y1="97400" x2="82033" y2="97400"/>
                        <a14:foregroundMark x1="59567" y1="97400" x2="59567" y2="97400"/>
                        <a14:foregroundMark x1="49433" y1="97100" x2="49433" y2="97100"/>
                        <a14:foregroundMark x1="44500" y1="96367" x2="44500" y2="96367"/>
                        <a14:foregroundMark x1="42167" y1="96367" x2="42167" y2="96367"/>
                        <a14:foregroundMark x1="24333" y1="81433" x2="24333" y2="81433"/>
                        <a14:foregroundMark x1="19567" y1="79867" x2="19567" y2="79867"/>
                        <a14:foregroundMark x1="21300" y1="81167" x2="21300" y2="81167"/>
                        <a14:foregroundMark x1="21167" y1="81600" x2="21167" y2="81600"/>
                        <a14:foregroundMark x1="20300" y1="80867" x2="20300" y2="80867"/>
                        <a14:foregroundMark x1="20000" y1="80867" x2="20000" y2="80867"/>
                        <a14:foregroundMark x1="20000" y1="80867" x2="20000" y2="80867"/>
                        <a14:foregroundMark x1="18100" y1="80000" x2="18100" y2="80000"/>
                        <a14:foregroundMark x1="19867" y1="80300" x2="19867" y2="80300"/>
                      </a14:backgroundRemoval>
                    </a14:imgEffect>
                  </a14:imgLayer>
                </a14:imgProps>
              </a:ext>
              <a:ext uri="{28A0092B-C50C-407E-A947-70E740481C1C}">
                <a14:useLocalDpi xmlns:a14="http://schemas.microsoft.com/office/drawing/2010/main" val="0"/>
              </a:ext>
            </a:extLst>
          </a:blip>
          <a:srcRect l="6088" t="54082" r="7391"/>
          <a:stretch/>
        </p:blipFill>
        <p:spPr>
          <a:xfrm>
            <a:off x="1722783" y="2862822"/>
            <a:ext cx="10469217" cy="4087943"/>
          </a:xfrm>
          <a:prstGeom prst="rect">
            <a:avLst/>
          </a:prstGeom>
        </p:spPr>
      </p:pic>
      <p:pic>
        <p:nvPicPr>
          <p:cNvPr id="8" name="Picture 7">
            <a:extLst>
              <a:ext uri="{FF2B5EF4-FFF2-40B4-BE49-F238E27FC236}">
                <a16:creationId xmlns:a16="http://schemas.microsoft.com/office/drawing/2014/main" id="{9170DCDD-9316-43C0-ACE5-173E8CC29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922" y="1193765"/>
            <a:ext cx="6858000" cy="6858000"/>
          </a:xfrm>
          <a:prstGeom prst="rect">
            <a:avLst/>
          </a:prstGeom>
        </p:spPr>
      </p:pic>
      <p:sp>
        <p:nvSpPr>
          <p:cNvPr id="10" name="TextBox 9">
            <a:extLst>
              <a:ext uri="{FF2B5EF4-FFF2-40B4-BE49-F238E27FC236}">
                <a16:creationId xmlns:a16="http://schemas.microsoft.com/office/drawing/2014/main" id="{3EADE087-1ED3-46CD-94F6-BDAD12AB8E16}"/>
              </a:ext>
            </a:extLst>
          </p:cNvPr>
          <p:cNvSpPr txBox="1"/>
          <p:nvPr/>
        </p:nvSpPr>
        <p:spPr>
          <a:xfrm>
            <a:off x="5555772" y="1530627"/>
            <a:ext cx="5523836" cy="3046988"/>
          </a:xfrm>
          <a:prstGeom prst="rect">
            <a:avLst/>
          </a:prstGeom>
          <a:noFill/>
        </p:spPr>
        <p:txBody>
          <a:bodyPr wrap="square" rtlCol="0">
            <a:spAutoFit/>
          </a:bodyPr>
          <a:lstStyle/>
          <a:p>
            <a:pPr algn="ctr"/>
            <a:r>
              <a:rPr lang="en-US" sz="9600">
                <a:solidFill>
                  <a:schemeClr val="accent6">
                    <a:lumMod val="75000"/>
                  </a:schemeClr>
                </a:solidFill>
                <a:latin typeface="UTM Guanine" panose="02040603050506020204" pitchFamily="18" charset="0"/>
              </a:rPr>
              <a:t>Luyện đọc</a:t>
            </a:r>
          </a:p>
        </p:txBody>
      </p:sp>
      <p:pic>
        <p:nvPicPr>
          <p:cNvPr id="12" name="Picture 11">
            <a:extLst>
              <a:ext uri="{FF2B5EF4-FFF2-40B4-BE49-F238E27FC236}">
                <a16:creationId xmlns:a16="http://schemas.microsoft.com/office/drawing/2014/main" id="{F461DBB0-C54B-4CF0-B7A7-FB8EE8462901}"/>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50000"/>
          <a:stretch/>
        </p:blipFill>
        <p:spPr>
          <a:xfrm>
            <a:off x="675659" y="1193765"/>
            <a:ext cx="4880113" cy="4991025"/>
          </a:xfrm>
          <a:prstGeom prst="rect">
            <a:avLst/>
          </a:prstGeom>
        </p:spPr>
      </p:pic>
    </p:spTree>
    <p:extLst>
      <p:ext uri="{BB962C8B-B14F-4D97-AF65-F5344CB8AC3E}">
        <p14:creationId xmlns:p14="http://schemas.microsoft.com/office/powerpoint/2010/main" val="41611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98D9C31-560A-47F8-B93E-B57429198950}"/>
              </a:ext>
            </a:extLst>
          </p:cNvPr>
          <p:cNvSpPr/>
          <p:nvPr/>
        </p:nvSpPr>
        <p:spPr>
          <a:xfrm>
            <a:off x="226144" y="117285"/>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5" name="Rectangle: Rounded Corners 4">
            <a:extLst>
              <a:ext uri="{FF2B5EF4-FFF2-40B4-BE49-F238E27FC236}">
                <a16:creationId xmlns:a16="http://schemas.microsoft.com/office/drawing/2014/main" id="{012D05D2-310A-4268-B039-DBE9AC5311FF}"/>
              </a:ext>
            </a:extLst>
          </p:cNvPr>
          <p:cNvSpPr/>
          <p:nvPr/>
        </p:nvSpPr>
        <p:spPr>
          <a:xfrm>
            <a:off x="959621" y="513931"/>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(Tiếp theo)</a:t>
            </a:r>
          </a:p>
        </p:txBody>
      </p:sp>
      <p:sp>
        <p:nvSpPr>
          <p:cNvPr id="6" name="Oval 5">
            <a:extLst>
              <a:ext uri="{FF2B5EF4-FFF2-40B4-BE49-F238E27FC236}">
                <a16:creationId xmlns:a16="http://schemas.microsoft.com/office/drawing/2014/main" id="{018D399B-9BAD-45B0-B541-56984B653C1A}"/>
              </a:ext>
            </a:extLst>
          </p:cNvPr>
          <p:cNvSpPr/>
          <p:nvPr/>
        </p:nvSpPr>
        <p:spPr>
          <a:xfrm>
            <a:off x="-121524" y="-189952"/>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7" name="Rectangle 6">
            <a:extLst>
              <a:ext uri="{FF2B5EF4-FFF2-40B4-BE49-F238E27FC236}">
                <a16:creationId xmlns:a16="http://schemas.microsoft.com/office/drawing/2014/main" id="{BA12FDB6-F952-4F15-9096-ED2BE8AB7173}"/>
              </a:ext>
            </a:extLst>
          </p:cNvPr>
          <p:cNvSpPr>
            <a:spLocks noChangeArrowheads="1"/>
          </p:cNvSpPr>
          <p:nvPr/>
        </p:nvSpPr>
        <p:spPr bwMode="auto">
          <a:xfrm>
            <a:off x="560806" y="2518258"/>
            <a:ext cx="300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Nhân vật:</a:t>
            </a:r>
          </a:p>
        </p:txBody>
      </p:sp>
      <p:sp>
        <p:nvSpPr>
          <p:cNvPr id="8" name="TextBox 7">
            <a:extLst>
              <a:ext uri="{FF2B5EF4-FFF2-40B4-BE49-F238E27FC236}">
                <a16:creationId xmlns:a16="http://schemas.microsoft.com/office/drawing/2014/main" id="{BC6AB317-A6C2-4428-8E1C-0AFEF5507CFA}"/>
              </a:ext>
            </a:extLst>
          </p:cNvPr>
          <p:cNvSpPr txBox="1"/>
          <p:nvPr/>
        </p:nvSpPr>
        <p:spPr>
          <a:xfrm>
            <a:off x="1967975" y="3194019"/>
            <a:ext cx="2297373"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Thành</a:t>
            </a:r>
          </a:p>
        </p:txBody>
      </p:sp>
      <p:sp>
        <p:nvSpPr>
          <p:cNvPr id="9" name="TextBox 8">
            <a:extLst>
              <a:ext uri="{FF2B5EF4-FFF2-40B4-BE49-F238E27FC236}">
                <a16:creationId xmlns:a16="http://schemas.microsoft.com/office/drawing/2014/main" id="{24B8F9E3-0226-42BA-B24B-3BB3C3AF6796}"/>
              </a:ext>
            </a:extLst>
          </p:cNvPr>
          <p:cNvSpPr txBox="1"/>
          <p:nvPr/>
        </p:nvSpPr>
        <p:spPr>
          <a:xfrm>
            <a:off x="1965291" y="3750991"/>
            <a:ext cx="1897386"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Lê</a:t>
            </a:r>
          </a:p>
        </p:txBody>
      </p:sp>
      <p:sp>
        <p:nvSpPr>
          <p:cNvPr id="10" name="TextBox 9">
            <a:extLst>
              <a:ext uri="{FF2B5EF4-FFF2-40B4-BE49-F238E27FC236}">
                <a16:creationId xmlns:a16="http://schemas.microsoft.com/office/drawing/2014/main" id="{AA4CF19B-7EB5-4E9E-9E8C-0D692C51BADF}"/>
              </a:ext>
            </a:extLst>
          </p:cNvPr>
          <p:cNvSpPr txBox="1"/>
          <p:nvPr/>
        </p:nvSpPr>
        <p:spPr>
          <a:xfrm>
            <a:off x="1896772" y="4365196"/>
            <a:ext cx="3002508"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Mai</a:t>
            </a:r>
          </a:p>
        </p:txBody>
      </p:sp>
      <p:sp>
        <p:nvSpPr>
          <p:cNvPr id="13" name="TextBox 12">
            <a:extLst>
              <a:ext uri="{FF2B5EF4-FFF2-40B4-BE49-F238E27FC236}">
                <a16:creationId xmlns:a16="http://schemas.microsoft.com/office/drawing/2014/main" id="{EE639D2D-B8DE-4294-A9CC-1940F85AB7E9}"/>
              </a:ext>
            </a:extLst>
          </p:cNvPr>
          <p:cNvSpPr txBox="1"/>
          <p:nvPr/>
        </p:nvSpPr>
        <p:spPr>
          <a:xfrm>
            <a:off x="6922804" y="1903039"/>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14" name="Picture 13">
            <a:extLst>
              <a:ext uri="{FF2B5EF4-FFF2-40B4-BE49-F238E27FC236}">
                <a16:creationId xmlns:a16="http://schemas.microsoft.com/office/drawing/2014/main" id="{B092202C-C0F1-4B50-8ED8-37E3325E4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71205" y="2976387"/>
            <a:ext cx="5779452" cy="5779452"/>
          </a:xfrm>
          <a:prstGeom prst="rect">
            <a:avLst/>
          </a:prstGeom>
        </p:spPr>
      </p:pic>
      <p:pic>
        <p:nvPicPr>
          <p:cNvPr id="15" name="Picture 4">
            <a:extLst>
              <a:ext uri="{FF2B5EF4-FFF2-40B4-BE49-F238E27FC236}">
                <a16:creationId xmlns:a16="http://schemas.microsoft.com/office/drawing/2014/main" id="{BA101374-A5F3-418B-850E-B4A3CBD65F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85272" y="20203"/>
            <a:ext cx="1351318" cy="1293887"/>
          </a:xfrm>
          <a:prstGeom prst="rect">
            <a:avLst/>
          </a:prstGeom>
        </p:spPr>
      </p:pic>
      <p:pic>
        <p:nvPicPr>
          <p:cNvPr id="17" name="Picture 16">
            <a:extLst>
              <a:ext uri="{FF2B5EF4-FFF2-40B4-BE49-F238E27FC236}">
                <a16:creationId xmlns:a16="http://schemas.microsoft.com/office/drawing/2014/main" id="{47B08816-5B9E-4C5C-BB5D-E9C441FBE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0707">
            <a:off x="4373695" y="2800766"/>
            <a:ext cx="5782257" cy="33051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2">
            <a:extLst>
              <a:ext uri="{FF2B5EF4-FFF2-40B4-BE49-F238E27FC236}">
                <a16:creationId xmlns:a16="http://schemas.microsoft.com/office/drawing/2014/main" id="{F6E4467D-5328-4F33-BB7C-B7192E457CE0}"/>
              </a:ext>
            </a:extLst>
          </p:cNvPr>
          <p:cNvPicPr>
            <a:picLocks noChangeAspect="1"/>
          </p:cNvPicPr>
          <p:nvPr/>
        </p:nvPicPr>
        <p:blipFill>
          <a:blip r:embed="rId7"/>
          <a:srcRect/>
          <a:stretch>
            <a:fillRect/>
          </a:stretch>
        </p:blipFill>
        <p:spPr>
          <a:xfrm flipH="1">
            <a:off x="12731" y="3621925"/>
            <a:ext cx="2222105" cy="3236075"/>
          </a:xfrm>
          <a:prstGeom prst="rect">
            <a:avLst/>
          </a:prstGeom>
        </p:spPr>
      </p:pic>
    </p:spTree>
    <p:extLst>
      <p:ext uri="{BB962C8B-B14F-4D97-AF65-F5344CB8AC3E}">
        <p14:creationId xmlns:p14="http://schemas.microsoft.com/office/powerpoint/2010/main" val="261638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
                                        </p:tgtEl>
                                      </p:cBhvr>
                                    </p:animEffect>
                                  </p:childTnLst>
                                </p:cTn>
                              </p:par>
                            </p:childTnLst>
                          </p:cTn>
                        </p:par>
                        <p:par>
                          <p:cTn id="34" fill="hold">
                            <p:stCondLst>
                              <p:cond delay="18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strVal val="#ppt_w+.3"/>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Effect transition="in" filter="fade">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BCB6D-4C00-48E7-91B0-176E514F2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5" name="Oval 4">
            <a:extLst>
              <a:ext uri="{FF2B5EF4-FFF2-40B4-BE49-F238E27FC236}">
                <a16:creationId xmlns:a16="http://schemas.microsoft.com/office/drawing/2014/main" id="{95491164-5010-4852-8B4B-5FC80AA632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6" name="Rectangle: Rounded Corners 5">
            <a:extLst>
              <a:ext uri="{FF2B5EF4-FFF2-40B4-BE49-F238E27FC236}">
                <a16:creationId xmlns:a16="http://schemas.microsoft.com/office/drawing/2014/main" id="{6FA822FD-40A5-4D74-B4A1-CFA7D86BC2CF}"/>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(Tiếp theo)</a:t>
            </a:r>
          </a:p>
        </p:txBody>
      </p:sp>
      <p:pic>
        <p:nvPicPr>
          <p:cNvPr id="7" name="Picture 4">
            <a:extLst>
              <a:ext uri="{FF2B5EF4-FFF2-40B4-BE49-F238E27FC236}">
                <a16:creationId xmlns:a16="http://schemas.microsoft.com/office/drawing/2014/main" id="{6D15245E-EC64-4B8E-AB3A-9FDA871B9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9" name="Picture 8">
            <a:extLst>
              <a:ext uri="{FF2B5EF4-FFF2-40B4-BE49-F238E27FC236}">
                <a16:creationId xmlns:a16="http://schemas.microsoft.com/office/drawing/2014/main" id="{89A2F01D-6B92-44E6-90A2-BC65B2BBD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532" y="1463195"/>
            <a:ext cx="7983346" cy="5112467"/>
          </a:xfrm>
          <a:prstGeom prst="round2DiagRect">
            <a:avLst>
              <a:gd name="adj1" fmla="val 2232"/>
              <a:gd name="adj2" fmla="val 5648"/>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5A88EE32-35DE-42BF-85A9-6CB563328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pic>
        <p:nvPicPr>
          <p:cNvPr id="13" name="Picture 12">
            <a:extLst>
              <a:ext uri="{FF2B5EF4-FFF2-40B4-BE49-F238E27FC236}">
                <a16:creationId xmlns:a16="http://schemas.microsoft.com/office/drawing/2014/main" id="{6C6DA316-EABE-49A4-A115-5D2C6D988704}"/>
              </a:ext>
            </a:extLst>
          </p:cNvPr>
          <p:cNvPicPr>
            <a:picLocks noChangeAspect="1"/>
          </p:cNvPicPr>
          <p:nvPr/>
        </p:nvPicPr>
        <p:blipFill rotWithShape="1">
          <a:blip r:embed="rId8">
            <a:extLst>
              <a:ext uri="{28A0092B-C50C-407E-A947-70E740481C1C}">
                <a14:useLocalDpi xmlns:a14="http://schemas.microsoft.com/office/drawing/2010/main" val="0"/>
              </a:ext>
            </a:extLst>
          </a:blip>
          <a:srcRect l="55218" t="48311" r="27391" b="7439"/>
          <a:stretch/>
        </p:blipFill>
        <p:spPr>
          <a:xfrm flipH="1">
            <a:off x="-199485" y="3429000"/>
            <a:ext cx="2395808" cy="3429000"/>
          </a:xfrm>
          <a:prstGeom prst="rect">
            <a:avLst/>
          </a:prstGeom>
        </p:spPr>
      </p:pic>
    </p:spTree>
    <p:extLst>
      <p:ext uri="{BB962C8B-B14F-4D97-AF65-F5344CB8AC3E}">
        <p14:creationId xmlns:p14="http://schemas.microsoft.com/office/powerpoint/2010/main" val="1071952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par>
                          <p:cTn id="21" fill="hold">
                            <p:stCondLst>
                              <p:cond delay="28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BCB6D-4C00-48E7-91B0-176E514F2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5" name="Oval 4">
            <a:extLst>
              <a:ext uri="{FF2B5EF4-FFF2-40B4-BE49-F238E27FC236}">
                <a16:creationId xmlns:a16="http://schemas.microsoft.com/office/drawing/2014/main" id="{95491164-5010-4852-8B4B-5FC80AA632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6" name="Rectangle: Rounded Corners 5">
            <a:extLst>
              <a:ext uri="{FF2B5EF4-FFF2-40B4-BE49-F238E27FC236}">
                <a16:creationId xmlns:a16="http://schemas.microsoft.com/office/drawing/2014/main" id="{6FA822FD-40A5-4D74-B4A1-CFA7D86BC2CF}"/>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(Tiếp theo)</a:t>
            </a:r>
          </a:p>
        </p:txBody>
      </p:sp>
      <p:pic>
        <p:nvPicPr>
          <p:cNvPr id="7" name="Picture 4">
            <a:extLst>
              <a:ext uri="{FF2B5EF4-FFF2-40B4-BE49-F238E27FC236}">
                <a16:creationId xmlns:a16="http://schemas.microsoft.com/office/drawing/2014/main" id="{6D15245E-EC64-4B8E-AB3A-9FDA871B9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10" name="Picture 9">
            <a:extLst>
              <a:ext uri="{FF2B5EF4-FFF2-40B4-BE49-F238E27FC236}">
                <a16:creationId xmlns:a16="http://schemas.microsoft.com/office/drawing/2014/main" id="{5A88EE32-35DE-42BF-85A9-6CB5633280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grpSp>
        <p:nvGrpSpPr>
          <p:cNvPr id="13" name="Group 12">
            <a:extLst>
              <a:ext uri="{FF2B5EF4-FFF2-40B4-BE49-F238E27FC236}">
                <a16:creationId xmlns:a16="http://schemas.microsoft.com/office/drawing/2014/main" id="{2880B993-F35A-48CA-861E-EDEEAE1AC7EB}"/>
              </a:ext>
            </a:extLst>
          </p:cNvPr>
          <p:cNvGrpSpPr/>
          <p:nvPr/>
        </p:nvGrpSpPr>
        <p:grpSpPr>
          <a:xfrm>
            <a:off x="2457446" y="1318748"/>
            <a:ext cx="6845580" cy="5373600"/>
            <a:chOff x="1860273" y="1349607"/>
            <a:chExt cx="6013759" cy="4916037"/>
          </a:xfrm>
        </p:grpSpPr>
        <p:pic>
          <p:nvPicPr>
            <p:cNvPr id="3" name="Picture 2">
              <a:extLst>
                <a:ext uri="{FF2B5EF4-FFF2-40B4-BE49-F238E27FC236}">
                  <a16:creationId xmlns:a16="http://schemas.microsoft.com/office/drawing/2014/main" id="{9B27FB65-BF0A-430B-9D7E-D1139C4A52AD}"/>
                </a:ext>
              </a:extLst>
            </p:cNvPr>
            <p:cNvPicPr>
              <a:picLocks noChangeAspect="1"/>
            </p:cNvPicPr>
            <p:nvPr/>
          </p:nvPicPr>
          <p:blipFill rotWithShape="1">
            <a:blip r:embed="rId7">
              <a:extLst>
                <a:ext uri="{28A0092B-C50C-407E-A947-70E740481C1C}">
                  <a14:useLocalDpi xmlns:a14="http://schemas.microsoft.com/office/drawing/2010/main" val="0"/>
                </a:ext>
              </a:extLst>
            </a:blip>
            <a:srcRect t="1" r="941" b="1655"/>
            <a:stretch/>
          </p:blipFill>
          <p:spPr>
            <a:xfrm>
              <a:off x="1860273" y="1349607"/>
              <a:ext cx="6013759" cy="324751"/>
            </a:xfrm>
            <a:prstGeom prst="rect">
              <a:avLst/>
            </a:prstGeom>
          </p:spPr>
        </p:pic>
        <p:pic>
          <p:nvPicPr>
            <p:cNvPr id="12" name="Picture 11">
              <a:extLst>
                <a:ext uri="{FF2B5EF4-FFF2-40B4-BE49-F238E27FC236}">
                  <a16:creationId xmlns:a16="http://schemas.microsoft.com/office/drawing/2014/main" id="{5D41DFAC-F7B2-4DDF-B095-81CB14292D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0273" y="1674358"/>
              <a:ext cx="6013759" cy="4591286"/>
            </a:xfrm>
            <a:prstGeom prst="rect">
              <a:avLst/>
            </a:prstGeom>
          </p:spPr>
        </p:pic>
      </p:grpSp>
      <p:pic>
        <p:nvPicPr>
          <p:cNvPr id="14" name="Picture 13">
            <a:extLst>
              <a:ext uri="{FF2B5EF4-FFF2-40B4-BE49-F238E27FC236}">
                <a16:creationId xmlns:a16="http://schemas.microsoft.com/office/drawing/2014/main" id="{256D2E6D-338C-4972-989D-052DD3546854}"/>
              </a:ext>
            </a:extLst>
          </p:cNvPr>
          <p:cNvPicPr>
            <a:picLocks noChangeAspect="1"/>
          </p:cNvPicPr>
          <p:nvPr/>
        </p:nvPicPr>
        <p:blipFill rotWithShape="1">
          <a:blip r:embed="rId9">
            <a:extLst>
              <a:ext uri="{28A0092B-C50C-407E-A947-70E740481C1C}">
                <a14:useLocalDpi xmlns:a14="http://schemas.microsoft.com/office/drawing/2010/main" val="0"/>
              </a:ext>
            </a:extLst>
          </a:blip>
          <a:srcRect l="55218" t="48311" r="27391" b="7439"/>
          <a:stretch/>
        </p:blipFill>
        <p:spPr>
          <a:xfrm flipH="1">
            <a:off x="-223504" y="3089438"/>
            <a:ext cx="2689987" cy="3850044"/>
          </a:xfrm>
          <a:prstGeom prst="rect">
            <a:avLst/>
          </a:prstGeom>
        </p:spPr>
      </p:pic>
    </p:spTree>
    <p:extLst>
      <p:ext uri="{BB962C8B-B14F-4D97-AF65-F5344CB8AC3E}">
        <p14:creationId xmlns:p14="http://schemas.microsoft.com/office/powerpoint/2010/main" val="100650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par>
                          <p:cTn id="21" fill="hold">
                            <p:stCondLst>
                              <p:cond delay="28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id="{6AD53E08-65DD-4011-BAEC-7EBE4D3E9CE4}"/>
              </a:ext>
            </a:extLst>
          </p:cNvPr>
          <p:cNvSpPr txBox="1">
            <a:spLocks noChangeArrowheads="1"/>
          </p:cNvSpPr>
          <p:nvPr/>
        </p:nvSpPr>
        <p:spPr bwMode="auto">
          <a:xfrm>
            <a:off x="2032679" y="559298"/>
            <a:ext cx="8529723" cy="769441"/>
          </a:xfrm>
          <a:prstGeom prst="rect">
            <a:avLst/>
          </a:prstGeom>
          <a:noFill/>
          <a:ln w="9525">
            <a:noFill/>
            <a:miter lim="800000"/>
            <a:headEnd/>
            <a:tailEnd/>
          </a:ln>
        </p:spPr>
        <p:txBody>
          <a:bodyPr wrap="square">
            <a:spAutoFit/>
          </a:bodyPr>
          <a:lstStyle/>
          <a:p>
            <a:pPr>
              <a:defRPr/>
            </a:pPr>
            <a:r>
              <a:rPr lang="en-US" sz="4400" b="1">
                <a:latin typeface="Times New Roman" panose="02020603050405020304" pitchFamily="18" charset="0"/>
                <a:cs typeface="Times New Roman" panose="02020603050405020304" pitchFamily="18" charset="0"/>
              </a:rPr>
              <a:t>Đoạn</a:t>
            </a:r>
            <a:r>
              <a:rPr lang="vi-VN" sz="4400" b="1">
                <a:latin typeface="Times New Roman" panose="02020603050405020304" pitchFamily="18" charset="0"/>
                <a:cs typeface="Times New Roman" panose="02020603050405020304" pitchFamily="18" charset="0"/>
              </a:rPr>
              <a:t> </a:t>
            </a:r>
            <a:r>
              <a:rPr lang="vi-VN" sz="4400" b="1">
                <a:latin typeface="+mj-lt"/>
                <a:cs typeface="Arial" pitchFamily="34" charset="0"/>
              </a:rPr>
              <a:t>kịch được chia làm </a:t>
            </a:r>
            <a:r>
              <a:rPr lang="en-US" sz="4400" b="1">
                <a:latin typeface="Times New Roman" panose="02020603050405020304" pitchFamily="18" charset="0"/>
                <a:ea typeface="Tahoma" panose="020B0604030504040204" pitchFamily="34" charset="0"/>
                <a:cs typeface="Times New Roman" panose="02020603050405020304" pitchFamily="18" charset="0"/>
              </a:rPr>
              <a:t>2</a:t>
            </a:r>
            <a:r>
              <a:rPr lang="vi-VN" sz="4400" b="1">
                <a:latin typeface="+mj-lt"/>
                <a:cs typeface="Arial" pitchFamily="34" charset="0"/>
              </a:rPr>
              <a:t> đoạn:</a:t>
            </a:r>
          </a:p>
        </p:txBody>
      </p:sp>
      <p:pic>
        <p:nvPicPr>
          <p:cNvPr id="6" name="Picture 3">
            <a:extLst>
              <a:ext uri="{FF2B5EF4-FFF2-40B4-BE49-F238E27FC236}">
                <a16:creationId xmlns:a16="http://schemas.microsoft.com/office/drawing/2014/main" id="{50250B16-95FA-4C3A-9210-6D26F9ADBE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7" name="Picture 4">
            <a:extLst>
              <a:ext uri="{FF2B5EF4-FFF2-40B4-BE49-F238E27FC236}">
                <a16:creationId xmlns:a16="http://schemas.microsoft.com/office/drawing/2014/main" id="{148B56AD-0366-48BA-8BD7-F9C3A8799A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grpSp>
        <p:nvGrpSpPr>
          <p:cNvPr id="10" name="Group 9">
            <a:extLst>
              <a:ext uri="{FF2B5EF4-FFF2-40B4-BE49-F238E27FC236}">
                <a16:creationId xmlns:a16="http://schemas.microsoft.com/office/drawing/2014/main" id="{BE574907-D73B-40BF-A2EE-A5A20C86F1BC}"/>
              </a:ext>
            </a:extLst>
          </p:cNvPr>
          <p:cNvGrpSpPr/>
          <p:nvPr/>
        </p:nvGrpSpPr>
        <p:grpSpPr>
          <a:xfrm>
            <a:off x="1519074" y="1974573"/>
            <a:ext cx="1254226" cy="1205947"/>
            <a:chOff x="1519074" y="1974573"/>
            <a:chExt cx="1254226" cy="1205947"/>
          </a:xfrm>
        </p:grpSpPr>
        <p:pic>
          <p:nvPicPr>
            <p:cNvPr id="8" name="Picture 2">
              <a:extLst>
                <a:ext uri="{FF2B5EF4-FFF2-40B4-BE49-F238E27FC236}">
                  <a16:creationId xmlns:a16="http://schemas.microsoft.com/office/drawing/2014/main" id="{BEA29ED3-CD80-4991-8735-1E94ABC7650D}"/>
                </a:ext>
              </a:extLst>
            </p:cNvPr>
            <p:cNvPicPr>
              <a:picLocks noChangeAspect="1"/>
            </p:cNvPicPr>
            <p:nvPr/>
          </p:nvPicPr>
          <p:blipFill>
            <a:blip r:embed="rId6"/>
            <a:srcRect l="2756" r="2756"/>
            <a:stretch>
              <a:fillRect/>
            </a:stretch>
          </p:blipFill>
          <p:spPr>
            <a:xfrm>
              <a:off x="1519074" y="1974573"/>
              <a:ext cx="1254226" cy="1205947"/>
            </a:xfrm>
            <a:prstGeom prst="rect">
              <a:avLst/>
            </a:prstGeom>
          </p:spPr>
        </p:pic>
        <p:sp>
          <p:nvSpPr>
            <p:cNvPr id="9" name="TextBox 8">
              <a:extLst>
                <a:ext uri="{FF2B5EF4-FFF2-40B4-BE49-F238E27FC236}">
                  <a16:creationId xmlns:a16="http://schemas.microsoft.com/office/drawing/2014/main" id="{9A208D6D-2FDD-4BCA-A75D-7C67DB4A414D}"/>
                </a:ext>
              </a:extLst>
            </p:cNvPr>
            <p:cNvSpPr txBox="1"/>
            <p:nvPr/>
          </p:nvSpPr>
          <p:spPr>
            <a:xfrm>
              <a:off x="1893828" y="2115881"/>
              <a:ext cx="675861" cy="923330"/>
            </a:xfrm>
            <a:prstGeom prst="rect">
              <a:avLst/>
            </a:prstGeom>
            <a:noFill/>
          </p:spPr>
          <p:txBody>
            <a:bodyPr wrap="square" rtlCol="0">
              <a:spAutoFit/>
            </a:bodyPr>
            <a:lstStyle/>
            <a:p>
              <a:r>
                <a:rPr lang="en-US" sz="5400">
                  <a:solidFill>
                    <a:srgbClr val="FC4987"/>
                  </a:solidFill>
                  <a:latin typeface="UTM Guanine" panose="02040603050506020204" pitchFamily="18" charset="0"/>
                </a:rPr>
                <a:t>1</a:t>
              </a:r>
            </a:p>
          </p:txBody>
        </p:sp>
      </p:grpSp>
      <p:grpSp>
        <p:nvGrpSpPr>
          <p:cNvPr id="11" name="Group 10">
            <a:extLst>
              <a:ext uri="{FF2B5EF4-FFF2-40B4-BE49-F238E27FC236}">
                <a16:creationId xmlns:a16="http://schemas.microsoft.com/office/drawing/2014/main" id="{3259A406-412D-4534-AB37-B8B689975567}"/>
              </a:ext>
            </a:extLst>
          </p:cNvPr>
          <p:cNvGrpSpPr/>
          <p:nvPr/>
        </p:nvGrpSpPr>
        <p:grpSpPr>
          <a:xfrm>
            <a:off x="1519074" y="3717235"/>
            <a:ext cx="1254226" cy="1205947"/>
            <a:chOff x="1519074" y="1974573"/>
            <a:chExt cx="1254226" cy="1205947"/>
          </a:xfrm>
        </p:grpSpPr>
        <p:pic>
          <p:nvPicPr>
            <p:cNvPr id="12" name="Picture 2">
              <a:extLst>
                <a:ext uri="{FF2B5EF4-FFF2-40B4-BE49-F238E27FC236}">
                  <a16:creationId xmlns:a16="http://schemas.microsoft.com/office/drawing/2014/main" id="{89B10023-67F9-4584-ABE7-4450B0A99A54}"/>
                </a:ext>
              </a:extLst>
            </p:cNvPr>
            <p:cNvPicPr>
              <a:picLocks noChangeAspect="1"/>
            </p:cNvPicPr>
            <p:nvPr/>
          </p:nvPicPr>
          <p:blipFill>
            <a:blip r:embed="rId6"/>
            <a:srcRect l="2756" r="2756"/>
            <a:stretch>
              <a:fillRect/>
            </a:stretch>
          </p:blipFill>
          <p:spPr>
            <a:xfrm>
              <a:off x="1519074" y="1974573"/>
              <a:ext cx="1254226" cy="1205947"/>
            </a:xfrm>
            <a:prstGeom prst="rect">
              <a:avLst/>
            </a:prstGeom>
          </p:spPr>
        </p:pic>
        <p:sp>
          <p:nvSpPr>
            <p:cNvPr id="13" name="TextBox 12">
              <a:extLst>
                <a:ext uri="{FF2B5EF4-FFF2-40B4-BE49-F238E27FC236}">
                  <a16:creationId xmlns:a16="http://schemas.microsoft.com/office/drawing/2014/main" id="{D14543FD-2378-4F38-B52D-7069765977FE}"/>
                </a:ext>
              </a:extLst>
            </p:cNvPr>
            <p:cNvSpPr txBox="1"/>
            <p:nvPr/>
          </p:nvSpPr>
          <p:spPr>
            <a:xfrm>
              <a:off x="1827568" y="2115881"/>
              <a:ext cx="675861" cy="923330"/>
            </a:xfrm>
            <a:prstGeom prst="rect">
              <a:avLst/>
            </a:prstGeom>
            <a:noFill/>
          </p:spPr>
          <p:txBody>
            <a:bodyPr wrap="square" rtlCol="0">
              <a:spAutoFit/>
            </a:bodyPr>
            <a:lstStyle/>
            <a:p>
              <a:r>
                <a:rPr lang="en-US" sz="5400">
                  <a:solidFill>
                    <a:srgbClr val="FC4987"/>
                  </a:solidFill>
                  <a:latin typeface="UTM Guanine" panose="02040603050506020204" pitchFamily="18" charset="0"/>
                </a:rPr>
                <a:t>2</a:t>
              </a:r>
            </a:p>
          </p:txBody>
        </p:sp>
      </p:grpSp>
      <p:sp>
        <p:nvSpPr>
          <p:cNvPr id="16" name="Rectangle: Rounded Corners 15">
            <a:extLst>
              <a:ext uri="{FF2B5EF4-FFF2-40B4-BE49-F238E27FC236}">
                <a16:creationId xmlns:a16="http://schemas.microsoft.com/office/drawing/2014/main" id="{34C2007A-667F-428C-8314-8574740D7BD9}"/>
              </a:ext>
            </a:extLst>
          </p:cNvPr>
          <p:cNvSpPr/>
          <p:nvPr/>
        </p:nvSpPr>
        <p:spPr>
          <a:xfrm>
            <a:off x="2944443" y="2036245"/>
            <a:ext cx="8094618" cy="1205947"/>
          </a:xfrm>
          <a:prstGeom prst="roundRect">
            <a:avLst/>
          </a:prstGeom>
          <a:solidFill>
            <a:schemeClr val="bg1"/>
          </a:solidFill>
          <a:ln>
            <a:solidFill>
              <a:srgbClr val="FC4987"/>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Từ đầu đến </a:t>
            </a:r>
            <a:r>
              <a:rPr lang="en-US" sz="3600" b="1" i="1">
                <a:latin typeface="Times New Roman" panose="02020603050405020304" pitchFamily="18" charset="0"/>
                <a:cs typeface="Times New Roman" panose="02020603050405020304" pitchFamily="18" charset="0"/>
              </a:rPr>
              <a:t>Lại còn say sóng nữa</a:t>
            </a:r>
            <a:r>
              <a:rPr lang="en-US" sz="3600" b="1">
                <a:latin typeface="Times New Roman" panose="02020603050405020304" pitchFamily="18" charset="0"/>
                <a:cs typeface="Times New Roman" panose="02020603050405020304" pitchFamily="18" charset="0"/>
              </a:rPr>
              <a:t>…</a:t>
            </a:r>
          </a:p>
        </p:txBody>
      </p:sp>
      <p:sp>
        <p:nvSpPr>
          <p:cNvPr id="17" name="Rectangle: Rounded Corners 16">
            <a:extLst>
              <a:ext uri="{FF2B5EF4-FFF2-40B4-BE49-F238E27FC236}">
                <a16:creationId xmlns:a16="http://schemas.microsoft.com/office/drawing/2014/main" id="{478E5418-2CBE-4005-B426-32BB04A11DF0}"/>
              </a:ext>
            </a:extLst>
          </p:cNvPr>
          <p:cNvSpPr/>
          <p:nvPr/>
        </p:nvSpPr>
        <p:spPr>
          <a:xfrm>
            <a:off x="2944443" y="3847326"/>
            <a:ext cx="8094618" cy="1205947"/>
          </a:xfrm>
          <a:prstGeom prst="roundRect">
            <a:avLst/>
          </a:prstGeom>
          <a:solidFill>
            <a:schemeClr val="bg1"/>
          </a:solidFill>
          <a:ln>
            <a:solidFill>
              <a:srgbClr val="FC4987"/>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Tiếp theo đến hết.</a:t>
            </a:r>
          </a:p>
        </p:txBody>
      </p:sp>
      <p:pic>
        <p:nvPicPr>
          <p:cNvPr id="18" name="Picture 17">
            <a:extLst>
              <a:ext uri="{FF2B5EF4-FFF2-40B4-BE49-F238E27FC236}">
                <a16:creationId xmlns:a16="http://schemas.microsoft.com/office/drawing/2014/main" id="{5993B9D1-FEF1-4EB3-B229-80299EC10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71205" y="3007956"/>
            <a:ext cx="5779452" cy="5779452"/>
          </a:xfrm>
          <a:prstGeom prst="rect">
            <a:avLst/>
          </a:prstGeom>
        </p:spPr>
      </p:pic>
      <p:pic>
        <p:nvPicPr>
          <p:cNvPr id="21" name="Picture 20">
            <a:extLst>
              <a:ext uri="{FF2B5EF4-FFF2-40B4-BE49-F238E27FC236}">
                <a16:creationId xmlns:a16="http://schemas.microsoft.com/office/drawing/2014/main" id="{2D553EE2-A182-4323-BB48-84EAC17D24C1}"/>
              </a:ext>
            </a:extLst>
          </p:cNvPr>
          <p:cNvPicPr>
            <a:picLocks noChangeAspect="1"/>
          </p:cNvPicPr>
          <p:nvPr/>
        </p:nvPicPr>
        <p:blipFill rotWithShape="1">
          <a:blip r:embed="rId8">
            <a:extLst>
              <a:ext uri="{28A0092B-C50C-407E-A947-70E740481C1C}">
                <a14:useLocalDpi xmlns:a14="http://schemas.microsoft.com/office/drawing/2010/main" val="0"/>
              </a:ext>
            </a:extLst>
          </a:blip>
          <a:srcRect l="1594" t="54203" r="59565" b="8156"/>
          <a:stretch/>
        </p:blipFill>
        <p:spPr>
          <a:xfrm>
            <a:off x="0" y="4606948"/>
            <a:ext cx="4735427" cy="2581468"/>
          </a:xfrm>
          <a:prstGeom prst="rect">
            <a:avLst/>
          </a:prstGeom>
        </p:spPr>
      </p:pic>
    </p:spTree>
    <p:extLst>
      <p:ext uri="{BB962C8B-B14F-4D97-AF65-F5344CB8AC3E}">
        <p14:creationId xmlns:p14="http://schemas.microsoft.com/office/powerpoint/2010/main" val="285790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amond(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4D593F8C-A7B7-4560-BED5-7F2FD7415A1D}"/>
              </a:ext>
            </a:extLst>
          </p:cNvPr>
          <p:cNvSpPr/>
          <p:nvPr/>
        </p:nvSpPr>
        <p:spPr>
          <a:xfrm>
            <a:off x="8413121" y="2405670"/>
            <a:ext cx="3541814" cy="173412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b="1">
                <a:solidFill>
                  <a:prstClr val="black"/>
                </a:solidFill>
                <a:latin typeface="Times New Roman" panose="02020603050405020304" pitchFamily="18" charset="0"/>
                <a:cs typeface="Times New Roman" panose="02020603050405020304" pitchFamily="18" charset="0"/>
              </a:rPr>
              <a:t>Điềm tĩnh, từng trải</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BC5AB86-D47A-4475-9E9D-B9E5EB2E37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5" name="Picture 4">
            <a:extLst>
              <a:ext uri="{FF2B5EF4-FFF2-40B4-BE49-F238E27FC236}">
                <a16:creationId xmlns:a16="http://schemas.microsoft.com/office/drawing/2014/main" id="{5816872B-9F4A-4C12-BDD4-B738FA0D94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0" name="矩形 21">
            <a:extLst>
              <a:ext uri="{FF2B5EF4-FFF2-40B4-BE49-F238E27FC236}">
                <a16:creationId xmlns:a16="http://schemas.microsoft.com/office/drawing/2014/main" id="{68E485ED-6E59-4DEB-B55D-D639A56FF25D}"/>
              </a:ext>
            </a:extLst>
          </p:cNvPr>
          <p:cNvSpPr/>
          <p:nvPr/>
        </p:nvSpPr>
        <p:spPr>
          <a:xfrm>
            <a:off x="2428147" y="-151246"/>
            <a:ext cx="7174964" cy="1200329"/>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5875">
                  <a:solidFill>
                    <a:srgbClr val="ED7D31"/>
                  </a:solid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rPr>
              <a:t>Giọng đọc</a:t>
            </a:r>
            <a:endParaRPr kumimoji="0" lang="zh-CN" altLang="en-US" sz="16600" b="1" i="0" u="none" strike="noStrike" kern="1200" cap="none" spc="0" normalizeH="0" baseline="0" noProof="0" dirty="0">
              <a:ln w="15875">
                <a:solidFill>
                  <a:srgbClr val="ED7D31"/>
                </a:solid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endParaRPr>
          </a:p>
        </p:txBody>
      </p:sp>
      <p:sp>
        <p:nvSpPr>
          <p:cNvPr id="21" name="Text Box 23">
            <a:extLst>
              <a:ext uri="{FF2B5EF4-FFF2-40B4-BE49-F238E27FC236}">
                <a16:creationId xmlns:a16="http://schemas.microsoft.com/office/drawing/2014/main" id="{F7394BE8-2813-4498-B470-E99463049569}"/>
              </a:ext>
            </a:extLst>
          </p:cNvPr>
          <p:cNvSpPr txBox="1">
            <a:spLocks noChangeArrowheads="1"/>
          </p:cNvSpPr>
          <p:nvPr/>
        </p:nvSpPr>
        <p:spPr bwMode="auto">
          <a:xfrm>
            <a:off x="825514" y="1035444"/>
            <a:ext cx="5745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Phân biệt các lời nhân vật:</a:t>
            </a:r>
          </a:p>
        </p:txBody>
      </p:sp>
      <p:sp>
        <p:nvSpPr>
          <p:cNvPr id="29" name="Rectangle: Rounded Corners 28">
            <a:extLst>
              <a:ext uri="{FF2B5EF4-FFF2-40B4-BE49-F238E27FC236}">
                <a16:creationId xmlns:a16="http://schemas.microsoft.com/office/drawing/2014/main" id="{A29F16AE-D595-4156-BA76-DD2EC46CA424}"/>
              </a:ext>
            </a:extLst>
          </p:cNvPr>
          <p:cNvSpPr/>
          <p:nvPr/>
        </p:nvSpPr>
        <p:spPr>
          <a:xfrm>
            <a:off x="4331374" y="2367352"/>
            <a:ext cx="3717877" cy="1772441"/>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hiện thái độ quan tâm, lo lắng cho bạn.</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3353A5F-0BB1-48E8-925B-1D087CA10655}"/>
              </a:ext>
            </a:extLst>
          </p:cNvPr>
          <p:cNvSpPr/>
          <p:nvPr/>
        </p:nvSpPr>
        <p:spPr>
          <a:xfrm>
            <a:off x="4646644" y="1767319"/>
            <a:ext cx="3078120" cy="720605"/>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Giọng anh Lê</a:t>
            </a:r>
          </a:p>
        </p:txBody>
      </p:sp>
      <p:sp>
        <p:nvSpPr>
          <p:cNvPr id="28" name="Rectangle: Rounded Corners 27">
            <a:extLst>
              <a:ext uri="{FF2B5EF4-FFF2-40B4-BE49-F238E27FC236}">
                <a16:creationId xmlns:a16="http://schemas.microsoft.com/office/drawing/2014/main" id="{26D62D76-C37A-4C09-B598-90E06442D1AA}"/>
              </a:ext>
            </a:extLst>
          </p:cNvPr>
          <p:cNvSpPr/>
          <p:nvPr/>
        </p:nvSpPr>
        <p:spPr>
          <a:xfrm>
            <a:off x="240411" y="2367352"/>
            <a:ext cx="3717877" cy="1772441"/>
          </a:xfrm>
          <a:prstGeom prst="roundRect">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alt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hởi thể hiện tâm trạng phấn chấn vì sắp được lên đường</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1E14376B-4548-4B4B-8D67-185E1D75E12B}"/>
              </a:ext>
            </a:extLst>
          </p:cNvPr>
          <p:cNvSpPr/>
          <p:nvPr/>
        </p:nvSpPr>
        <p:spPr>
          <a:xfrm>
            <a:off x="469061" y="1761542"/>
            <a:ext cx="3117185" cy="726382"/>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Times New Roman" panose="02020603050405020304" pitchFamily="18" charset="0"/>
                <a:cs typeface="Times New Roman" panose="02020603050405020304" pitchFamily="18" charset="0"/>
              </a:rPr>
              <a:t>Giọng anh Thành</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331A6900-3A70-4F1F-B7D5-CC2F1B6B6A31}"/>
              </a:ext>
            </a:extLst>
          </p:cNvPr>
          <p:cNvSpPr/>
          <p:nvPr/>
        </p:nvSpPr>
        <p:spPr>
          <a:xfrm>
            <a:off x="8644968" y="1761542"/>
            <a:ext cx="3078120" cy="720605"/>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Giọng anh Mai</a:t>
            </a:r>
          </a:p>
        </p:txBody>
      </p:sp>
      <p:sp>
        <p:nvSpPr>
          <p:cNvPr id="32" name="TextBox 31">
            <a:extLst>
              <a:ext uri="{FF2B5EF4-FFF2-40B4-BE49-F238E27FC236}">
                <a16:creationId xmlns:a16="http://schemas.microsoft.com/office/drawing/2014/main" id="{57DFA0FA-72AF-4E2E-AB3C-43FFBC87BF4E}"/>
              </a:ext>
            </a:extLst>
          </p:cNvPr>
          <p:cNvSpPr txBox="1"/>
          <p:nvPr/>
        </p:nvSpPr>
        <p:spPr>
          <a:xfrm>
            <a:off x="608993" y="4317538"/>
            <a:ext cx="114653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Cần nhấn giọng ở những từ ngữ : </a:t>
            </a:r>
            <a:r>
              <a:rPr kumimoji="0" lang="en-US" altLang="en-US" sz="280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altLang="en-US" sz="2800" i="1"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tiền đâu mà đi? Tiền đây chứ đâu? Đi ngay có được không, anh?</a:t>
            </a:r>
            <a:endParaRPr kumimoji="0" lang="en-US" altLang="en-US" sz="280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CD08425-8C62-4F31-9A42-48D2A430B624}"/>
              </a:ext>
            </a:extLst>
          </p:cNvPr>
          <p:cNvSpPr txBox="1"/>
          <p:nvPr/>
        </p:nvSpPr>
        <p:spPr>
          <a:xfrm>
            <a:off x="608993" y="5357622"/>
            <a:ext cx="1146535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Câu</a:t>
            </a:r>
            <a:r>
              <a:rPr kumimoji="0" lang="en-US" altLang="en-US" sz="3200" i="0" u="none" strike="noStrike" kern="120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rPr>
              <a:t> dài: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i="1" baseline="0">
                <a:latin typeface="Times New Roman" panose="02020603050405020304" pitchFamily="18" charset="0"/>
                <a:cs typeface="Times New Roman" panose="02020603050405020304" pitchFamily="18" charset="0"/>
              </a:rPr>
              <a:t>Làm</a:t>
            </a:r>
            <a:r>
              <a:rPr lang="en-US" altLang="en-US" sz="2800" i="1">
                <a:latin typeface="Times New Roman" panose="02020603050405020304" pitchFamily="18" charset="0"/>
                <a:cs typeface="Times New Roman" panose="02020603050405020304" pitchFamily="18" charset="0"/>
              </a:rPr>
              <a:t> thân nô lệ mà muốn xóa kiếp nô lệ thì sẽ thành công dân, còn yên phận nô lệ thì mãi mãi là đầy tớ cho người ta.</a:t>
            </a:r>
            <a:endParaRPr kumimoji="0" lang="en-US" altLang="en-US" sz="2400"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5142BCC1-7EDE-4249-A0D4-0F2AEEDC8A5C}"/>
              </a:ext>
            </a:extLst>
          </p:cNvPr>
          <p:cNvCxnSpPr/>
          <p:nvPr/>
        </p:nvCxnSpPr>
        <p:spPr>
          <a:xfrm>
            <a:off x="6845968" y="4825369"/>
            <a:ext cx="12032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EDC931-74C6-417E-A97D-82656235ED80}"/>
              </a:ext>
            </a:extLst>
          </p:cNvPr>
          <p:cNvCxnSpPr>
            <a:cxnSpLocks/>
          </p:cNvCxnSpPr>
          <p:nvPr/>
        </p:nvCxnSpPr>
        <p:spPr>
          <a:xfrm>
            <a:off x="8560570" y="4825369"/>
            <a:ext cx="4390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CCC701-BF3C-4F8A-A91C-3AB736BE7A5B}"/>
              </a:ext>
            </a:extLst>
          </p:cNvPr>
          <p:cNvCxnSpPr>
            <a:cxnSpLocks/>
          </p:cNvCxnSpPr>
          <p:nvPr/>
        </p:nvCxnSpPr>
        <p:spPr>
          <a:xfrm>
            <a:off x="9763853" y="4825369"/>
            <a:ext cx="619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48CA50-6355-4B00-899E-DFD419078DDC}"/>
              </a:ext>
            </a:extLst>
          </p:cNvPr>
          <p:cNvCxnSpPr/>
          <p:nvPr/>
        </p:nvCxnSpPr>
        <p:spPr>
          <a:xfrm>
            <a:off x="612942" y="5230432"/>
            <a:ext cx="120328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E235D4-8D87-40D3-A813-1F86412C05A5}"/>
              </a:ext>
            </a:extLst>
          </p:cNvPr>
          <p:cNvCxnSpPr/>
          <p:nvPr/>
        </p:nvCxnSpPr>
        <p:spPr>
          <a:xfrm flipH="1">
            <a:off x="6305573" y="5919536"/>
            <a:ext cx="119289" cy="4090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2F5E25-7FE1-4DDA-8141-E8459B5F8923}"/>
              </a:ext>
            </a:extLst>
          </p:cNvPr>
          <p:cNvCxnSpPr/>
          <p:nvPr/>
        </p:nvCxnSpPr>
        <p:spPr>
          <a:xfrm flipH="1">
            <a:off x="959539" y="6336636"/>
            <a:ext cx="119289" cy="4090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251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up)">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wipe(left)">
                                      <p:cBhvr>
                                        <p:cTn id="84" dur="5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left)">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ipe(left)">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1000"/>
                                        <p:tgtEl>
                                          <p:spTgt spid="9"/>
                                        </p:tgtEl>
                                      </p:cBhvr>
                                    </p:animEffect>
                                    <p:anim calcmode="lin" valueType="num">
                                      <p:cBhvr>
                                        <p:cTn id="110" dur="1000" fill="hold"/>
                                        <p:tgtEl>
                                          <p:spTgt spid="9"/>
                                        </p:tgtEl>
                                        <p:attrNameLst>
                                          <p:attrName>ppt_x</p:attrName>
                                        </p:attrNameLst>
                                      </p:cBhvr>
                                      <p:tavLst>
                                        <p:tav tm="0">
                                          <p:val>
                                            <p:strVal val="#ppt_x"/>
                                          </p:val>
                                        </p:tav>
                                        <p:tav tm="100000">
                                          <p:val>
                                            <p:strVal val="#ppt_x"/>
                                          </p:val>
                                        </p:tav>
                                      </p:tavLst>
                                    </p:anim>
                                    <p:anim calcmode="lin" valueType="num">
                                      <p:cBhvr>
                                        <p:cTn id="1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1000"/>
                                        <p:tgtEl>
                                          <p:spTgt spid="25"/>
                                        </p:tgtEl>
                                      </p:cBhvr>
                                    </p:animEffect>
                                    <p:anim calcmode="lin" valueType="num">
                                      <p:cBhvr>
                                        <p:cTn id="117" dur="1000" fill="hold"/>
                                        <p:tgtEl>
                                          <p:spTgt spid="25"/>
                                        </p:tgtEl>
                                        <p:attrNameLst>
                                          <p:attrName>ppt_x</p:attrName>
                                        </p:attrNameLst>
                                      </p:cBhvr>
                                      <p:tavLst>
                                        <p:tav tm="0">
                                          <p:val>
                                            <p:strVal val="#ppt_x"/>
                                          </p:val>
                                        </p:tav>
                                        <p:tav tm="100000">
                                          <p:val>
                                            <p:strVal val="#ppt_x"/>
                                          </p:val>
                                        </p:tav>
                                      </p:tavLst>
                                    </p:anim>
                                    <p:anim calcmode="lin" valueType="num">
                                      <p:cBhvr>
                                        <p:cTn id="1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0" grpId="0"/>
      <p:bldP spid="21" grpId="0"/>
      <p:bldP spid="29" grpId="0" animBg="1"/>
      <p:bldP spid="26" grpId="0" animBg="1"/>
      <p:bldP spid="28" grpId="0" animBg="1"/>
      <p:bldP spid="27" grpId="0" animBg="1"/>
      <p:bldP spid="30" grpId="0" animBg="1"/>
      <p:bldP spid="3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88DB40F5-076B-4C59-B9EE-DC55ABAFAFB9}"/>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Luyện đọc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D021EC6-0229-42CE-8BC8-AD1CBFADDD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45BB865-00A1-4372-AA0F-0DD7986B8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58680" y="60676"/>
            <a:ext cx="1351318" cy="1293887"/>
          </a:xfrm>
          <a:prstGeom prst="rect">
            <a:avLst/>
          </a:prstGeom>
        </p:spPr>
      </p:pic>
      <p:sp>
        <p:nvSpPr>
          <p:cNvPr id="8" name="TextBox 31">
            <a:extLst>
              <a:ext uri="{FF2B5EF4-FFF2-40B4-BE49-F238E27FC236}">
                <a16:creationId xmlns:a16="http://schemas.microsoft.com/office/drawing/2014/main" id="{B5FEF4A5-2529-4836-90E8-E92241419E2E}"/>
              </a:ext>
            </a:extLst>
          </p:cNvPr>
          <p:cNvSpPr txBox="1">
            <a:spLocks noChangeArrowheads="1"/>
          </p:cNvSpPr>
          <p:nvPr/>
        </p:nvSpPr>
        <p:spPr bwMode="auto">
          <a:xfrm>
            <a:off x="517801" y="2298092"/>
            <a:ext cx="7239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latin typeface="Times New Roman" panose="02020603050405020304" pitchFamily="18" charset="0"/>
                <a:cs typeface="Times New Roman" panose="02020603050405020304" pitchFamily="18" charset="0"/>
              </a:rPr>
              <a:t>Tàu La-tút-sơ Tơ-rê-vin</a:t>
            </a:r>
          </a:p>
        </p:txBody>
      </p:sp>
      <p:sp>
        <p:nvSpPr>
          <p:cNvPr id="10" name="Text Box 12" descr="White marble">
            <a:extLst>
              <a:ext uri="{FF2B5EF4-FFF2-40B4-BE49-F238E27FC236}">
                <a16:creationId xmlns:a16="http://schemas.microsoft.com/office/drawing/2014/main" id="{631701A6-48B6-493B-B161-D7F932144CC8}"/>
              </a:ext>
            </a:extLst>
          </p:cNvPr>
          <p:cNvSpPr txBox="1">
            <a:spLocks noChangeArrowheads="1"/>
          </p:cNvSpPr>
          <p:nvPr/>
        </p:nvSpPr>
        <p:spPr bwMode="auto">
          <a:xfrm>
            <a:off x="1195111" y="1321546"/>
            <a:ext cx="2284600" cy="769441"/>
          </a:xfrm>
          <a:prstGeom prst="rect">
            <a:avLst/>
          </a:prstGeom>
          <a:noFill/>
          <a:ln>
            <a:noFill/>
          </a:ln>
          <a:effectLst>
            <a:prstShdw prst="shdw13" dist="53882" dir="13500000">
              <a:srgbClr val="868686">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ko-KR" sz="4400" b="1">
                <a:latin typeface="Times New Roman" panose="02020603050405020304" pitchFamily="18" charset="0"/>
                <a:ea typeface="Gulim" panose="020B0503020000020004" pitchFamily="34" charset="-127"/>
                <a:cs typeface="Times New Roman" panose="02020603050405020304" pitchFamily="18" charset="0"/>
              </a:rPr>
              <a:t>A-lê-hấp</a:t>
            </a:r>
            <a:endParaRPr lang="bg-BG" altLang="en-US" sz="4400" b="1">
              <a:latin typeface="Times New Roman" panose="02020603050405020304" pitchFamily="18" charset="0"/>
              <a:ea typeface="Gulim"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21E692A4-E8AC-40D3-9E9A-B7918ACA6746}"/>
              </a:ext>
            </a:extLst>
          </p:cNvPr>
          <p:cNvSpPr txBox="1"/>
          <p:nvPr/>
        </p:nvSpPr>
        <p:spPr>
          <a:xfrm>
            <a:off x="3323146" y="1377766"/>
            <a:ext cx="7403451"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(tiếng Pháp) lời thúc giục hành động.</a:t>
            </a:r>
          </a:p>
        </p:txBody>
      </p:sp>
      <p:sp>
        <p:nvSpPr>
          <p:cNvPr id="12" name="TextBox 11">
            <a:extLst>
              <a:ext uri="{FF2B5EF4-FFF2-40B4-BE49-F238E27FC236}">
                <a16:creationId xmlns:a16="http://schemas.microsoft.com/office/drawing/2014/main" id="{331CA3C7-E679-46CD-8457-6996A5332B2D}"/>
              </a:ext>
            </a:extLst>
          </p:cNvPr>
          <p:cNvSpPr txBox="1"/>
          <p:nvPr/>
        </p:nvSpPr>
        <p:spPr>
          <a:xfrm>
            <a:off x="1195111" y="2339276"/>
            <a:ext cx="106594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 một tàu buôn của người Pháp. Trên chiếc tàu này, năm 1911, Bác Hồ rời Tổ quốc đi tìm đường cứu nước.</a:t>
            </a:r>
          </a:p>
        </p:txBody>
      </p:sp>
      <p:pic>
        <p:nvPicPr>
          <p:cNvPr id="16" name="Picture 15">
            <a:extLst>
              <a:ext uri="{FF2B5EF4-FFF2-40B4-BE49-F238E27FC236}">
                <a16:creationId xmlns:a16="http://schemas.microsoft.com/office/drawing/2014/main" id="{95DA7702-211A-400D-9AE1-169F6C8A0F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359" y="3958650"/>
            <a:ext cx="4745065" cy="26680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5">
            <a:extLst>
              <a:ext uri="{FF2B5EF4-FFF2-40B4-BE49-F238E27FC236}">
                <a16:creationId xmlns:a16="http://schemas.microsoft.com/office/drawing/2014/main" id="{7E00FD1F-C9BA-4ED8-9AD5-E7B9FE424B95}"/>
              </a:ext>
            </a:extLst>
          </p:cNvPr>
          <p:cNvPicPr>
            <a:picLocks noChangeAspect="1"/>
          </p:cNvPicPr>
          <p:nvPr/>
        </p:nvPicPr>
        <p:blipFill>
          <a:blip r:embed="rId8"/>
          <a:srcRect/>
          <a:stretch>
            <a:fillRect/>
          </a:stretch>
        </p:blipFill>
        <p:spPr>
          <a:xfrm>
            <a:off x="-109200" y="2939143"/>
            <a:ext cx="1192453" cy="4707052"/>
          </a:xfrm>
          <a:prstGeom prst="rect">
            <a:avLst/>
          </a:prstGeom>
        </p:spPr>
      </p:pic>
      <p:pic>
        <p:nvPicPr>
          <p:cNvPr id="19" name="Picture 2">
            <a:extLst>
              <a:ext uri="{FF2B5EF4-FFF2-40B4-BE49-F238E27FC236}">
                <a16:creationId xmlns:a16="http://schemas.microsoft.com/office/drawing/2014/main" id="{35745D13-D698-4616-962B-4E753178C674}"/>
              </a:ext>
            </a:extLst>
          </p:cNvPr>
          <p:cNvPicPr>
            <a:picLocks noChangeAspect="1"/>
          </p:cNvPicPr>
          <p:nvPr/>
        </p:nvPicPr>
        <p:blipFill>
          <a:blip r:embed="rId9"/>
          <a:srcRect/>
          <a:stretch>
            <a:fillRect/>
          </a:stretch>
        </p:blipFill>
        <p:spPr>
          <a:xfrm flipH="1">
            <a:off x="144105" y="4320725"/>
            <a:ext cx="5358623" cy="3090139"/>
          </a:xfrm>
          <a:prstGeom prst="rect">
            <a:avLst/>
          </a:prstGeom>
        </p:spPr>
      </p:pic>
    </p:spTree>
    <p:extLst>
      <p:ext uri="{BB962C8B-B14F-4D97-AF65-F5344CB8AC3E}">
        <p14:creationId xmlns:p14="http://schemas.microsoft.com/office/powerpoint/2010/main" val="2030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ox(i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438</Words>
  <Application>Microsoft Macintosh PowerPoint</Application>
  <PresentationFormat>Widescreen</PresentationFormat>
  <Paragraphs>54</Paragraphs>
  <Slides>11</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Gulim</vt:lpstr>
      <vt:lpstr>Arial</vt:lpstr>
      <vt:lpstr>Calibri</vt:lpstr>
      <vt:lpstr>Calibri Light</vt:lpstr>
      <vt:lpstr>inpin heiti</vt:lpstr>
      <vt:lpstr>Lobster</vt:lpstr>
      <vt:lpstr>Tahoma</vt:lpstr>
      <vt:lpstr>Times New Roman</vt:lpstr>
      <vt:lpstr>UTM Arruba KT</vt:lpstr>
      <vt:lpstr>UTM Guanine</vt:lpstr>
      <vt:lpstr>UTM Habano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dc:creator>
  <cp:lastModifiedBy>Microsoft Office User</cp:lastModifiedBy>
  <cp:revision>16</cp:revision>
  <dcterms:created xsi:type="dcterms:W3CDTF">2022-01-08T23:46:13Z</dcterms:created>
  <dcterms:modified xsi:type="dcterms:W3CDTF">2022-01-24T20:33:17Z</dcterms:modified>
</cp:coreProperties>
</file>