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7" r:id="rId2"/>
    <p:sldId id="280" r:id="rId3"/>
    <p:sldId id="258" r:id="rId4"/>
    <p:sldId id="373" r:id="rId5"/>
    <p:sldId id="271" r:id="rId6"/>
    <p:sldId id="281" r:id="rId7"/>
    <p:sldId id="264" r:id="rId8"/>
    <p:sldId id="260" r:id="rId9"/>
    <p:sldId id="337" r:id="rId10"/>
    <p:sldId id="338" r:id="rId11"/>
    <p:sldId id="282" r:id="rId12"/>
    <p:sldId id="339" r:id="rId13"/>
  </p:sldIdLst>
  <p:sldSz cx="12192000" cy="6858000"/>
  <p:notesSz cx="6858000" cy="9144000"/>
  <p:embeddedFontLst>
    <p:embeddedFont>
      <p:font typeface="思源黑体 CN Bold" panose="020B0800000000000000" pitchFamily="34" charset="-128"/>
      <p:bold r:id="rId15"/>
    </p:embeddedFont>
    <p:embeddedFont>
      <p:font typeface="Calibri" panose="020F0502020204030204" pitchFamily="34" charset="0"/>
      <p:regular r:id="rId16"/>
      <p:bold r:id="rId17"/>
      <p:italic r:id="rId18"/>
      <p:boldItalic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200"/>
    <a:srgbClr val="EB8007"/>
    <a:srgbClr val="009C17"/>
    <a:srgbClr val="C05C1D"/>
    <a:srgbClr val="F4F3E6"/>
    <a:srgbClr val="894C2E"/>
    <a:srgbClr val="4EA456"/>
    <a:srgbClr val="63D0F0"/>
    <a:srgbClr val="DC7C25"/>
    <a:srgbClr val="715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46" autoAdjust="0"/>
    <p:restoredTop sz="94737" autoAdjust="0"/>
  </p:normalViewPr>
  <p:slideViewPr>
    <p:cSldViewPr snapToGrid="0">
      <p:cViewPr varScale="1">
        <p:scale>
          <a:sx n="62" d="100"/>
          <a:sy n="62" d="100"/>
        </p:scale>
        <p:origin x="2456" y="19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DBB67-EA28-4061-A6A0-50BFACC1A1BF}"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6A578-FBEB-4500-94EA-CC48CD1973DC}" type="slidenum">
              <a:rPr lang="en-US" smtClean="0"/>
              <a:t>‹#›</a:t>
            </a:fld>
            <a:endParaRPr lang="en-US"/>
          </a:p>
        </p:txBody>
      </p:sp>
    </p:spTree>
    <p:extLst>
      <p:ext uri="{BB962C8B-B14F-4D97-AF65-F5344CB8AC3E}">
        <p14:creationId xmlns:p14="http://schemas.microsoft.com/office/powerpoint/2010/main" val="355594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8618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6041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9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075A5-DB80-428E-AAF6-F30535CFF208}"/>
              </a:ext>
            </a:extLst>
          </p:cNvPr>
          <p:cNvSpPr>
            <a:spLocks noGrp="1"/>
          </p:cNvSpPr>
          <p:nvPr>
            <p:ph type="dt" sz="half" idx="10"/>
          </p:nvPr>
        </p:nvSpPr>
        <p:spPr/>
        <p:txBody>
          <a:bodyPr/>
          <a:lstStyle>
            <a:lvl1pPr>
              <a:defRPr/>
            </a:lvl1pPr>
          </a:lstStyle>
          <a:p>
            <a:pPr>
              <a:defRPr/>
            </a:pPr>
            <a:fld id="{60166AEE-CBC0-47F7-AC49-DF260AD184CC}" type="datetimeFigureOut">
              <a:rPr lang="en-US"/>
              <a:pPr>
                <a:defRPr/>
              </a:pPr>
              <a:t>1/25/22</a:t>
            </a:fld>
            <a:endParaRPr lang="en-US"/>
          </a:p>
        </p:txBody>
      </p:sp>
      <p:sp>
        <p:nvSpPr>
          <p:cNvPr id="5" name="Footer Placeholder 4">
            <a:extLst>
              <a:ext uri="{FF2B5EF4-FFF2-40B4-BE49-F238E27FC236}">
                <a16:creationId xmlns:a16="http://schemas.microsoft.com/office/drawing/2014/main" id="{7BD176BA-CCE8-4C02-8FED-22057B5D48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D0D8BD-C7FD-435E-A354-21FEA74C74BD}"/>
              </a:ext>
            </a:extLst>
          </p:cNvPr>
          <p:cNvSpPr>
            <a:spLocks noGrp="1"/>
          </p:cNvSpPr>
          <p:nvPr>
            <p:ph type="sldNum" sz="quarter" idx="12"/>
          </p:nvPr>
        </p:nvSpPr>
        <p:spPr/>
        <p:txBody>
          <a:bodyPr/>
          <a:lstStyle>
            <a:lvl1pPr>
              <a:defRPr/>
            </a:lvl1pPr>
          </a:lstStyle>
          <a:p>
            <a:fld id="{DD6D898B-276F-4E6D-B5A0-9AB34FED136A}" type="slidenum">
              <a:rPr lang="en-US" altLang="en-US"/>
              <a:pPr/>
              <a:t>‹#›</a:t>
            </a:fld>
            <a:endParaRPr lang="en-US" altLang="en-US"/>
          </a:p>
        </p:txBody>
      </p:sp>
    </p:spTree>
    <p:extLst>
      <p:ext uri="{BB962C8B-B14F-4D97-AF65-F5344CB8AC3E}">
        <p14:creationId xmlns:p14="http://schemas.microsoft.com/office/powerpoint/2010/main" val="60084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2B7E589-0112-4169-B088-5E07C4FFF72D}"/>
              </a:ext>
            </a:extLst>
          </p:cNvPr>
          <p:cNvSpPr>
            <a:spLocks noGrp="1"/>
          </p:cNvSpPr>
          <p:nvPr>
            <p:ph type="dt" sz="half" idx="10"/>
          </p:nvPr>
        </p:nvSpPr>
        <p:spPr/>
        <p:txBody>
          <a:bodyPr/>
          <a:lstStyle>
            <a:lvl1pPr>
              <a:defRPr/>
            </a:lvl1pPr>
          </a:lstStyle>
          <a:p>
            <a:pPr>
              <a:defRPr/>
            </a:pPr>
            <a:fld id="{5A5C83A5-A4B6-4D40-9F38-78154BFD819F}" type="datetimeFigureOut">
              <a:rPr lang="en-US"/>
              <a:pPr>
                <a:defRPr/>
              </a:pPr>
              <a:t>1/25/22</a:t>
            </a:fld>
            <a:endParaRPr lang="en-US"/>
          </a:p>
        </p:txBody>
      </p:sp>
      <p:sp>
        <p:nvSpPr>
          <p:cNvPr id="4" name="Footer Placeholder 4">
            <a:extLst>
              <a:ext uri="{FF2B5EF4-FFF2-40B4-BE49-F238E27FC236}">
                <a16:creationId xmlns:a16="http://schemas.microsoft.com/office/drawing/2014/main" id="{4BD5B553-0959-438F-A913-60F2C6EA4A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F380F0-793D-4859-9E12-180A276A9A3E}"/>
              </a:ext>
            </a:extLst>
          </p:cNvPr>
          <p:cNvSpPr>
            <a:spLocks noGrp="1"/>
          </p:cNvSpPr>
          <p:nvPr>
            <p:ph type="sldNum" sz="quarter" idx="12"/>
          </p:nvPr>
        </p:nvSpPr>
        <p:spPr/>
        <p:txBody>
          <a:bodyPr/>
          <a:lstStyle>
            <a:lvl1pPr>
              <a:defRPr/>
            </a:lvl1pPr>
          </a:lstStyle>
          <a:p>
            <a:fld id="{05A78543-9247-477D-B114-C7E4CB6769B4}" type="slidenum">
              <a:rPr lang="en-US" altLang="en-US"/>
              <a:pPr/>
              <a:t>‹#›</a:t>
            </a:fld>
            <a:endParaRPr lang="en-US" altLang="en-US"/>
          </a:p>
        </p:txBody>
      </p:sp>
    </p:spTree>
    <p:extLst>
      <p:ext uri="{BB962C8B-B14F-4D97-AF65-F5344CB8AC3E}">
        <p14:creationId xmlns:p14="http://schemas.microsoft.com/office/powerpoint/2010/main" val="105420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6DDD295-43BC-4C8C-9EBC-ADCE00486D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Oval 5">
            <a:extLst>
              <a:ext uri="{FF2B5EF4-FFF2-40B4-BE49-F238E27FC236}">
                <a16:creationId xmlns:a16="http://schemas.microsoft.com/office/drawing/2014/main" id="{7596D057-908B-42C9-A477-6A754FC17B84}"/>
              </a:ext>
            </a:extLst>
          </p:cNvPr>
          <p:cNvSpPr>
            <a:spLocks noChangeAspect="1"/>
          </p:cNvSpPr>
          <p:nvPr userDrawn="1">
            <p:custDataLst>
              <p:tags r:id="rId11"/>
            </p:custDataLst>
          </p:nvPr>
        </p:nvSpPr>
        <p:spPr>
          <a:xfrm>
            <a:off x="-11620500" y="-7620000"/>
            <a:ext cx="2019300" cy="2019300"/>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04A2D2-7622-4668-B3B4-35CC7D6C8EF1}"/>
              </a:ext>
            </a:extLst>
          </p:cNvPr>
          <p:cNvSpPr>
            <a:spLocks noChangeAspect="1"/>
          </p:cNvSpPr>
          <p:nvPr userDrawn="1">
            <p:custDataLst>
              <p:tags r:id="rId12"/>
            </p:custDataLst>
          </p:nvPr>
        </p:nvSpPr>
        <p:spPr>
          <a:xfrm>
            <a:off x="22174200" y="12763500"/>
            <a:ext cx="2019300" cy="2019300"/>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9.png"/><Relationship Id="rId12"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54.png"/><Relationship Id="rId5" Type="http://schemas.openxmlformats.org/officeDocument/2006/relationships/image" Target="../media/image48.png"/><Relationship Id="rId10" Type="http://schemas.microsoft.com/office/2007/relationships/hdphoto" Target="../media/hdphoto6.wdp"/><Relationship Id="rId4" Type="http://schemas.openxmlformats.org/officeDocument/2006/relationships/image" Target="../media/image53.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png"/><Relationship Id="rId1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5.jpg"/><Relationship Id="rId16" Type="http://schemas.openxmlformats.org/officeDocument/2006/relationships/image" Target="../media/image27.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19"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49.png"/><Relationship Id="rId12" Type="http://schemas.microsoft.com/office/2007/relationships/hdphoto" Target="../media/hdphoto7.wdp"/><Relationship Id="rId2" Type="http://schemas.openxmlformats.org/officeDocument/2006/relationships/image" Target="../media/image39.png"/><Relationship Id="rId16" Type="http://schemas.microsoft.com/office/2007/relationships/hdphoto" Target="../media/hdphoto3.wdp"/><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44.png"/><Relationship Id="rId10" Type="http://schemas.microsoft.com/office/2007/relationships/hdphoto" Target="../media/hdphoto6.wdp"/><Relationship Id="rId4" Type="http://schemas.openxmlformats.org/officeDocument/2006/relationships/image" Target="../media/image37.png"/><Relationship Id="rId9" Type="http://schemas.openxmlformats.org/officeDocument/2006/relationships/image" Target="../media/image50.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4" y="915085"/>
            <a:ext cx="3798260" cy="5824894"/>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2" y="4572836"/>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8433478" y="2510017"/>
            <a:ext cx="1871648" cy="981556"/>
            <a:chOff x="9391779" y="193843"/>
            <a:chExt cx="1401002" cy="826188"/>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sp>
        <p:nvSpPr>
          <p:cNvPr id="19" name="文本框 29">
            <a:extLst>
              <a:ext uri="{FF2B5EF4-FFF2-40B4-BE49-F238E27FC236}">
                <a16:creationId xmlns:a16="http://schemas.microsoft.com/office/drawing/2014/main" id="{B2BF5E7F-5CFB-446A-B6C6-D4F8C89942FB}"/>
              </a:ext>
            </a:extLst>
          </p:cNvPr>
          <p:cNvSpPr txBox="1"/>
          <p:nvPr/>
        </p:nvSpPr>
        <p:spPr>
          <a:xfrm>
            <a:off x="4289982" y="1036301"/>
            <a:ext cx="3253529" cy="1862048"/>
          </a:xfrm>
          <a:prstGeom prst="rect">
            <a:avLst/>
          </a:prstGeom>
          <a:noFill/>
        </p:spPr>
        <p:txBody>
          <a:bodyPr wrap="square" rtlCol="0">
            <a:spAutoFit/>
          </a:bodyPr>
          <a:lstStyle/>
          <a:p>
            <a:pPr algn="ctr"/>
            <a:r>
              <a:rPr lang="en-US" altLang="zh-CN" sz="11500" kern="2400">
                <a:solidFill>
                  <a:srgbClr val="E41834"/>
                </a:solidFill>
                <a:latin typeface="UVN Banh Mi" pitchFamily="2" charset="0"/>
                <a:ea typeface="字魂20号-石头体" panose="00000500000000000000" pitchFamily="2" charset="-122"/>
              </a:rPr>
              <a:t>KHỞI</a:t>
            </a:r>
            <a:endParaRPr lang="zh-CN" altLang="en-US" sz="11500" kern="2400" dirty="0">
              <a:solidFill>
                <a:srgbClr val="E41834"/>
              </a:solidFill>
              <a:latin typeface="UVN Banh Mi" pitchFamily="2" charset="0"/>
              <a:ea typeface="字魂20号-石头体" panose="00000500000000000000" pitchFamily="2" charset="-122"/>
            </a:endParaRPr>
          </a:p>
        </p:txBody>
      </p:sp>
      <p:sp>
        <p:nvSpPr>
          <p:cNvPr id="20" name="文本框 35">
            <a:extLst>
              <a:ext uri="{FF2B5EF4-FFF2-40B4-BE49-F238E27FC236}">
                <a16:creationId xmlns:a16="http://schemas.microsoft.com/office/drawing/2014/main" id="{43E0A500-2F3C-4172-9E03-0E66807610CD}"/>
              </a:ext>
            </a:extLst>
          </p:cNvPr>
          <p:cNvSpPr txBox="1"/>
          <p:nvPr/>
        </p:nvSpPr>
        <p:spPr>
          <a:xfrm>
            <a:off x="5355301" y="2907015"/>
            <a:ext cx="4410396" cy="1862048"/>
          </a:xfrm>
          <a:prstGeom prst="rect">
            <a:avLst/>
          </a:prstGeom>
          <a:noFill/>
        </p:spPr>
        <p:txBody>
          <a:bodyPr wrap="square" rtlCol="0">
            <a:spAutoFit/>
          </a:bodyPr>
          <a:lstStyle/>
          <a:p>
            <a:pPr algn="ctr"/>
            <a:r>
              <a:rPr lang="en-US" altLang="zh-CN" sz="11500" kern="2400" dirty="0">
                <a:solidFill>
                  <a:srgbClr val="31AFA5"/>
                </a:solidFill>
                <a:latin typeface="UVN Banh Mi" pitchFamily="2" charset="0"/>
                <a:ea typeface="字魂20号-石头体" panose="00000500000000000000" pitchFamily="2" charset="-122"/>
              </a:rPr>
              <a:t>ĐỘNG</a:t>
            </a:r>
            <a:endParaRPr lang="zh-CN" altLang="en-US" sz="11500" kern="2400" dirty="0">
              <a:solidFill>
                <a:srgbClr val="31AFA5"/>
              </a:solidFill>
              <a:latin typeface="UVN Banh Mi" pitchFamily="2" charset="0"/>
              <a:ea typeface="字魂20号-石头体" panose="00000500000000000000" pitchFamily="2" charset="-122"/>
            </a:endParaRPr>
          </a:p>
        </p:txBody>
      </p:sp>
      <p:pic>
        <p:nvPicPr>
          <p:cNvPr id="21" name="图片 6">
            <a:extLst>
              <a:ext uri="{FF2B5EF4-FFF2-40B4-BE49-F238E27FC236}">
                <a16:creationId xmlns:a16="http://schemas.microsoft.com/office/drawing/2014/main" id="{A4A9C375-81A2-48D5-9EEC-5FA38CB385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600" y="411922"/>
            <a:ext cx="2611164" cy="2588873"/>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38" presetClass="entr" presetSubtype="0" accel="50000" fill="hold" grpId="0" nodeType="withEffect">
                                  <p:stCondLst>
                                    <p:cond delay="1000"/>
                                  </p:stCondLst>
                                  <p:iterate type="lt">
                                    <p:tmPct val="50000"/>
                                  </p:iterate>
                                  <p:childTnLst>
                                    <p:set>
                                      <p:cBhvr>
                                        <p:cTn id="18" dur="1" fill="hold">
                                          <p:stCondLst>
                                            <p:cond delay="0"/>
                                          </p:stCondLst>
                                        </p:cTn>
                                        <p:tgtEl>
                                          <p:spTgt spid="19"/>
                                        </p:tgtEl>
                                        <p:attrNameLst>
                                          <p:attrName>style.visibility</p:attrName>
                                        </p:attrNameLst>
                                      </p:cBhvr>
                                      <p:to>
                                        <p:strVal val="visible"/>
                                      </p:to>
                                    </p:set>
                                    <p:set>
                                      <p:cBhvr>
                                        <p:cTn id="19" dur="455" fill="hold">
                                          <p:stCondLst>
                                            <p:cond delay="0"/>
                                          </p:stCondLst>
                                        </p:cTn>
                                        <p:tgtEl>
                                          <p:spTgt spid="19"/>
                                        </p:tgtEl>
                                        <p:attrNameLst>
                                          <p:attrName>style.rotation</p:attrName>
                                        </p:attrNameLst>
                                      </p:cBhvr>
                                      <p:to>
                                        <p:strVal val="-45.0"/>
                                      </p:to>
                                    </p:set>
                                    <p:anim calcmode="lin" valueType="num">
                                      <p:cBhvr>
                                        <p:cTn id="20" dur="455" fill="hold">
                                          <p:stCondLst>
                                            <p:cond delay="455"/>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9"/>
                                        </p:tgtEl>
                                        <p:attrNameLst>
                                          <p:attrName>ppt_y</p:attrName>
                                        </p:attrNameLst>
                                      </p:cBhvr>
                                      <p:tavLst>
                                        <p:tav tm="0">
                                          <p:val>
                                            <p:strVal val="#ppt_y-(0.354*#ppt_w-0.172*#ppt_h)"/>
                                          </p:val>
                                        </p:tav>
                                        <p:tav tm="100000">
                                          <p:val>
                                            <p:strVal val="#ppt_y"/>
                                          </p:val>
                                        </p:tav>
                                      </p:tavLst>
                                    </p:anim>
                                  </p:childTnLst>
                                </p:cTn>
                              </p:par>
                              <p:par>
                                <p:cTn id="24" presetID="38" presetClass="entr" presetSubtype="0" accel="50000" fill="hold" grpId="0" nodeType="withEffect">
                                  <p:stCondLst>
                                    <p:cond delay="1250"/>
                                  </p:stCondLst>
                                  <p:iterate type="lt">
                                    <p:tmPct val="50000"/>
                                  </p:iterate>
                                  <p:childTnLst>
                                    <p:set>
                                      <p:cBhvr>
                                        <p:cTn id="25" dur="1" fill="hold">
                                          <p:stCondLst>
                                            <p:cond delay="0"/>
                                          </p:stCondLst>
                                        </p:cTn>
                                        <p:tgtEl>
                                          <p:spTgt spid="20"/>
                                        </p:tgtEl>
                                        <p:attrNameLst>
                                          <p:attrName>style.visibility</p:attrName>
                                        </p:attrNameLst>
                                      </p:cBhvr>
                                      <p:to>
                                        <p:strVal val="visible"/>
                                      </p:to>
                                    </p:set>
                                    <p:set>
                                      <p:cBhvr>
                                        <p:cTn id="26" dur="455" fill="hold">
                                          <p:stCondLst>
                                            <p:cond delay="0"/>
                                          </p:stCondLst>
                                        </p:cTn>
                                        <p:tgtEl>
                                          <p:spTgt spid="20"/>
                                        </p:tgtEl>
                                        <p:attrNameLst>
                                          <p:attrName>style.rotation</p:attrName>
                                        </p:attrNameLst>
                                      </p:cBhvr>
                                      <p:to>
                                        <p:strVal val="-45.0"/>
                                      </p:to>
                                    </p:set>
                                    <p:anim calcmode="lin" valueType="num">
                                      <p:cBhvr>
                                        <p:cTn id="27" dur="455" fill="hold">
                                          <p:stCondLst>
                                            <p:cond delay="455"/>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20"/>
                                        </p:tgtEl>
                                        <p:attrNameLst>
                                          <p:attrName>ppt_y</p:attrName>
                                        </p:attrNameLst>
                                      </p:cBhvr>
                                      <p:tavLst>
                                        <p:tav tm="0">
                                          <p:val>
                                            <p:strVal val="#ppt_y-(0.354*#ppt_w-0.172*#ppt_h)"/>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1+#ppt_w/2"/>
                                          </p:val>
                                        </p:tav>
                                        <p:tav tm="100000">
                                          <p:val>
                                            <p:strVal val="#ppt_x"/>
                                          </p:val>
                                        </p:tav>
                                      </p:tavLst>
                                    </p:anim>
                                    <p:anim calcmode="lin" valueType="num">
                                      <p:cBhvr additive="base">
                                        <p:cTn id="3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0">
            <a:extLst>
              <a:ext uri="{FF2B5EF4-FFF2-40B4-BE49-F238E27FC236}">
                <a16:creationId xmlns:a16="http://schemas.microsoft.com/office/drawing/2014/main" id="{D46BFBC5-199D-4C96-BF39-076B18FFA76C}"/>
              </a:ext>
            </a:extLst>
          </p:cNvPr>
          <p:cNvGrpSpPr/>
          <p:nvPr/>
        </p:nvGrpSpPr>
        <p:grpSpPr>
          <a:xfrm>
            <a:off x="98923" y="-426063"/>
            <a:ext cx="11994154" cy="7710126"/>
            <a:chOff x="1251662" y="1243647"/>
            <a:chExt cx="6556824" cy="4453996"/>
          </a:xfrm>
        </p:grpSpPr>
        <p:sp>
          <p:nvSpPr>
            <p:cNvPr id="11" name="任意多边形: 形状 27">
              <a:extLst>
                <a:ext uri="{FF2B5EF4-FFF2-40B4-BE49-F238E27FC236}">
                  <a16:creationId xmlns:a16="http://schemas.microsoft.com/office/drawing/2014/main" id="{1A40A0F9-7C54-4BB2-A7BD-9FC97FD22C66}"/>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29">
              <a:extLst>
                <a:ext uri="{FF2B5EF4-FFF2-40B4-BE49-F238E27FC236}">
                  <a16:creationId xmlns:a16="http://schemas.microsoft.com/office/drawing/2014/main" id="{25FC2E1D-1220-440D-B20A-99997E5C6DDB}"/>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 y="4566680"/>
            <a:ext cx="2652950" cy="231306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3284765" cy="2031999"/>
          </a:xfrm>
          <a:prstGeom prst="rect">
            <a:avLst/>
          </a:prstGeom>
        </p:spPr>
      </p:pic>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2865" y="4099625"/>
            <a:ext cx="1850054" cy="2780118"/>
          </a:xfrm>
          <a:prstGeom prst="rect">
            <a:avLst/>
          </a:prstGeom>
        </p:spPr>
      </p:pic>
      <p:pic>
        <p:nvPicPr>
          <p:cNvPr id="14" name="Picture 13">
            <a:extLst>
              <a:ext uri="{FF2B5EF4-FFF2-40B4-BE49-F238E27FC236}">
                <a16:creationId xmlns:a16="http://schemas.microsoft.com/office/drawing/2014/main" id="{00BDD696-1068-48CB-AB9F-777CAA9FEED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19034" y="1332336"/>
            <a:ext cx="313695" cy="522515"/>
          </a:xfrm>
          <a:prstGeom prst="rect">
            <a:avLst/>
          </a:prstGeom>
        </p:spPr>
      </p:pic>
      <p:pic>
        <p:nvPicPr>
          <p:cNvPr id="15" name="Picture 14">
            <a:extLst>
              <a:ext uri="{FF2B5EF4-FFF2-40B4-BE49-F238E27FC236}">
                <a16:creationId xmlns:a16="http://schemas.microsoft.com/office/drawing/2014/main" id="{02EA4E84-9234-4E99-849D-D1A3AA829A99}"/>
              </a:ext>
            </a:extLst>
          </p:cNvPr>
          <p:cNvPicPr>
            <a:picLocks noChangeAspect="1"/>
          </p:cNvPicPr>
          <p:nvPr/>
        </p:nvPicPr>
        <p:blipFill>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19034" y="2721883"/>
            <a:ext cx="313695" cy="481424"/>
          </a:xfrm>
          <a:prstGeom prst="rect">
            <a:avLst/>
          </a:prstGeom>
        </p:spPr>
      </p:pic>
      <p:pic>
        <p:nvPicPr>
          <p:cNvPr id="16" name="Picture 15">
            <a:extLst>
              <a:ext uri="{FF2B5EF4-FFF2-40B4-BE49-F238E27FC236}">
                <a16:creationId xmlns:a16="http://schemas.microsoft.com/office/drawing/2014/main" id="{7583A840-434A-4A3A-8341-B28ACD41A52B}"/>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42274" y="3896164"/>
            <a:ext cx="312488" cy="403752"/>
          </a:xfrm>
          <a:prstGeom prst="rect">
            <a:avLst/>
          </a:prstGeom>
        </p:spPr>
      </p:pic>
      <p:pic>
        <p:nvPicPr>
          <p:cNvPr id="17" name="Picture 16">
            <a:extLst>
              <a:ext uri="{FF2B5EF4-FFF2-40B4-BE49-F238E27FC236}">
                <a16:creationId xmlns:a16="http://schemas.microsoft.com/office/drawing/2014/main" id="{263FF2A0-F2D0-45C2-A077-2989FA531301}"/>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514896">
            <a:off x="1030931" y="5167937"/>
            <a:ext cx="295510" cy="401753"/>
          </a:xfrm>
          <a:prstGeom prst="rect">
            <a:avLst/>
          </a:prstGeom>
        </p:spPr>
      </p:pic>
      <p:sp>
        <p:nvSpPr>
          <p:cNvPr id="18" name="Text Box 5">
            <a:extLst>
              <a:ext uri="{FF2B5EF4-FFF2-40B4-BE49-F238E27FC236}">
                <a16:creationId xmlns:a16="http://schemas.microsoft.com/office/drawing/2014/main" id="{89A25FCB-CE1C-4FC3-9116-4286812BB7E2}"/>
              </a:ext>
            </a:extLst>
          </p:cNvPr>
          <p:cNvSpPr txBox="1">
            <a:spLocks noChangeArrowheads="1"/>
          </p:cNvSpPr>
          <p:nvPr/>
        </p:nvSpPr>
        <p:spPr bwMode="auto">
          <a:xfrm>
            <a:off x="1312968" y="523465"/>
            <a:ext cx="9521372" cy="646331"/>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pPr>
            <a:r>
              <a:rPr lang="en-US" altLang="en-US" sz="3600" b="1">
                <a:solidFill>
                  <a:srgbClr val="CC0000"/>
                </a:solidFill>
                <a:latin typeface="Times New Roman" panose="02020603050405020304" pitchFamily="18" charset="0"/>
              </a:rPr>
              <a:t>1. </a:t>
            </a:r>
            <a:r>
              <a:rPr lang="en-US" altLang="en-US" sz="3600" b="1">
                <a:solidFill>
                  <a:srgbClr val="CC0000"/>
                </a:solidFill>
                <a:latin typeface="Times New Roman" panose="02020603050405020304" pitchFamily="18" charset="0"/>
                <a:cs typeface="Times New Roman" panose="02020603050405020304" pitchFamily="18" charset="0"/>
              </a:rPr>
              <a:t>Xác định chủ ngữ vị ngữ trong từng câu.</a:t>
            </a:r>
            <a:endParaRPr lang="en-US" altLang="en-US" sz="3600" b="1">
              <a:solidFill>
                <a:srgbClr val="CC0000"/>
              </a:solidFill>
              <a:latin typeface="Times New Roman" panose="02020603050405020304" pitchFamily="18" charset="0"/>
            </a:endParaRPr>
          </a:p>
        </p:txBody>
      </p:sp>
      <p:sp>
        <p:nvSpPr>
          <p:cNvPr id="23" name="Text Box 2">
            <a:extLst>
              <a:ext uri="{FF2B5EF4-FFF2-40B4-BE49-F238E27FC236}">
                <a16:creationId xmlns:a16="http://schemas.microsoft.com/office/drawing/2014/main" id="{081B5679-6E6E-42DB-BCEC-D3E4538241D9}"/>
              </a:ext>
            </a:extLst>
          </p:cNvPr>
          <p:cNvSpPr txBox="1">
            <a:spLocks noChangeArrowheads="1"/>
          </p:cNvSpPr>
          <p:nvPr/>
        </p:nvSpPr>
        <p:spPr bwMode="auto">
          <a:xfrm>
            <a:off x="1371186" y="2700985"/>
            <a:ext cx="1069362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2060"/>
                </a:solidFill>
                <a:latin typeface="Times New Roman" panose="02020603050405020304" pitchFamily="18" charset="0"/>
              </a:rPr>
              <a:t>Hễ con chó đi chậm, con khỉ cấu hai tai chó giật giật. </a:t>
            </a:r>
          </a:p>
        </p:txBody>
      </p:sp>
      <p:sp>
        <p:nvSpPr>
          <p:cNvPr id="25" name="TextBox 24">
            <a:extLst>
              <a:ext uri="{FF2B5EF4-FFF2-40B4-BE49-F238E27FC236}">
                <a16:creationId xmlns:a16="http://schemas.microsoft.com/office/drawing/2014/main" id="{E1C9FED1-4732-4338-A04B-82F2949DA942}"/>
              </a:ext>
            </a:extLst>
          </p:cNvPr>
          <p:cNvSpPr txBox="1"/>
          <p:nvPr/>
        </p:nvSpPr>
        <p:spPr>
          <a:xfrm>
            <a:off x="1371186" y="1258649"/>
            <a:ext cx="10753724" cy="954107"/>
          </a:xfrm>
          <a:prstGeom prst="rect">
            <a:avLst/>
          </a:prstGeom>
          <a:noFill/>
          <a:ln>
            <a:noFill/>
          </a:ln>
        </p:spPr>
        <p:txBody>
          <a:bodyPr wrap="square">
            <a:spAutoFit/>
          </a:bodyPr>
          <a:lstStyle/>
          <a:p>
            <a:pPr eaLnBrk="1" hangingPunct="1">
              <a:spcBef>
                <a:spcPct val="0"/>
              </a:spcBef>
              <a:buFontTx/>
              <a:buNone/>
            </a:pPr>
            <a:r>
              <a:rPr lang="en-US" altLang="en-US" sz="2800" b="1">
                <a:solidFill>
                  <a:srgbClr val="002060"/>
                </a:solidFill>
                <a:latin typeface="Times New Roman" panose="02020603050405020304" pitchFamily="18" charset="0"/>
              </a:rPr>
              <a:t>Mỗi lần dời nhà đi, bao giờ con khỉ cũng nhảy phóc lên ngồi trên lưng con chó to.</a:t>
            </a:r>
          </a:p>
        </p:txBody>
      </p:sp>
      <p:sp>
        <p:nvSpPr>
          <p:cNvPr id="26" name="Text Box 2">
            <a:extLst>
              <a:ext uri="{FF2B5EF4-FFF2-40B4-BE49-F238E27FC236}">
                <a16:creationId xmlns:a16="http://schemas.microsoft.com/office/drawing/2014/main" id="{6EFBD5B0-BF4B-4666-BFF0-001E47BFAD3B}"/>
              </a:ext>
            </a:extLst>
          </p:cNvPr>
          <p:cNvSpPr txBox="1">
            <a:spLocks noChangeArrowheads="1"/>
          </p:cNvSpPr>
          <p:nvPr/>
        </p:nvSpPr>
        <p:spPr bwMode="auto">
          <a:xfrm>
            <a:off x="1394426" y="3836430"/>
            <a:ext cx="1069362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2060"/>
                </a:solidFill>
                <a:latin typeface="Times New Roman" panose="02020603050405020304" pitchFamily="18" charset="0"/>
              </a:rPr>
              <a:t>Con chó chạy sải thì khỉ gò lưng như người phi ngựa.</a:t>
            </a:r>
          </a:p>
        </p:txBody>
      </p:sp>
      <p:sp>
        <p:nvSpPr>
          <p:cNvPr id="27" name="Text Box 2">
            <a:extLst>
              <a:ext uri="{FF2B5EF4-FFF2-40B4-BE49-F238E27FC236}">
                <a16:creationId xmlns:a16="http://schemas.microsoft.com/office/drawing/2014/main" id="{F1797FD9-D9ED-44CF-90C3-3E0673B458B1}"/>
              </a:ext>
            </a:extLst>
          </p:cNvPr>
          <p:cNvSpPr txBox="1">
            <a:spLocks noChangeArrowheads="1"/>
          </p:cNvSpPr>
          <p:nvPr/>
        </p:nvSpPr>
        <p:spPr bwMode="auto">
          <a:xfrm>
            <a:off x="1354762" y="4891760"/>
            <a:ext cx="10693624"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2060"/>
                </a:solidFill>
                <a:latin typeface="Times New Roman" panose="02020603050405020304" pitchFamily="18" charset="0"/>
              </a:rPr>
              <a:t>Chó chạy thong thả, khỉ buông thõng hai tay, ngồi ngúc nga ngúc ngắc.</a:t>
            </a:r>
          </a:p>
        </p:txBody>
      </p:sp>
      <p:cxnSp>
        <p:nvCxnSpPr>
          <p:cNvPr id="19" name="Straight Connector 18">
            <a:extLst>
              <a:ext uri="{FF2B5EF4-FFF2-40B4-BE49-F238E27FC236}">
                <a16:creationId xmlns:a16="http://schemas.microsoft.com/office/drawing/2014/main" id="{C8EF4565-43AD-4091-8F07-6609D65E7E46}"/>
              </a:ext>
            </a:extLst>
          </p:cNvPr>
          <p:cNvCxnSpPr>
            <a:cxnSpLocks/>
          </p:cNvCxnSpPr>
          <p:nvPr/>
        </p:nvCxnSpPr>
        <p:spPr>
          <a:xfrm>
            <a:off x="2246481" y="1158900"/>
            <a:ext cx="36082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3FBB0-F4F3-4F76-A9EB-A8B5589ED39E}"/>
              </a:ext>
            </a:extLst>
          </p:cNvPr>
          <p:cNvCxnSpPr>
            <a:cxnSpLocks/>
          </p:cNvCxnSpPr>
          <p:nvPr/>
        </p:nvCxnSpPr>
        <p:spPr>
          <a:xfrm>
            <a:off x="5956997" y="1158900"/>
            <a:ext cx="12058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139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1B10A9-D529-44ED-9AB5-071390CE9925}"/>
              </a:ext>
            </a:extLst>
          </p:cNvPr>
          <p:cNvGrpSpPr/>
          <p:nvPr/>
        </p:nvGrpSpPr>
        <p:grpSpPr>
          <a:xfrm>
            <a:off x="3356771" y="153243"/>
            <a:ext cx="4474386" cy="2691558"/>
            <a:chOff x="2657482" y="566057"/>
            <a:chExt cx="4881246" cy="5110390"/>
          </a:xfrm>
        </p:grpSpPr>
        <p:sp>
          <p:nvSpPr>
            <p:cNvPr id="2"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a:extLst>
              <a:ext uri="{FF2B5EF4-FFF2-40B4-BE49-F238E27FC236}">
                <a16:creationId xmlns:a16="http://schemas.microsoft.com/office/drawing/2014/main" id="{0F707AE0-DC6C-464F-A190-716081BB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891" y="313103"/>
            <a:ext cx="3306880" cy="5979798"/>
          </a:xfrm>
          <a:prstGeom prst="rect">
            <a:avLst/>
          </a:prstGeom>
        </p:spPr>
      </p:pic>
      <p:sp>
        <p:nvSpPr>
          <p:cNvPr id="18" name="文本框 17">
            <a:extLst>
              <a:ext uri="{FF2B5EF4-FFF2-40B4-BE49-F238E27FC236}">
                <a16:creationId xmlns:a16="http://schemas.microsoft.com/office/drawing/2014/main" id="{7C9A62C3-380F-4CA8-B4CE-3380D4D08D98}"/>
              </a:ext>
            </a:extLst>
          </p:cNvPr>
          <p:cNvSpPr txBox="1"/>
          <p:nvPr/>
        </p:nvSpPr>
        <p:spPr>
          <a:xfrm>
            <a:off x="3632190" y="332999"/>
            <a:ext cx="3897188" cy="21810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r>
              <a:rPr lang="en-US" altLang="en-US">
                <a:solidFill>
                  <a:srgbClr val="002060"/>
                </a:solidFill>
                <a:latin typeface="Times New Roman" panose="02020603050405020304" pitchFamily="18" charset="0"/>
              </a:rPr>
              <a:t>Muốn tìm chủ ngữ trong câu em đặt câu hỏi nào?</a:t>
            </a:r>
          </a:p>
        </p:txBody>
      </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3715657"/>
            <a:ext cx="3629026" cy="316408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8000" y="1"/>
            <a:ext cx="4064000" cy="2514044"/>
          </a:xfrm>
          <a:prstGeom prst="rect">
            <a:avLst/>
          </a:prstGeom>
        </p:spPr>
      </p:pic>
      <p:grpSp>
        <p:nvGrpSpPr>
          <p:cNvPr id="10" name="组合 15">
            <a:extLst>
              <a:ext uri="{FF2B5EF4-FFF2-40B4-BE49-F238E27FC236}">
                <a16:creationId xmlns:a16="http://schemas.microsoft.com/office/drawing/2014/main" id="{40D68F85-3964-44BE-8395-2B5A289AA489}"/>
              </a:ext>
            </a:extLst>
          </p:cNvPr>
          <p:cNvGrpSpPr/>
          <p:nvPr/>
        </p:nvGrpSpPr>
        <p:grpSpPr>
          <a:xfrm rot="384730">
            <a:off x="4247195" y="3041759"/>
            <a:ext cx="4474386" cy="2285922"/>
            <a:chOff x="2206754" y="916448"/>
            <a:chExt cx="4695813" cy="3901755"/>
          </a:xfrm>
        </p:grpSpPr>
        <p:sp>
          <p:nvSpPr>
            <p:cNvPr id="11" name="对话气泡: 椭圆形 13">
              <a:extLst>
                <a:ext uri="{FF2B5EF4-FFF2-40B4-BE49-F238E27FC236}">
                  <a16:creationId xmlns:a16="http://schemas.microsoft.com/office/drawing/2014/main" id="{7C5E476E-A299-475E-9E69-E526293B6983}"/>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话气泡: 椭圆形 13">
              <a:extLst>
                <a:ext uri="{FF2B5EF4-FFF2-40B4-BE49-F238E27FC236}">
                  <a16:creationId xmlns:a16="http://schemas.microsoft.com/office/drawing/2014/main" id="{3219F9BA-BE2F-46D9-8013-94368CF8148D}"/>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5E5BC9B1-C9BA-4460-A52D-65EAC05CA80D}"/>
              </a:ext>
            </a:extLst>
          </p:cNvPr>
          <p:cNvSpPr txBox="1"/>
          <p:nvPr/>
        </p:nvSpPr>
        <p:spPr>
          <a:xfrm>
            <a:off x="4452754" y="3258153"/>
            <a:ext cx="3608455" cy="1612942"/>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r>
              <a:rPr lang="en-US" altLang="en-US" sz="4000">
                <a:solidFill>
                  <a:srgbClr val="002060"/>
                </a:solidFill>
                <a:latin typeface="Times New Roman" panose="02020603050405020304" pitchFamily="18" charset="0"/>
              </a:rPr>
              <a:t>Câu hỏi: Ai? Cái gì? Con gì?</a:t>
            </a:r>
          </a:p>
        </p:txBody>
      </p:sp>
      <p:pic>
        <p:nvPicPr>
          <p:cNvPr id="14" name="图片 2">
            <a:extLst>
              <a:ext uri="{FF2B5EF4-FFF2-40B4-BE49-F238E27FC236}">
                <a16:creationId xmlns:a16="http://schemas.microsoft.com/office/drawing/2014/main" id="{CF4BB478-C946-47C7-8A58-89D126693B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31729">
            <a:off x="7781498" y="4347994"/>
            <a:ext cx="2409655" cy="2549829"/>
          </a:xfrm>
          <a:prstGeom prst="rect">
            <a:avLst/>
          </a:prstGeom>
        </p:spPr>
      </p:pic>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spTree>
    <p:extLst>
      <p:ext uri="{BB962C8B-B14F-4D97-AF65-F5344CB8AC3E}">
        <p14:creationId xmlns:p14="http://schemas.microsoft.com/office/powerpoint/2010/main" val="188699690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1B10A9-D529-44ED-9AB5-071390CE9925}"/>
              </a:ext>
            </a:extLst>
          </p:cNvPr>
          <p:cNvGrpSpPr/>
          <p:nvPr/>
        </p:nvGrpSpPr>
        <p:grpSpPr>
          <a:xfrm>
            <a:off x="3356771" y="153243"/>
            <a:ext cx="4474386" cy="2691558"/>
            <a:chOff x="2657482" y="566057"/>
            <a:chExt cx="4881246" cy="5110390"/>
          </a:xfrm>
        </p:grpSpPr>
        <p:sp>
          <p:nvSpPr>
            <p:cNvPr id="2"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a:extLst>
              <a:ext uri="{FF2B5EF4-FFF2-40B4-BE49-F238E27FC236}">
                <a16:creationId xmlns:a16="http://schemas.microsoft.com/office/drawing/2014/main" id="{0F707AE0-DC6C-464F-A190-716081BB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891" y="313103"/>
            <a:ext cx="3306880" cy="5979798"/>
          </a:xfrm>
          <a:prstGeom prst="rect">
            <a:avLst/>
          </a:prstGeom>
        </p:spPr>
      </p:pic>
      <p:sp>
        <p:nvSpPr>
          <p:cNvPr id="18" name="文本框 17">
            <a:extLst>
              <a:ext uri="{FF2B5EF4-FFF2-40B4-BE49-F238E27FC236}">
                <a16:creationId xmlns:a16="http://schemas.microsoft.com/office/drawing/2014/main" id="{7C9A62C3-380F-4CA8-B4CE-3380D4D08D98}"/>
              </a:ext>
            </a:extLst>
          </p:cNvPr>
          <p:cNvSpPr txBox="1"/>
          <p:nvPr/>
        </p:nvSpPr>
        <p:spPr>
          <a:xfrm>
            <a:off x="3632190" y="332999"/>
            <a:ext cx="3897188" cy="21810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r>
              <a:rPr lang="en-US" altLang="en-US">
                <a:solidFill>
                  <a:srgbClr val="002060"/>
                </a:solidFill>
                <a:latin typeface="Times New Roman" panose="02020603050405020304" pitchFamily="18" charset="0"/>
              </a:rPr>
              <a:t>Muốn tìm vị ngữ trong câu em đặt câu hỏi nào?</a:t>
            </a:r>
          </a:p>
        </p:txBody>
      </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3715657"/>
            <a:ext cx="3629026" cy="316408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8000" y="1"/>
            <a:ext cx="4064000" cy="2514044"/>
          </a:xfrm>
          <a:prstGeom prst="rect">
            <a:avLst/>
          </a:prstGeom>
        </p:spPr>
      </p:pic>
      <p:grpSp>
        <p:nvGrpSpPr>
          <p:cNvPr id="10" name="组合 15">
            <a:extLst>
              <a:ext uri="{FF2B5EF4-FFF2-40B4-BE49-F238E27FC236}">
                <a16:creationId xmlns:a16="http://schemas.microsoft.com/office/drawing/2014/main" id="{40D68F85-3964-44BE-8395-2B5A289AA489}"/>
              </a:ext>
            </a:extLst>
          </p:cNvPr>
          <p:cNvGrpSpPr/>
          <p:nvPr/>
        </p:nvGrpSpPr>
        <p:grpSpPr>
          <a:xfrm rot="384730">
            <a:off x="4033410" y="3082478"/>
            <a:ext cx="4812571" cy="2285922"/>
            <a:chOff x="2206754" y="916448"/>
            <a:chExt cx="4695813" cy="3901755"/>
          </a:xfrm>
        </p:grpSpPr>
        <p:sp>
          <p:nvSpPr>
            <p:cNvPr id="11" name="对话气泡: 椭圆形 13">
              <a:extLst>
                <a:ext uri="{FF2B5EF4-FFF2-40B4-BE49-F238E27FC236}">
                  <a16:creationId xmlns:a16="http://schemas.microsoft.com/office/drawing/2014/main" id="{7C5E476E-A299-475E-9E69-E526293B6983}"/>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话气泡: 椭圆形 13">
              <a:extLst>
                <a:ext uri="{FF2B5EF4-FFF2-40B4-BE49-F238E27FC236}">
                  <a16:creationId xmlns:a16="http://schemas.microsoft.com/office/drawing/2014/main" id="{3219F9BA-BE2F-46D9-8013-94368CF8148D}"/>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5E5BC9B1-C9BA-4460-A52D-65EAC05CA80D}"/>
              </a:ext>
            </a:extLst>
          </p:cNvPr>
          <p:cNvSpPr txBox="1"/>
          <p:nvPr/>
        </p:nvSpPr>
        <p:spPr>
          <a:xfrm>
            <a:off x="4361609" y="3514122"/>
            <a:ext cx="3849417" cy="1323439"/>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en-US" sz="4000" spc="-140">
                <a:solidFill>
                  <a:srgbClr val="002060"/>
                </a:solidFill>
                <a:latin typeface="Times New Roman" panose="02020603050405020304" pitchFamily="18" charset="0"/>
              </a:rPr>
              <a:t>Câu hỏi: Là gì? Làm gì? Thế nào?</a:t>
            </a:r>
          </a:p>
        </p:txBody>
      </p:sp>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5" name="图片 6">
            <a:extLst>
              <a:ext uri="{FF2B5EF4-FFF2-40B4-BE49-F238E27FC236}">
                <a16:creationId xmlns:a16="http://schemas.microsoft.com/office/drawing/2014/main" id="{C1BF5EFC-8735-47E1-BCF8-C24CE4252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000" y="2915201"/>
            <a:ext cx="3414531" cy="3385382"/>
          </a:xfrm>
          <a:prstGeom prst="rect">
            <a:avLst/>
          </a:prstGeom>
        </p:spPr>
      </p:pic>
      <p:grpSp>
        <p:nvGrpSpPr>
          <p:cNvPr id="16" name="组合 5">
            <a:extLst>
              <a:ext uri="{FF2B5EF4-FFF2-40B4-BE49-F238E27FC236}">
                <a16:creationId xmlns:a16="http://schemas.microsoft.com/office/drawing/2014/main" id="{454B33BD-92C5-4A52-A43C-60E8DB020A96}"/>
              </a:ext>
            </a:extLst>
          </p:cNvPr>
          <p:cNvGrpSpPr/>
          <p:nvPr/>
        </p:nvGrpSpPr>
        <p:grpSpPr>
          <a:xfrm>
            <a:off x="8017576" y="5660751"/>
            <a:ext cx="2660174" cy="1183965"/>
            <a:chOff x="9391779" y="193843"/>
            <a:chExt cx="1401002" cy="738427"/>
          </a:xfrm>
        </p:grpSpPr>
        <p:grpSp>
          <p:nvGrpSpPr>
            <p:cNvPr id="17" name="组合 4">
              <a:extLst>
                <a:ext uri="{FF2B5EF4-FFF2-40B4-BE49-F238E27FC236}">
                  <a16:creationId xmlns:a16="http://schemas.microsoft.com/office/drawing/2014/main" id="{50D13EBC-161A-494F-83F3-0C548ACF57D9}"/>
                </a:ext>
              </a:extLst>
            </p:cNvPr>
            <p:cNvGrpSpPr/>
            <p:nvPr/>
          </p:nvGrpSpPr>
          <p:grpSpPr>
            <a:xfrm>
              <a:off x="9391779" y="218794"/>
              <a:ext cx="1401002" cy="713476"/>
              <a:chOff x="9391779" y="218794"/>
              <a:chExt cx="1401002" cy="713476"/>
            </a:xfrm>
          </p:grpSpPr>
          <p:sp>
            <p:nvSpPr>
              <p:cNvPr id="20" name="任意多边形: 形状 3">
                <a:extLst>
                  <a:ext uri="{FF2B5EF4-FFF2-40B4-BE49-F238E27FC236}">
                    <a16:creationId xmlns:a16="http://schemas.microsoft.com/office/drawing/2014/main" id="{48B48E77-F13C-4BE3-B696-6FF92B14C2CB}"/>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13">
                <a:extLst>
                  <a:ext uri="{FF2B5EF4-FFF2-40B4-BE49-F238E27FC236}">
                    <a16:creationId xmlns:a16="http://schemas.microsoft.com/office/drawing/2014/main" id="{A42D2347-0384-499D-B7E1-C1BFE18D0912}"/>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7">
              <a:extLst>
                <a:ext uri="{FF2B5EF4-FFF2-40B4-BE49-F238E27FC236}">
                  <a16:creationId xmlns:a16="http://schemas.microsoft.com/office/drawing/2014/main" id="{8D3D6DEF-8C62-4ECA-850A-DAB25C17F64D}"/>
                </a:ext>
              </a:extLst>
            </p:cNvPr>
            <p:cNvSpPr txBox="1"/>
            <p:nvPr/>
          </p:nvSpPr>
          <p:spPr>
            <a:xfrm>
              <a:off x="9458166" y="193843"/>
              <a:ext cx="1221014" cy="51528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spTree>
    <p:extLst>
      <p:ext uri="{BB962C8B-B14F-4D97-AF65-F5344CB8AC3E}">
        <p14:creationId xmlns:p14="http://schemas.microsoft.com/office/powerpoint/2010/main" val="391653244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1+#ppt_w/2"/>
                                          </p:val>
                                        </p:tav>
                                        <p:tav tm="100000">
                                          <p:val>
                                            <p:strVal val="#ppt_x"/>
                                          </p:val>
                                        </p:tav>
                                      </p:tavLst>
                                    </p:anim>
                                    <p:anim calcmode="lin" valueType="num">
                                      <p:cBhvr additive="base">
                                        <p:cTn id="25" dur="10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500"/>
                            </p:stCondLst>
                            <p:childTnLst>
                              <p:par>
                                <p:cTn id="38" presetID="10" presetClass="entr" presetSubtype="0" fill="hold" grpId="0" nodeType="after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36" y="1530600"/>
            <a:ext cx="3339554" cy="5121436"/>
          </a:xfrm>
          <a:prstGeom prst="rect">
            <a:avLst/>
          </a:prstGeom>
        </p:spPr>
      </p:pic>
      <p:grpSp>
        <p:nvGrpSpPr>
          <p:cNvPr id="31" name="组合 30">
            <a:extLst>
              <a:ext uri="{FF2B5EF4-FFF2-40B4-BE49-F238E27FC236}">
                <a16:creationId xmlns:a16="http://schemas.microsoft.com/office/drawing/2014/main" id="{0B77868B-C869-4F45-BBA5-B76AF7D6FD78}"/>
              </a:ext>
            </a:extLst>
          </p:cNvPr>
          <p:cNvGrpSpPr/>
          <p:nvPr/>
        </p:nvGrpSpPr>
        <p:grpSpPr>
          <a:xfrm>
            <a:off x="3596085" y="3187313"/>
            <a:ext cx="6566098" cy="3350608"/>
            <a:chOff x="2206754" y="916448"/>
            <a:chExt cx="4695813" cy="3901755"/>
          </a:xfrm>
        </p:grpSpPr>
        <p:sp>
          <p:nvSpPr>
            <p:cNvPr id="32" name="对话气泡: 椭圆形 13">
              <a:extLst>
                <a:ext uri="{FF2B5EF4-FFF2-40B4-BE49-F238E27FC236}">
                  <a16:creationId xmlns:a16="http://schemas.microsoft.com/office/drawing/2014/main" id="{E1FE5DDF-1767-405E-93B3-7E86FCCB0658}"/>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对话气泡: 椭圆形 13">
              <a:extLst>
                <a:ext uri="{FF2B5EF4-FFF2-40B4-BE49-F238E27FC236}">
                  <a16:creationId xmlns:a16="http://schemas.microsoft.com/office/drawing/2014/main" id="{35DB8B5F-2F32-4FB5-BAE0-5BA1D2226CF8}"/>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3F94242B-E0C4-403A-9E51-FF72E7D25271}"/>
              </a:ext>
            </a:extLst>
          </p:cNvPr>
          <p:cNvSpPr txBox="1"/>
          <p:nvPr/>
        </p:nvSpPr>
        <p:spPr>
          <a:xfrm>
            <a:off x="4183084" y="3696738"/>
            <a:ext cx="5258303" cy="2173352"/>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r>
              <a:rPr lang="en-US" altLang="zh-CN" dirty="0" err="1">
                <a:solidFill>
                  <a:srgbClr val="7030A0"/>
                </a:solidFill>
                <a:latin typeface="UTM French Vanilla" panose="02040603050506020204" pitchFamily="18" charset="0"/>
              </a:rPr>
              <a:t>Chủ</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ngữ</a:t>
            </a:r>
            <a:r>
              <a:rPr lang="en-US" altLang="zh-CN" dirty="0">
                <a:solidFill>
                  <a:srgbClr val="7030A0"/>
                </a:solidFill>
                <a:latin typeface="UTM French Vanilla" panose="02040603050506020204" pitchFamily="18" charset="0"/>
              </a:rPr>
              <a:t>:</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Đèn</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hoa</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kì</a:t>
            </a:r>
            <a:endParaRPr lang="en-US" altLang="zh-CN" dirty="0">
              <a:solidFill>
                <a:schemeClr val="tx1">
                  <a:lumMod val="75000"/>
                  <a:lumOff val="25000"/>
                </a:schemeClr>
              </a:solidFill>
              <a:latin typeface="UTM French Vanilla" panose="02040603050506020204" pitchFamily="18" charset="0"/>
            </a:endParaRPr>
          </a:p>
          <a:p>
            <a:pPr algn="just"/>
            <a:r>
              <a:rPr lang="en-US" altLang="zh-CN" dirty="0" err="1">
                <a:solidFill>
                  <a:srgbClr val="009C17"/>
                </a:solidFill>
                <a:latin typeface="UTM French Vanilla" panose="02040603050506020204" pitchFamily="18" charset="0"/>
              </a:rPr>
              <a:t>Vị</a:t>
            </a:r>
            <a:r>
              <a:rPr lang="en-US" altLang="zh-CN" dirty="0">
                <a:solidFill>
                  <a:srgbClr val="009C17"/>
                </a:solidFill>
                <a:latin typeface="UTM French Vanilla" panose="02040603050506020204" pitchFamily="18" charset="0"/>
              </a:rPr>
              <a:t> </a:t>
            </a:r>
            <a:r>
              <a:rPr lang="en-US" altLang="zh-CN" dirty="0" err="1">
                <a:solidFill>
                  <a:srgbClr val="009C17"/>
                </a:solidFill>
                <a:latin typeface="UTM French Vanilla" panose="02040603050506020204" pitchFamily="18" charset="0"/>
              </a:rPr>
              <a:t>ngữ</a:t>
            </a:r>
            <a:r>
              <a:rPr lang="en-US" altLang="zh-CN" dirty="0">
                <a:solidFill>
                  <a:srgbClr val="009C17"/>
                </a:solidFill>
                <a:latin typeface="UTM French Vanilla" panose="02040603050506020204" pitchFamily="18" charset="0"/>
              </a:rPr>
              <a:t>:</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lại</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không</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sáng</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bằng</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đèn</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tọa</a:t>
            </a:r>
            <a:r>
              <a:rPr lang="en-US" altLang="zh-CN" dirty="0">
                <a:solidFill>
                  <a:schemeClr val="tx1">
                    <a:lumMod val="75000"/>
                    <a:lumOff val="25000"/>
                  </a:schemeClr>
                </a:solidFill>
                <a:latin typeface="UTM French Vanilla" panose="02040603050506020204" pitchFamily="18" charset="0"/>
              </a:rPr>
              <a:t> </a:t>
            </a:r>
            <a:r>
              <a:rPr lang="en-US" altLang="zh-CN" dirty="0" err="1">
                <a:solidFill>
                  <a:schemeClr val="tx1">
                    <a:lumMod val="75000"/>
                    <a:lumOff val="25000"/>
                  </a:schemeClr>
                </a:solidFill>
                <a:latin typeface="UTM French Vanilla" panose="02040603050506020204" pitchFamily="18" charset="0"/>
              </a:rPr>
              <a:t>đăng</a:t>
            </a:r>
            <a:endParaRPr lang="en-US" altLang="zh-CN" dirty="0">
              <a:solidFill>
                <a:schemeClr val="tx1">
                  <a:lumMod val="75000"/>
                  <a:lumOff val="25000"/>
                </a:schemeClr>
              </a:solidFill>
              <a:latin typeface="UTM French Vanilla" panose="02040603050506020204" pitchFamily="18" charset="0"/>
            </a:endParaRPr>
          </a:p>
        </p:txBody>
      </p:sp>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31729">
            <a:off x="9227219" y="4690114"/>
            <a:ext cx="2409655" cy="254982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441387" y="3957226"/>
            <a:ext cx="1401002" cy="826188"/>
            <a:chOff x="9391779" y="193843"/>
            <a:chExt cx="1401002" cy="826188"/>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grpSp>
        <p:nvGrpSpPr>
          <p:cNvPr id="20" name="组合 30">
            <a:extLst>
              <a:ext uri="{FF2B5EF4-FFF2-40B4-BE49-F238E27FC236}">
                <a16:creationId xmlns:a16="http://schemas.microsoft.com/office/drawing/2014/main" id="{2FD7600E-7FC9-41C1-A51F-A89C8CD5B25C}"/>
              </a:ext>
            </a:extLst>
          </p:cNvPr>
          <p:cNvGrpSpPr/>
          <p:nvPr/>
        </p:nvGrpSpPr>
        <p:grpSpPr>
          <a:xfrm>
            <a:off x="2801258" y="440406"/>
            <a:ext cx="8638778" cy="2559377"/>
            <a:chOff x="1251662" y="1243647"/>
            <a:chExt cx="6556824" cy="4453996"/>
          </a:xfrm>
        </p:grpSpPr>
        <p:sp>
          <p:nvSpPr>
            <p:cNvPr id="21" name="任意多边形: 形状 27">
              <a:extLst>
                <a:ext uri="{FF2B5EF4-FFF2-40B4-BE49-F238E27FC236}">
                  <a16:creationId xmlns:a16="http://schemas.microsoft.com/office/drawing/2014/main" id="{2EE08B67-4982-401A-B53B-9D0BEF5B38A0}"/>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矩形: 圆角 29">
              <a:extLst>
                <a:ext uri="{FF2B5EF4-FFF2-40B4-BE49-F238E27FC236}">
                  <a16:creationId xmlns:a16="http://schemas.microsoft.com/office/drawing/2014/main" id="{5AA9476E-9D83-468B-ADA3-610A75D238B3}"/>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3" name="文本框 18">
            <a:extLst>
              <a:ext uri="{FF2B5EF4-FFF2-40B4-BE49-F238E27FC236}">
                <a16:creationId xmlns:a16="http://schemas.microsoft.com/office/drawing/2014/main" id="{69C3405F-5313-4AD3-889C-22ED47875033}"/>
              </a:ext>
            </a:extLst>
          </p:cNvPr>
          <p:cNvSpPr txBox="1"/>
          <p:nvPr/>
        </p:nvSpPr>
        <p:spPr>
          <a:xfrm>
            <a:off x="3237963" y="563569"/>
            <a:ext cx="7765368" cy="228126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en-US" altLang="zh-CN" sz="4000" dirty="0" err="1">
                <a:solidFill>
                  <a:srgbClr val="7030A0"/>
                </a:solidFill>
                <a:latin typeface="UTM French Vanilla" panose="02040603050506020204" pitchFamily="18" charset="0"/>
              </a:rPr>
              <a:t>Xác</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định</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chủ</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ngữ</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vị</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ngữ</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trong</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câu</a:t>
            </a:r>
            <a:r>
              <a:rPr lang="en-US" altLang="zh-CN" sz="4000" dirty="0">
                <a:solidFill>
                  <a:srgbClr val="7030A0"/>
                </a:solidFill>
                <a:latin typeface="UTM French Vanilla" panose="02040603050506020204" pitchFamily="18" charset="0"/>
              </a:rPr>
              <a:t> </a:t>
            </a:r>
            <a:r>
              <a:rPr lang="en-US" altLang="zh-CN" sz="4000" dirty="0" err="1">
                <a:solidFill>
                  <a:srgbClr val="7030A0"/>
                </a:solidFill>
                <a:latin typeface="UTM French Vanilla" panose="02040603050506020204" pitchFamily="18" charset="0"/>
              </a:rPr>
              <a:t>sau</a:t>
            </a:r>
            <a:r>
              <a:rPr lang="en-US" altLang="zh-CN" sz="4000" dirty="0">
                <a:solidFill>
                  <a:srgbClr val="7030A0"/>
                </a:solidFill>
                <a:latin typeface="UTM French Vanilla" panose="02040603050506020204" pitchFamily="18" charset="0"/>
              </a:rPr>
              <a:t>:</a:t>
            </a:r>
          </a:p>
          <a:p>
            <a:pPr algn="just"/>
            <a:r>
              <a:rPr lang="en-US" altLang="zh-CN" sz="3200" dirty="0" err="1">
                <a:solidFill>
                  <a:schemeClr val="tx1">
                    <a:lumMod val="75000"/>
                    <a:lumOff val="25000"/>
                  </a:schemeClr>
                </a:solidFill>
                <a:latin typeface="UTM French Vanilla" panose="02040603050506020204" pitchFamily="18" charset="0"/>
              </a:rPr>
              <a:t>Đèn</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hoa</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kì</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lại</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không</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sáng</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bằng</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đèn</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tọa</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đăng</a:t>
            </a:r>
            <a:r>
              <a:rPr lang="en-US" altLang="zh-CN" sz="3200" dirty="0">
                <a:solidFill>
                  <a:schemeClr val="tx1">
                    <a:lumMod val="75000"/>
                    <a:lumOff val="25000"/>
                  </a:schemeClr>
                </a:solidFill>
                <a:latin typeface="UTM French Vanilla" panose="02040603050506020204" pitchFamily="18" charset="0"/>
              </a:rPr>
              <a:t>.</a:t>
            </a:r>
          </a:p>
        </p:txBody>
      </p:sp>
    </p:spTree>
    <p:extLst>
      <p:ext uri="{BB962C8B-B14F-4D97-AF65-F5344CB8AC3E}">
        <p14:creationId xmlns:p14="http://schemas.microsoft.com/office/powerpoint/2010/main" val="29353022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childTnLst>
                          </p:cTn>
                        </p:par>
                        <p:par>
                          <p:cTn id="14" fill="hold">
                            <p:stCondLst>
                              <p:cond delay="5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1+#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FE649E7A-A5BD-4412-8C18-433B437DDD16}"/>
              </a:ext>
            </a:extLst>
          </p:cNvPr>
          <p:cNvGrpSpPr/>
          <p:nvPr/>
        </p:nvGrpSpPr>
        <p:grpSpPr>
          <a:xfrm>
            <a:off x="2968868" y="2714207"/>
            <a:ext cx="6559403" cy="3986415"/>
            <a:chOff x="564316" y="378816"/>
            <a:chExt cx="5393413" cy="3914606"/>
          </a:xfrm>
        </p:grpSpPr>
        <p:grpSp>
          <p:nvGrpSpPr>
            <p:cNvPr id="22" name="组合 21">
              <a:extLst>
                <a:ext uri="{FF2B5EF4-FFF2-40B4-BE49-F238E27FC236}">
                  <a16:creationId xmlns:a16="http://schemas.microsoft.com/office/drawing/2014/main" id="{98657421-1F5C-44C8-826A-6E5F86E10A79}"/>
                </a:ext>
              </a:extLst>
            </p:cNvPr>
            <p:cNvGrpSpPr/>
            <p:nvPr/>
          </p:nvGrpSpPr>
          <p:grpSpPr>
            <a:xfrm>
              <a:off x="732457" y="559663"/>
              <a:ext cx="5046217" cy="3694839"/>
              <a:chOff x="3057189" y="3555370"/>
              <a:chExt cx="5046217" cy="3694839"/>
            </a:xfrm>
          </p:grpSpPr>
          <p:sp>
            <p:nvSpPr>
              <p:cNvPr id="10" name="任意多边形: 形状 9">
                <a:extLst>
                  <a:ext uri="{FF2B5EF4-FFF2-40B4-BE49-F238E27FC236}">
                    <a16:creationId xmlns:a16="http://schemas.microsoft.com/office/drawing/2014/main" id="{F58A1221-C38C-4796-86CB-414163DEF1A5}"/>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684F3323-FB92-46F0-9957-4CC07A8A3E9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DD3C4D5C-8AAA-489A-B3AC-44BE716978AD}"/>
                </a:ext>
              </a:extLst>
            </p:cNvPr>
            <p:cNvGrpSpPr/>
            <p:nvPr/>
          </p:nvGrpSpPr>
          <p:grpSpPr>
            <a:xfrm>
              <a:off x="564316" y="378816"/>
              <a:ext cx="5393413" cy="3914606"/>
              <a:chOff x="564316" y="378816"/>
              <a:chExt cx="5393413" cy="3914606"/>
            </a:xfrm>
          </p:grpSpPr>
          <p:sp>
            <p:nvSpPr>
              <p:cNvPr id="12" name="任意多边形: 形状 11">
                <a:extLst>
                  <a:ext uri="{FF2B5EF4-FFF2-40B4-BE49-F238E27FC236}">
                    <a16:creationId xmlns:a16="http://schemas.microsoft.com/office/drawing/2014/main" id="{722212AA-F86D-4FEA-A554-6896BB629869}"/>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995AEA96-F41B-4DC6-9E67-6D65E3246410}"/>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4" name="任意多边形: 形状 13">
                <a:extLst>
                  <a:ext uri="{FF2B5EF4-FFF2-40B4-BE49-F238E27FC236}">
                    <a16:creationId xmlns:a16="http://schemas.microsoft.com/office/drawing/2014/main" id="{BEC21BA5-5C50-45D7-9578-F48CD8DB701B}"/>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7A567A10-3D96-4AC6-A356-255C9403AD6F}"/>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BB5C8988-84DA-4932-AD3F-6BD09D93D40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2D79BDA9-90BF-4DC9-A855-2296791876F1}"/>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9" name="任意多边形: 形状 18">
                <a:extLst>
                  <a:ext uri="{FF2B5EF4-FFF2-40B4-BE49-F238E27FC236}">
                    <a16:creationId xmlns:a16="http://schemas.microsoft.com/office/drawing/2014/main" id="{4D42AAA1-FA0E-40E1-84EC-3EC99BA2E2CB}"/>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A0A312A6-5AFF-4EAE-A567-8143017A38BC}"/>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形状 22">
              <a:extLst>
                <a:ext uri="{FF2B5EF4-FFF2-40B4-BE49-F238E27FC236}">
                  <a16:creationId xmlns:a16="http://schemas.microsoft.com/office/drawing/2014/main" id="{D72F5CF6-CD98-4EC9-BB77-A55936235751}"/>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2D99D285-844D-4829-99BD-06FE59579294}"/>
              </a:ext>
            </a:extLst>
          </p:cNvPr>
          <p:cNvSpPr txBox="1"/>
          <p:nvPr/>
        </p:nvSpPr>
        <p:spPr>
          <a:xfrm>
            <a:off x="3942691" y="3186125"/>
            <a:ext cx="4833073" cy="2601353"/>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r>
              <a:rPr lang="en-US" altLang="zh-CN" sz="3200" dirty="0" err="1">
                <a:solidFill>
                  <a:srgbClr val="7030A0"/>
                </a:solidFill>
                <a:latin typeface="UTM French Vanilla" panose="02040603050506020204" pitchFamily="18" charset="0"/>
              </a:rPr>
              <a:t>Chủ</a:t>
            </a:r>
            <a:r>
              <a:rPr lang="en-US" altLang="zh-CN" sz="3200" dirty="0">
                <a:solidFill>
                  <a:srgbClr val="7030A0"/>
                </a:solidFill>
                <a:latin typeface="UTM French Vanilla" panose="02040603050506020204" pitchFamily="18" charset="0"/>
              </a:rPr>
              <a:t> </a:t>
            </a:r>
            <a:r>
              <a:rPr lang="en-US" altLang="zh-CN" sz="3200" dirty="0" err="1">
                <a:solidFill>
                  <a:srgbClr val="7030A0"/>
                </a:solidFill>
                <a:latin typeface="UTM French Vanilla" panose="02040603050506020204" pitchFamily="18" charset="0"/>
              </a:rPr>
              <a:t>ngữ</a:t>
            </a:r>
            <a:r>
              <a:rPr lang="en-US" altLang="zh-CN" sz="3200" dirty="0">
                <a:solidFill>
                  <a:srgbClr val="7030A0"/>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Áo</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dài</a:t>
            </a:r>
            <a:endParaRPr lang="en-US" altLang="zh-CN" sz="3200" dirty="0">
              <a:solidFill>
                <a:schemeClr val="tx1">
                  <a:lumMod val="75000"/>
                  <a:lumOff val="25000"/>
                </a:schemeClr>
              </a:solidFill>
              <a:latin typeface="UTM French Vanilla" panose="02040603050506020204" pitchFamily="18" charset="0"/>
            </a:endParaRPr>
          </a:p>
          <a:p>
            <a:pPr algn="just"/>
            <a:r>
              <a:rPr lang="en-US" altLang="zh-CN" sz="3200" dirty="0" err="1">
                <a:solidFill>
                  <a:srgbClr val="009C17"/>
                </a:solidFill>
                <a:latin typeface="UTM French Vanilla" panose="02040603050506020204" pitchFamily="18" charset="0"/>
              </a:rPr>
              <a:t>Vị</a:t>
            </a:r>
            <a:r>
              <a:rPr lang="en-US" altLang="zh-CN" sz="3200" dirty="0">
                <a:solidFill>
                  <a:srgbClr val="009C17"/>
                </a:solidFill>
                <a:latin typeface="UTM French Vanilla" panose="02040603050506020204" pitchFamily="18" charset="0"/>
              </a:rPr>
              <a:t> </a:t>
            </a:r>
            <a:r>
              <a:rPr lang="en-US" altLang="zh-CN" sz="3200" dirty="0" err="1">
                <a:solidFill>
                  <a:srgbClr val="009C17"/>
                </a:solidFill>
                <a:latin typeface="UTM French Vanilla" panose="02040603050506020204" pitchFamily="18" charset="0"/>
              </a:rPr>
              <a:t>ngữ</a:t>
            </a:r>
            <a:r>
              <a:rPr lang="en-US" altLang="zh-CN" sz="3200" dirty="0">
                <a:solidFill>
                  <a:srgbClr val="009C17"/>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trở</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thành</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biểu</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tượng</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cho</a:t>
            </a:r>
            <a:r>
              <a:rPr lang="en-US" altLang="zh-CN" sz="3200" dirty="0">
                <a:solidFill>
                  <a:schemeClr val="tx1">
                    <a:lumMod val="75000"/>
                    <a:lumOff val="25000"/>
                  </a:schemeClr>
                </a:solidFill>
                <a:latin typeface="UTM French Vanilla" panose="02040603050506020204" pitchFamily="18" charset="0"/>
              </a:rPr>
              <a:t> y </a:t>
            </a:r>
            <a:r>
              <a:rPr lang="en-US" altLang="zh-CN" sz="3200" dirty="0" err="1">
                <a:solidFill>
                  <a:schemeClr val="tx1">
                    <a:lumMod val="75000"/>
                    <a:lumOff val="25000"/>
                  </a:schemeClr>
                </a:solidFill>
                <a:latin typeface="UTM French Vanilla" panose="02040603050506020204" pitchFamily="18" charset="0"/>
              </a:rPr>
              <a:t>phục</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truyền</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thống</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của</a:t>
            </a:r>
            <a:r>
              <a:rPr lang="en-US" altLang="zh-CN" sz="3200" dirty="0">
                <a:solidFill>
                  <a:schemeClr val="tx1">
                    <a:lumMod val="75000"/>
                    <a:lumOff val="25000"/>
                  </a:schemeClr>
                </a:solidFill>
                <a:latin typeface="UTM French Vanilla" panose="02040603050506020204" pitchFamily="18" charset="0"/>
              </a:rPr>
              <a:t> </a:t>
            </a:r>
            <a:r>
              <a:rPr lang="en-US" altLang="zh-CN" sz="3200" dirty="0" err="1">
                <a:solidFill>
                  <a:schemeClr val="tx1">
                    <a:lumMod val="75000"/>
                    <a:lumOff val="25000"/>
                  </a:schemeClr>
                </a:solidFill>
                <a:latin typeface="UTM French Vanilla" panose="02040603050506020204" pitchFamily="18" charset="0"/>
              </a:rPr>
              <a:t>Việt</a:t>
            </a:r>
            <a:r>
              <a:rPr lang="en-US" altLang="zh-CN" sz="3200" dirty="0">
                <a:solidFill>
                  <a:schemeClr val="tx1">
                    <a:lumMod val="75000"/>
                    <a:lumOff val="25000"/>
                  </a:schemeClr>
                </a:solidFill>
                <a:latin typeface="UTM French Vanilla" panose="02040603050506020204" pitchFamily="18" charset="0"/>
              </a:rPr>
              <a:t> Nam.</a:t>
            </a:r>
          </a:p>
        </p:txBody>
      </p:sp>
      <p:pic>
        <p:nvPicPr>
          <p:cNvPr id="32" name="图片 31">
            <a:extLst>
              <a:ext uri="{FF2B5EF4-FFF2-40B4-BE49-F238E27FC236}">
                <a16:creationId xmlns:a16="http://schemas.microsoft.com/office/drawing/2014/main" id="{E35665DE-0BB6-43EE-BF9C-69D13552E5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a:extLst>
              <a:ext uri="{FF2B5EF4-FFF2-40B4-BE49-F238E27FC236}">
                <a16:creationId xmlns:a16="http://schemas.microsoft.com/office/drawing/2014/main" id="{8296B1CA-F6D8-4F81-B2FB-C6F6809BCC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5" name="图片 24">
            <a:extLst>
              <a:ext uri="{FF2B5EF4-FFF2-40B4-BE49-F238E27FC236}">
                <a16:creationId xmlns:a16="http://schemas.microsoft.com/office/drawing/2014/main" id="{1CB082E4-A508-4E25-95C5-F146A0E49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6" name="图片 25">
            <a:extLst>
              <a:ext uri="{FF2B5EF4-FFF2-40B4-BE49-F238E27FC236}">
                <a16:creationId xmlns:a16="http://schemas.microsoft.com/office/drawing/2014/main" id="{476C58C0-6461-460D-B545-545E23E4D3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1582878" cy="6858000"/>
          </a:xfrm>
          <a:prstGeom prst="rect">
            <a:avLst/>
          </a:prstGeom>
        </p:spPr>
      </p:pic>
      <p:pic>
        <p:nvPicPr>
          <p:cNvPr id="28" name="图片 27">
            <a:extLst>
              <a:ext uri="{FF2B5EF4-FFF2-40B4-BE49-F238E27FC236}">
                <a16:creationId xmlns:a16="http://schemas.microsoft.com/office/drawing/2014/main" id="{B7E1ABED-A9EF-4D86-81BE-6EDAED0E55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9" name="图片 28">
            <a:extLst>
              <a:ext uri="{FF2B5EF4-FFF2-40B4-BE49-F238E27FC236}">
                <a16:creationId xmlns:a16="http://schemas.microsoft.com/office/drawing/2014/main" id="{CC28A636-F456-4D8A-9909-A42C4C74C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grpSp>
        <p:nvGrpSpPr>
          <p:cNvPr id="37" name="组合 5">
            <a:extLst>
              <a:ext uri="{FF2B5EF4-FFF2-40B4-BE49-F238E27FC236}">
                <a16:creationId xmlns:a16="http://schemas.microsoft.com/office/drawing/2014/main" id="{AEC5D685-1D85-4A75-8783-D2C80B7B7655}"/>
              </a:ext>
            </a:extLst>
          </p:cNvPr>
          <p:cNvGrpSpPr/>
          <p:nvPr/>
        </p:nvGrpSpPr>
        <p:grpSpPr>
          <a:xfrm>
            <a:off x="8699082" y="5778963"/>
            <a:ext cx="1401002" cy="826188"/>
            <a:chOff x="9391779" y="193843"/>
            <a:chExt cx="1401002" cy="826188"/>
          </a:xfrm>
        </p:grpSpPr>
        <p:grpSp>
          <p:nvGrpSpPr>
            <p:cNvPr id="38" name="组合 4">
              <a:extLst>
                <a:ext uri="{FF2B5EF4-FFF2-40B4-BE49-F238E27FC236}">
                  <a16:creationId xmlns:a16="http://schemas.microsoft.com/office/drawing/2014/main" id="{03092C57-47EC-44BE-ADD4-A9D8442FECAC}"/>
                </a:ext>
              </a:extLst>
            </p:cNvPr>
            <p:cNvGrpSpPr/>
            <p:nvPr/>
          </p:nvGrpSpPr>
          <p:grpSpPr>
            <a:xfrm>
              <a:off x="9391779" y="218794"/>
              <a:ext cx="1401002" cy="713476"/>
              <a:chOff x="9391779" y="218794"/>
              <a:chExt cx="1401002" cy="713476"/>
            </a:xfrm>
          </p:grpSpPr>
          <p:sp>
            <p:nvSpPr>
              <p:cNvPr id="40" name="任意多边形: 形状 3">
                <a:extLst>
                  <a:ext uri="{FF2B5EF4-FFF2-40B4-BE49-F238E27FC236}">
                    <a16:creationId xmlns:a16="http://schemas.microsoft.com/office/drawing/2014/main" id="{B2D84590-BF91-4361-AC91-26DCCA766F62}"/>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13">
                <a:extLst>
                  <a:ext uri="{FF2B5EF4-FFF2-40B4-BE49-F238E27FC236}">
                    <a16:creationId xmlns:a16="http://schemas.microsoft.com/office/drawing/2014/main" id="{DC793EDE-DE2A-46AE-A75F-4A9B2F1AA38C}"/>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17">
              <a:extLst>
                <a:ext uri="{FF2B5EF4-FFF2-40B4-BE49-F238E27FC236}">
                  <a16:creationId xmlns:a16="http://schemas.microsoft.com/office/drawing/2014/main" id="{A65775C2-3941-4322-8396-EB709681EB71}"/>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pic>
        <p:nvPicPr>
          <p:cNvPr id="7" name="图片 6">
            <a:extLst>
              <a:ext uri="{FF2B5EF4-FFF2-40B4-BE49-F238E27FC236}">
                <a16:creationId xmlns:a16="http://schemas.microsoft.com/office/drawing/2014/main" id="{FE537A54-5AD7-4ED9-BEE3-64B27BBE24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7859" y="3054571"/>
            <a:ext cx="3414531" cy="3385382"/>
          </a:xfrm>
          <a:prstGeom prst="rect">
            <a:avLst/>
          </a:prstGeom>
        </p:spPr>
      </p:pic>
      <p:grpSp>
        <p:nvGrpSpPr>
          <p:cNvPr id="30" name="组合 5">
            <a:extLst>
              <a:ext uri="{FF2B5EF4-FFF2-40B4-BE49-F238E27FC236}">
                <a16:creationId xmlns:a16="http://schemas.microsoft.com/office/drawing/2014/main" id="{A2A06939-6E2C-4302-83BA-4530F020D9ED}"/>
              </a:ext>
            </a:extLst>
          </p:cNvPr>
          <p:cNvGrpSpPr/>
          <p:nvPr/>
        </p:nvGrpSpPr>
        <p:grpSpPr>
          <a:xfrm>
            <a:off x="9776345" y="6074341"/>
            <a:ext cx="1401002" cy="826188"/>
            <a:chOff x="9391779" y="193843"/>
            <a:chExt cx="1401002" cy="826188"/>
          </a:xfrm>
        </p:grpSpPr>
        <p:grpSp>
          <p:nvGrpSpPr>
            <p:cNvPr id="31" name="组合 4">
              <a:extLst>
                <a:ext uri="{FF2B5EF4-FFF2-40B4-BE49-F238E27FC236}">
                  <a16:creationId xmlns:a16="http://schemas.microsoft.com/office/drawing/2014/main" id="{9AF82FBB-2F9B-4CEA-BDEE-A9DA756DC436}"/>
                </a:ext>
              </a:extLst>
            </p:cNvPr>
            <p:cNvGrpSpPr/>
            <p:nvPr/>
          </p:nvGrpSpPr>
          <p:grpSpPr>
            <a:xfrm>
              <a:off x="9391779" y="218794"/>
              <a:ext cx="1401002" cy="713476"/>
              <a:chOff x="9391779" y="218794"/>
              <a:chExt cx="1401002" cy="713476"/>
            </a:xfrm>
          </p:grpSpPr>
          <p:sp>
            <p:nvSpPr>
              <p:cNvPr id="35" name="任意多边形: 形状 3">
                <a:extLst>
                  <a:ext uri="{FF2B5EF4-FFF2-40B4-BE49-F238E27FC236}">
                    <a16:creationId xmlns:a16="http://schemas.microsoft.com/office/drawing/2014/main" id="{2A0787F3-E82D-4A16-9BA0-B6166069193E}"/>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13">
                <a:extLst>
                  <a:ext uri="{FF2B5EF4-FFF2-40B4-BE49-F238E27FC236}">
                    <a16:creationId xmlns:a16="http://schemas.microsoft.com/office/drawing/2014/main" id="{83EBE4BF-CEE8-4CC8-B61D-B6F914041B73}"/>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17">
              <a:extLst>
                <a:ext uri="{FF2B5EF4-FFF2-40B4-BE49-F238E27FC236}">
                  <a16:creationId xmlns:a16="http://schemas.microsoft.com/office/drawing/2014/main" id="{AB7696CE-7B52-4F29-A957-218320924FB4}"/>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pic>
        <p:nvPicPr>
          <p:cNvPr id="42" name="图片 8">
            <a:extLst>
              <a:ext uri="{FF2B5EF4-FFF2-40B4-BE49-F238E27FC236}">
                <a16:creationId xmlns:a16="http://schemas.microsoft.com/office/drawing/2014/main" id="{FE2D84F9-EBF8-475C-B564-7BE9BD29A1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036" y="1530600"/>
            <a:ext cx="3339554" cy="5121436"/>
          </a:xfrm>
          <a:prstGeom prst="rect">
            <a:avLst/>
          </a:prstGeom>
        </p:spPr>
      </p:pic>
      <p:grpSp>
        <p:nvGrpSpPr>
          <p:cNvPr id="43" name="组合 30">
            <a:extLst>
              <a:ext uri="{FF2B5EF4-FFF2-40B4-BE49-F238E27FC236}">
                <a16:creationId xmlns:a16="http://schemas.microsoft.com/office/drawing/2014/main" id="{CFF193D4-4F39-4C2B-80EE-6D320684AB13}"/>
              </a:ext>
            </a:extLst>
          </p:cNvPr>
          <p:cNvGrpSpPr/>
          <p:nvPr/>
        </p:nvGrpSpPr>
        <p:grpSpPr>
          <a:xfrm>
            <a:off x="2566177" y="154830"/>
            <a:ext cx="8638778" cy="2559377"/>
            <a:chOff x="1251662" y="1243647"/>
            <a:chExt cx="6556824" cy="4453996"/>
          </a:xfrm>
        </p:grpSpPr>
        <p:sp>
          <p:nvSpPr>
            <p:cNvPr id="44" name="任意多边形: 形状 27">
              <a:extLst>
                <a:ext uri="{FF2B5EF4-FFF2-40B4-BE49-F238E27FC236}">
                  <a16:creationId xmlns:a16="http://schemas.microsoft.com/office/drawing/2014/main" id="{A8E21B13-616E-4284-9367-501DB476094B}"/>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矩形: 圆角 29">
              <a:extLst>
                <a:ext uri="{FF2B5EF4-FFF2-40B4-BE49-F238E27FC236}">
                  <a16:creationId xmlns:a16="http://schemas.microsoft.com/office/drawing/2014/main" id="{F194A1C9-C2CF-41E4-98D9-17A1AF77DA2B}"/>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6" name="文本框 18">
            <a:extLst>
              <a:ext uri="{FF2B5EF4-FFF2-40B4-BE49-F238E27FC236}">
                <a16:creationId xmlns:a16="http://schemas.microsoft.com/office/drawing/2014/main" id="{F8E0EFCC-6942-4D86-B5B5-4BC5ACB9DCB4}"/>
              </a:ext>
            </a:extLst>
          </p:cNvPr>
          <p:cNvSpPr txBox="1"/>
          <p:nvPr/>
        </p:nvSpPr>
        <p:spPr>
          <a:xfrm>
            <a:off x="3010379" y="263235"/>
            <a:ext cx="7765368" cy="188756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en-US" altLang="zh-CN" dirty="0" err="1">
                <a:solidFill>
                  <a:srgbClr val="7030A0"/>
                </a:solidFill>
                <a:latin typeface="UTM French Vanilla" panose="02040603050506020204" pitchFamily="18" charset="0"/>
              </a:rPr>
              <a:t>Xác</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định</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chủ</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ngữ</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vị</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ngữ</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trong</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câu</a:t>
            </a:r>
            <a:r>
              <a:rPr lang="en-US" altLang="zh-CN" dirty="0">
                <a:solidFill>
                  <a:srgbClr val="7030A0"/>
                </a:solidFill>
                <a:latin typeface="UTM French Vanilla" panose="02040603050506020204" pitchFamily="18" charset="0"/>
              </a:rPr>
              <a:t> </a:t>
            </a:r>
            <a:r>
              <a:rPr lang="en-US" altLang="zh-CN" dirty="0" err="1">
                <a:solidFill>
                  <a:srgbClr val="7030A0"/>
                </a:solidFill>
                <a:latin typeface="UTM French Vanilla" panose="02040603050506020204" pitchFamily="18" charset="0"/>
              </a:rPr>
              <a:t>sau</a:t>
            </a:r>
            <a:r>
              <a:rPr lang="en-US" altLang="zh-CN" dirty="0">
                <a:solidFill>
                  <a:srgbClr val="7030A0"/>
                </a:solidFill>
                <a:latin typeface="UTM French Vanilla" panose="02040603050506020204" pitchFamily="18" charset="0"/>
              </a:rPr>
              <a:t>:</a:t>
            </a:r>
          </a:p>
          <a:p>
            <a:pPr algn="just"/>
            <a:r>
              <a:rPr lang="en-US" altLang="zh-CN" sz="2800" dirty="0" err="1">
                <a:solidFill>
                  <a:schemeClr val="tx1">
                    <a:lumMod val="75000"/>
                    <a:lumOff val="25000"/>
                  </a:schemeClr>
                </a:solidFill>
                <a:latin typeface="UTM French Vanilla" panose="02040603050506020204" pitchFamily="18" charset="0"/>
              </a:rPr>
              <a:t>Áo</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dài</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trở</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thành</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biểu</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tượng</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cho</a:t>
            </a:r>
            <a:r>
              <a:rPr lang="en-US" altLang="zh-CN" sz="2800" dirty="0">
                <a:solidFill>
                  <a:schemeClr val="tx1">
                    <a:lumMod val="75000"/>
                    <a:lumOff val="25000"/>
                  </a:schemeClr>
                </a:solidFill>
                <a:latin typeface="UTM French Vanilla" panose="02040603050506020204" pitchFamily="18" charset="0"/>
              </a:rPr>
              <a:t> y </a:t>
            </a:r>
            <a:r>
              <a:rPr lang="en-US" altLang="zh-CN" sz="2800" dirty="0" err="1">
                <a:solidFill>
                  <a:schemeClr val="tx1">
                    <a:lumMod val="75000"/>
                    <a:lumOff val="25000"/>
                  </a:schemeClr>
                </a:solidFill>
                <a:latin typeface="UTM French Vanilla" panose="02040603050506020204" pitchFamily="18" charset="0"/>
              </a:rPr>
              <a:t>phục</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truyền</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thống</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của</a:t>
            </a:r>
            <a:r>
              <a:rPr lang="en-US" altLang="zh-CN" sz="2800" dirty="0">
                <a:solidFill>
                  <a:schemeClr val="tx1">
                    <a:lumMod val="75000"/>
                    <a:lumOff val="25000"/>
                  </a:schemeClr>
                </a:solidFill>
                <a:latin typeface="UTM French Vanilla" panose="02040603050506020204" pitchFamily="18" charset="0"/>
              </a:rPr>
              <a:t> </a:t>
            </a:r>
            <a:r>
              <a:rPr lang="en-US" altLang="zh-CN" sz="2800" dirty="0" err="1">
                <a:solidFill>
                  <a:schemeClr val="tx1">
                    <a:lumMod val="75000"/>
                    <a:lumOff val="25000"/>
                  </a:schemeClr>
                </a:solidFill>
                <a:latin typeface="UTM French Vanilla" panose="02040603050506020204" pitchFamily="18" charset="0"/>
              </a:rPr>
              <a:t>Việt</a:t>
            </a:r>
            <a:r>
              <a:rPr lang="en-US" altLang="zh-CN" sz="2800" dirty="0">
                <a:solidFill>
                  <a:schemeClr val="tx1">
                    <a:lumMod val="75000"/>
                    <a:lumOff val="25000"/>
                  </a:schemeClr>
                </a:solidFill>
                <a:latin typeface="UTM French Vanilla" panose="02040603050506020204" pitchFamily="18" charset="0"/>
              </a:rPr>
              <a:t> Nam.</a:t>
            </a:r>
          </a:p>
        </p:txBody>
      </p:sp>
    </p:spTree>
    <p:extLst>
      <p:ext uri="{BB962C8B-B14F-4D97-AF65-F5344CB8AC3E}">
        <p14:creationId xmlns:p14="http://schemas.microsoft.com/office/powerpoint/2010/main" val="170608075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strips(downLeft)">
                                      <p:cBhvr>
                                        <p:cTn id="13" dur="500"/>
                                        <p:tgtEl>
                                          <p:spTgt spid="43"/>
                                        </p:tgtEl>
                                      </p:cBhvr>
                                    </p:animEffect>
                                  </p:childTnLst>
                                </p:cTn>
                              </p:par>
                            </p:childTnLst>
                          </p:cTn>
                        </p:par>
                        <p:par>
                          <p:cTn id="14" fill="hold">
                            <p:stCondLst>
                              <p:cond delay="5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1000" fill="hold"/>
                                        <p:tgtEl>
                                          <p:spTgt spid="30"/>
                                        </p:tgtEl>
                                        <p:attrNameLst>
                                          <p:attrName>ppt_x</p:attrName>
                                        </p:attrNameLst>
                                      </p:cBhvr>
                                      <p:tavLst>
                                        <p:tav tm="0">
                                          <p:val>
                                            <p:strVal val="1+#ppt_w/2"/>
                                          </p:val>
                                        </p:tav>
                                        <p:tav tm="100000">
                                          <p:val>
                                            <p:strVal val="#ppt_x"/>
                                          </p:val>
                                        </p:tav>
                                      </p:tavLst>
                                    </p:anim>
                                    <p:anim calcmode="lin" valueType="num">
                                      <p:cBhvr additive="base">
                                        <p:cTn id="27" dur="1000" fill="hold"/>
                                        <p:tgtEl>
                                          <p:spTgt spid="3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1000" fill="hold"/>
                                        <p:tgtEl>
                                          <p:spTgt spid="37"/>
                                        </p:tgtEl>
                                        <p:attrNameLst>
                                          <p:attrName>ppt_x</p:attrName>
                                        </p:attrNameLst>
                                      </p:cBhvr>
                                      <p:tavLst>
                                        <p:tav tm="0">
                                          <p:val>
                                            <p:strVal val="1+#ppt_w/2"/>
                                          </p:val>
                                        </p:tav>
                                        <p:tav tm="100000">
                                          <p:val>
                                            <p:strVal val="#ppt_x"/>
                                          </p:val>
                                        </p:tav>
                                      </p:tavLst>
                                    </p:anim>
                                    <p:anim calcmode="lin" valueType="num">
                                      <p:cBhvr additive="base">
                                        <p:cTn id="31" dur="1000" fill="hold"/>
                                        <p:tgtEl>
                                          <p:spTgt spid="37"/>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2"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5" name="Picture 44">
            <a:extLst>
              <a:ext uri="{FF2B5EF4-FFF2-40B4-BE49-F238E27FC236}">
                <a16:creationId xmlns:a16="http://schemas.microsoft.com/office/drawing/2014/main" id="{21EFD1DD-226D-488F-B145-3B2FC1593C03}"/>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8499" b="93343" l="14545" r="83182">
                        <a14:foregroundMark x1="68750" y1="9632" x2="68750" y2="9632"/>
                        <a14:foregroundMark x1="75795" y1="8640" x2="75795" y2="8640"/>
                        <a14:foregroundMark x1="83295" y1="20397" x2="83295" y2="20397"/>
                        <a14:foregroundMark x1="17273" y1="76062" x2="17273" y2="76062"/>
                        <a14:foregroundMark x1="29091" y1="90652" x2="29091" y2="90652"/>
                        <a14:foregroundMark x1="24659" y1="93484" x2="30568" y2="93201"/>
                        <a14:foregroundMark x1="31364" y1="93059" x2="27841" y2="93059"/>
                        <a14:foregroundMark x1="15000" y1="78187" x2="15000" y2="78187"/>
                        <a14:foregroundMark x1="15568" y1="75779" x2="15114" y2="77337"/>
                        <a14:foregroundMark x1="15114" y1="75212" x2="14773" y2="76487"/>
                        <a14:foregroundMark x1="15227" y1="74788" x2="15114" y2="75212"/>
                        <a14:foregroundMark x1="14810" y1="74788" x2="14659" y2="75212"/>
                        <a14:foregroundMark x1="14962" y1="74363" x2="14810" y2="74788"/>
                        <a14:foregroundMark x1="15114" y1="73938" x2="14962" y2="74363"/>
                        <a14:foregroundMark x1="15227" y1="73654" x2="15227" y2="73654"/>
                        <a14:foregroundMark x1="15594" y1="75212" x2="15682" y2="82295"/>
                        <a14:foregroundMark x1="15589" y1="74788" x2="15594" y2="75212"/>
                        <a14:foregroundMark x1="15584" y1="74363" x2="15589" y2="74788"/>
                        <a14:foregroundMark x1="15579" y1="73938" x2="15584" y2="74363"/>
                        <a14:foregroundMark x1="15574" y1="73513" x2="15579" y2="73938"/>
                        <a14:foregroundMark x1="15568" y1="73088" x2="15574" y2="73513"/>
                        <a14:foregroundMark x1="14659" y1="79320" x2="15568" y2="83853"/>
                        <a14:foregroundMark x1="15057" y1="73513" x2="14886" y2="73938"/>
                        <a14:foregroundMark x1="15341" y1="72805" x2="15057" y2="73513"/>
                        <a14:foregroundMark x1="15795" y1="83428" x2="16705" y2="86119"/>
                        <a14:backgroundMark x1="15330" y1="86802" x2="15341" y2="87535"/>
                        <a14:backgroundMark x1="14659" y1="74363" x2="14659" y2="74363"/>
                        <a14:backgroundMark x1="14659" y1="75212" x2="14659" y2="75212"/>
                        <a14:backgroundMark x1="14773" y1="74788" x2="14773" y2="74788"/>
                        <a14:backgroundMark x1="14773" y1="73938" x2="14773" y2="73938"/>
                        <a14:backgroundMark x1="14886" y1="73513" x2="14886" y2="73513"/>
                        <a14:backgroundMark x1="36023" y1="67139" x2="56591" y2="43626"/>
                        <a14:backgroundMark x1="44545" y1="52833" x2="38523" y2="61048"/>
                        <a14:backgroundMark x1="41136" y1="65722" x2="50341" y2="55666"/>
                        <a14:backgroundMark x1="45227" y1="49433" x2="46477" y2="50992"/>
                        <a14:backgroundMark x1="48409" y1="48159" x2="50909" y2="50000"/>
                        <a14:backgroundMark x1="48068" y1="46884" x2="52727" y2="46884"/>
                        <a14:backgroundMark x1="47386" y1="46317" x2="51477" y2="45326"/>
                        <a14:backgroundMark x1="50000" y1="45326" x2="53409" y2="45467"/>
                        <a14:backgroundMark x1="41591" y1="56232" x2="45682" y2="50567"/>
                        <a14:backgroundMark x1="45682" y1="50567" x2="41136" y2="54674"/>
                        <a14:backgroundMark x1="45682" y1="56799" x2="51136" y2="49717"/>
                        <a14:backgroundMark x1="48068" y1="42776" x2="51705" y2="46317"/>
                        <a14:backgroundMark x1="47614" y1="43484" x2="53636" y2="50142"/>
                        <a14:backgroundMark x1="54886" y1="45467" x2="56364" y2="45042"/>
                        <a14:backgroundMark x1="50114" y1="47025" x2="59545" y2="45467"/>
                        <a14:backgroundMark x1="50227" y1="44193" x2="58295" y2="43484"/>
                        <a14:backgroundMark x1="49545" y1="45467" x2="61591" y2="47875"/>
                        <a14:backgroundMark x1="55455" y1="49292" x2="57386" y2="43768"/>
                        <a14:backgroundMark x1="47045" y1="46317" x2="54773" y2="44759"/>
                      </a14:backgroundRemoval>
                    </a14:imgEffect>
                  </a14:imgLayer>
                </a14:imgProps>
              </a:ext>
            </a:extLst>
          </a:blip>
          <a:srcRect l="13222" t="44699" r="45219" b="4368"/>
          <a:stretch/>
        </p:blipFill>
        <p:spPr>
          <a:xfrm rot="2699926">
            <a:off x="5200165" y="2297055"/>
            <a:ext cx="782025" cy="768907"/>
          </a:xfrm>
          <a:prstGeom prst="rect">
            <a:avLst/>
          </a:prstGeom>
        </p:spPr>
      </p:pic>
      <p:pic>
        <p:nvPicPr>
          <p:cNvPr id="46" name="Picture 45">
            <a:extLst>
              <a:ext uri="{FF2B5EF4-FFF2-40B4-BE49-F238E27FC236}">
                <a16:creationId xmlns:a16="http://schemas.microsoft.com/office/drawing/2014/main" id="{4CEF92A2-7E2A-4ECB-924A-FBC396CABCB3}"/>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499" b="93343" l="14545" r="83182">
                        <a14:foregroundMark x1="68750" y1="9632" x2="68750" y2="9632"/>
                        <a14:foregroundMark x1="75795" y1="8640" x2="75795" y2="8640"/>
                        <a14:foregroundMark x1="83295" y1="20397" x2="83295" y2="20397"/>
                        <a14:foregroundMark x1="17273" y1="76062" x2="17273" y2="76062"/>
                        <a14:foregroundMark x1="29091" y1="90652" x2="29091" y2="90652"/>
                        <a14:foregroundMark x1="24659" y1="93484" x2="30568" y2="93201"/>
                        <a14:foregroundMark x1="31364" y1="93059" x2="27841" y2="93059"/>
                        <a14:foregroundMark x1="15000" y1="78187" x2="15000" y2="78187"/>
                        <a14:foregroundMark x1="15568" y1="75779" x2="15114" y2="77337"/>
                        <a14:foregroundMark x1="15114" y1="75212" x2="14773" y2="76487"/>
                        <a14:foregroundMark x1="15227" y1="74788" x2="15114" y2="75212"/>
                        <a14:foregroundMark x1="14810" y1="74788" x2="14659" y2="75212"/>
                        <a14:foregroundMark x1="14962" y1="74363" x2="14810" y2="74788"/>
                        <a14:foregroundMark x1="15114" y1="73938" x2="14962" y2="74363"/>
                        <a14:foregroundMark x1="15227" y1="73654" x2="15227" y2="73654"/>
                        <a14:foregroundMark x1="15594" y1="75212" x2="15682" y2="82295"/>
                        <a14:foregroundMark x1="15589" y1="74788" x2="15594" y2="75212"/>
                        <a14:foregroundMark x1="15584" y1="74363" x2="15589" y2="74788"/>
                        <a14:foregroundMark x1="15579" y1="73938" x2="15584" y2="74363"/>
                        <a14:foregroundMark x1="15574" y1="73513" x2="15579" y2="73938"/>
                        <a14:foregroundMark x1="15568" y1="73088" x2="15574" y2="73513"/>
                        <a14:foregroundMark x1="14659" y1="79320" x2="15568" y2="83853"/>
                        <a14:foregroundMark x1="15057" y1="73513" x2="14886" y2="73938"/>
                        <a14:foregroundMark x1="15341" y1="72805" x2="15057" y2="73513"/>
                        <a14:foregroundMark x1="15795" y1="83428" x2="16705" y2="86119"/>
                        <a14:backgroundMark x1="15330" y1="86802" x2="15341" y2="87535"/>
                        <a14:backgroundMark x1="14659" y1="74363" x2="14659" y2="74363"/>
                        <a14:backgroundMark x1="14659" y1="75212" x2="14659" y2="75212"/>
                        <a14:backgroundMark x1="14773" y1="74788" x2="14773" y2="74788"/>
                        <a14:backgroundMark x1="14773" y1="73938" x2="14773" y2="73938"/>
                        <a14:backgroundMark x1="14886" y1="73513" x2="14886" y2="73513"/>
                        <a14:backgroundMark x1="48295" y1="53399" x2="65114" y2="31586"/>
                        <a14:backgroundMark x1="47386" y1="49575" x2="58182" y2="36261"/>
                        <a14:backgroundMark x1="50114" y1="46742" x2="56023" y2="39802"/>
                        <a14:backgroundMark x1="50455" y1="43201" x2="44773" y2="50283"/>
                        <a14:backgroundMark x1="50682" y1="44334" x2="57614" y2="35552"/>
                        <a14:backgroundMark x1="47841" y1="53683" x2="59432" y2="41785"/>
                        <a14:backgroundMark x1="51705" y1="53683" x2="55114" y2="49008"/>
                        <a14:backgroundMark x1="58409" y1="44476" x2="49205" y2="53683"/>
                        <a14:backgroundMark x1="56364" y1="44759" x2="44432" y2="58357"/>
                        <a14:backgroundMark x1="47386" y1="49150" x2="46023" y2="56374"/>
                        <a14:backgroundMark x1="46023" y1="50142" x2="46591" y2="56091"/>
                        <a14:backgroundMark x1="60341" y1="37960" x2="54205" y2="45609"/>
                      </a14:backgroundRemoval>
                    </a14:imgEffect>
                  </a14:imgLayer>
                </a14:imgProps>
              </a:ext>
            </a:extLst>
          </a:blip>
          <a:srcRect l="46065" t="4368" r="13289" b="45137"/>
          <a:stretch/>
        </p:blipFill>
        <p:spPr>
          <a:xfrm rot="2699926">
            <a:off x="6205846" y="2322529"/>
            <a:ext cx="764850" cy="762294"/>
          </a:xfrm>
          <a:prstGeom prst="rect">
            <a:avLst/>
          </a:prstGeom>
        </p:spPr>
      </p:pic>
      <p:pic>
        <p:nvPicPr>
          <p:cNvPr id="19" name="图片 18">
            <a:extLst>
              <a:ext uri="{FF2B5EF4-FFF2-40B4-BE49-F238E27FC236}">
                <a16:creationId xmlns:a16="http://schemas.microsoft.com/office/drawing/2014/main" id="{CA0315CD-9C48-4BB7-BE46-D03C6846C1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70" y="0"/>
            <a:ext cx="1441634" cy="5368845"/>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21" name="图片 20">
            <a:extLst>
              <a:ext uri="{FF2B5EF4-FFF2-40B4-BE49-F238E27FC236}">
                <a16:creationId xmlns:a16="http://schemas.microsoft.com/office/drawing/2014/main" id="{34341BAA-8E2A-4AE5-A897-DEB1EA53CB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967140" y="4906429"/>
            <a:ext cx="1082193" cy="1919375"/>
          </a:xfrm>
          <a:prstGeom prst="rect">
            <a:avLst/>
          </a:prstGeom>
        </p:spPr>
      </p:pic>
      <p:grpSp>
        <p:nvGrpSpPr>
          <p:cNvPr id="2" name="组合 1">
            <a:extLst>
              <a:ext uri="{FF2B5EF4-FFF2-40B4-BE49-F238E27FC236}">
                <a16:creationId xmlns:a16="http://schemas.microsoft.com/office/drawing/2014/main" id="{A6AD1579-FF74-4F40-B6A7-F071AFBCBB64}"/>
              </a:ext>
            </a:extLst>
          </p:cNvPr>
          <p:cNvGrpSpPr/>
          <p:nvPr/>
        </p:nvGrpSpPr>
        <p:grpSpPr>
          <a:xfrm>
            <a:off x="6123127" y="4507197"/>
            <a:ext cx="2590013" cy="1963319"/>
            <a:chOff x="6699258" y="4589276"/>
            <a:chExt cx="2806820" cy="1941641"/>
          </a:xfrm>
        </p:grpSpPr>
        <p:pic>
          <p:nvPicPr>
            <p:cNvPr id="11" name="图片 10">
              <a:extLst>
                <a:ext uri="{FF2B5EF4-FFF2-40B4-BE49-F238E27FC236}">
                  <a16:creationId xmlns:a16="http://schemas.microsoft.com/office/drawing/2014/main" id="{1A1BF5F1-DC51-4343-ACF2-A0236E70D4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27" name="图片 26">
              <a:extLst>
                <a:ext uri="{FF2B5EF4-FFF2-40B4-BE49-F238E27FC236}">
                  <a16:creationId xmlns:a16="http://schemas.microsoft.com/office/drawing/2014/main" id="{908B685C-F6E0-4240-83EC-8430B73B0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11"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12"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sp>
        <p:nvSpPr>
          <p:cNvPr id="35" name="文本框 34">
            <a:extLst>
              <a:ext uri="{FF2B5EF4-FFF2-40B4-BE49-F238E27FC236}">
                <a16:creationId xmlns:a16="http://schemas.microsoft.com/office/drawing/2014/main" id="{674BAFDF-A494-4DF2-BF6C-F91D2EB26921}"/>
              </a:ext>
            </a:extLst>
          </p:cNvPr>
          <p:cNvSpPr txBox="1"/>
          <p:nvPr/>
        </p:nvSpPr>
        <p:spPr>
          <a:xfrm>
            <a:off x="1678069" y="482868"/>
            <a:ext cx="2992942" cy="1107996"/>
          </a:xfrm>
          <a:prstGeom prst="rect">
            <a:avLst/>
          </a:prstGeom>
          <a:noFill/>
        </p:spPr>
        <p:txBody>
          <a:bodyPr wrap="square" rtlCol="0">
            <a:spAutoFit/>
          </a:bodyPr>
          <a:lstStyle/>
          <a:p>
            <a:pPr algn="ctr"/>
            <a:r>
              <a:rPr lang="en-US" altLang="zh-CN" sz="6600" kern="2400" dirty="0">
                <a:solidFill>
                  <a:srgbClr val="D69450"/>
                </a:solidFill>
                <a:latin typeface="Arial" panose="020B0604020202020204" pitchFamily="34" charset="0"/>
                <a:ea typeface="字魂20号-石头体" panose="00000500000000000000" pitchFamily="2" charset="-122"/>
                <a:cs typeface="Arial" panose="020B0604020202020204" pitchFamily="34" charset="0"/>
              </a:rPr>
              <a:t>LUYỆN</a:t>
            </a:r>
            <a:endParaRPr lang="zh-CN" altLang="en-US" sz="6600" kern="2400" dirty="0">
              <a:solidFill>
                <a:srgbClr val="D69450"/>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26" name="文本框 25">
            <a:extLst>
              <a:ext uri="{FF2B5EF4-FFF2-40B4-BE49-F238E27FC236}">
                <a16:creationId xmlns:a16="http://schemas.microsoft.com/office/drawing/2014/main" id="{B661B364-3522-4EBE-987E-95F4A03B2459}"/>
              </a:ext>
            </a:extLst>
          </p:cNvPr>
          <p:cNvSpPr txBox="1"/>
          <p:nvPr/>
        </p:nvSpPr>
        <p:spPr>
          <a:xfrm>
            <a:off x="4516821" y="525206"/>
            <a:ext cx="1702096" cy="1107996"/>
          </a:xfrm>
          <a:prstGeom prst="rect">
            <a:avLst/>
          </a:prstGeom>
          <a:noFill/>
        </p:spPr>
        <p:txBody>
          <a:bodyPr wrap="square" rtlCol="0">
            <a:spAutoFit/>
          </a:bodyPr>
          <a:lstStyle/>
          <a:p>
            <a:pPr algn="ctr"/>
            <a:r>
              <a:rPr lang="en-US" altLang="zh-CN" sz="6600" kern="2400" dirty="0">
                <a:solidFill>
                  <a:srgbClr val="FF501A"/>
                </a:solidFill>
                <a:latin typeface="Arial" panose="020B0604020202020204" pitchFamily="34" charset="0"/>
                <a:ea typeface="字魂20号-石头体" panose="00000500000000000000" pitchFamily="2" charset="-122"/>
                <a:cs typeface="Arial" panose="020B0604020202020204" pitchFamily="34" charset="0"/>
              </a:rPr>
              <a:t>TỪ</a:t>
            </a:r>
            <a:endParaRPr lang="zh-CN" altLang="en-US" sz="6600" kern="2400" dirty="0">
              <a:solidFill>
                <a:srgbClr val="FF501A"/>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28" name="文本框 27">
            <a:extLst>
              <a:ext uri="{FF2B5EF4-FFF2-40B4-BE49-F238E27FC236}">
                <a16:creationId xmlns:a16="http://schemas.microsoft.com/office/drawing/2014/main" id="{EF72DCDC-A26D-4F0F-99BB-BE3B4ACF542B}"/>
              </a:ext>
            </a:extLst>
          </p:cNvPr>
          <p:cNvSpPr txBox="1"/>
          <p:nvPr/>
        </p:nvSpPr>
        <p:spPr>
          <a:xfrm>
            <a:off x="6020819" y="500484"/>
            <a:ext cx="1791540" cy="1107996"/>
          </a:xfrm>
          <a:prstGeom prst="rect">
            <a:avLst/>
          </a:prstGeom>
          <a:noFill/>
        </p:spPr>
        <p:txBody>
          <a:bodyPr wrap="square" rtlCol="0">
            <a:spAutoFit/>
          </a:bodyPr>
          <a:lstStyle/>
          <a:p>
            <a:pPr algn="ctr"/>
            <a:r>
              <a:rPr lang="en-US" altLang="zh-CN" sz="6600" kern="2400" dirty="0">
                <a:solidFill>
                  <a:srgbClr val="4B8623"/>
                </a:solidFill>
                <a:latin typeface="Arial" panose="020B0604020202020204" pitchFamily="34" charset="0"/>
                <a:ea typeface="字魂20号-石头体" panose="00000500000000000000" pitchFamily="2" charset="-122"/>
                <a:cs typeface="Arial" panose="020B0604020202020204" pitchFamily="34" charset="0"/>
              </a:rPr>
              <a:t>VÀ</a:t>
            </a:r>
            <a:endParaRPr lang="zh-CN" altLang="en-US" sz="6600" kern="2400" dirty="0">
              <a:solidFill>
                <a:srgbClr val="4B8623"/>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29" name="文本框 28">
            <a:extLst>
              <a:ext uri="{FF2B5EF4-FFF2-40B4-BE49-F238E27FC236}">
                <a16:creationId xmlns:a16="http://schemas.microsoft.com/office/drawing/2014/main" id="{8F6C92EB-22F1-463E-BEB5-400E5A9062E0}"/>
              </a:ext>
            </a:extLst>
          </p:cNvPr>
          <p:cNvSpPr txBox="1"/>
          <p:nvPr/>
        </p:nvSpPr>
        <p:spPr>
          <a:xfrm>
            <a:off x="7403612" y="452012"/>
            <a:ext cx="2321892" cy="1107996"/>
          </a:xfrm>
          <a:prstGeom prst="rect">
            <a:avLst/>
          </a:prstGeom>
          <a:noFill/>
        </p:spPr>
        <p:txBody>
          <a:bodyPr wrap="square" rtlCol="0">
            <a:spAutoFit/>
          </a:bodyPr>
          <a:lstStyle/>
          <a:p>
            <a:pPr algn="ctr"/>
            <a:r>
              <a:rPr lang="en-US" altLang="zh-CN" sz="6600" kern="2400" dirty="0">
                <a:solidFill>
                  <a:srgbClr val="FF9200"/>
                </a:solidFill>
                <a:latin typeface="Arial" panose="020B0604020202020204" pitchFamily="34" charset="0"/>
                <a:ea typeface="字魂20号-石头体" panose="00000500000000000000" pitchFamily="2" charset="-122"/>
                <a:cs typeface="Arial" panose="020B0604020202020204" pitchFamily="34" charset="0"/>
              </a:rPr>
              <a:t>CÂU</a:t>
            </a:r>
            <a:endParaRPr lang="zh-CN" altLang="en-US" sz="6600" kern="2400" dirty="0">
              <a:solidFill>
                <a:srgbClr val="FF9200"/>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30" name="文本框 29">
            <a:extLst>
              <a:ext uri="{FF2B5EF4-FFF2-40B4-BE49-F238E27FC236}">
                <a16:creationId xmlns:a16="http://schemas.microsoft.com/office/drawing/2014/main" id="{9D029BB8-F5C3-4E14-A13C-4AF46C2BA5AC}"/>
              </a:ext>
            </a:extLst>
          </p:cNvPr>
          <p:cNvSpPr txBox="1"/>
          <p:nvPr/>
        </p:nvSpPr>
        <p:spPr>
          <a:xfrm>
            <a:off x="2602387" y="1641504"/>
            <a:ext cx="3253529" cy="2215991"/>
          </a:xfrm>
          <a:prstGeom prst="rect">
            <a:avLst/>
          </a:prstGeom>
          <a:noFill/>
        </p:spPr>
        <p:txBody>
          <a:bodyPr wrap="square" rtlCol="0">
            <a:spAutoFit/>
          </a:bodyPr>
          <a:lstStyle/>
          <a:p>
            <a:pPr algn="ctr"/>
            <a:r>
              <a:rPr lang="en-US" altLang="zh-CN" sz="13800" kern="2400" dirty="0">
                <a:solidFill>
                  <a:srgbClr val="FF9200"/>
                </a:solidFill>
                <a:latin typeface="UVN Banh Mi" pitchFamily="2" charset="0"/>
                <a:ea typeface="字魂20号-石头体" panose="00000500000000000000" pitchFamily="2" charset="-122"/>
              </a:rPr>
              <a:t>CÂU</a:t>
            </a:r>
            <a:endParaRPr lang="zh-CN" altLang="en-US" sz="13800" kern="2400" dirty="0">
              <a:solidFill>
                <a:srgbClr val="FF9200"/>
              </a:solidFill>
              <a:latin typeface="UVN Banh Mi" pitchFamily="2" charset="0"/>
              <a:ea typeface="字魂20号-石头体" panose="00000500000000000000" pitchFamily="2" charset="-122"/>
            </a:endParaRPr>
          </a:p>
        </p:txBody>
      </p:sp>
      <p:sp>
        <p:nvSpPr>
          <p:cNvPr id="37" name="文本框 36">
            <a:extLst>
              <a:ext uri="{FF2B5EF4-FFF2-40B4-BE49-F238E27FC236}">
                <a16:creationId xmlns:a16="http://schemas.microsoft.com/office/drawing/2014/main" id="{5E2269D5-2443-4E2A-9E98-271A1737234A}"/>
              </a:ext>
            </a:extLst>
          </p:cNvPr>
          <p:cNvSpPr txBox="1"/>
          <p:nvPr/>
        </p:nvSpPr>
        <p:spPr>
          <a:xfrm>
            <a:off x="2807593" y="3516853"/>
            <a:ext cx="6604000" cy="646331"/>
          </a:xfrm>
          <a:prstGeom prst="rect">
            <a:avLst/>
          </a:prstGeom>
          <a:noFill/>
        </p:spPr>
        <p:txBody>
          <a:bodyPr wrap="square" rtlCol="0">
            <a:spAutoFit/>
          </a:bodyPr>
          <a:lstStyle/>
          <a:p>
            <a:pPr algn="ctr"/>
            <a:r>
              <a:rPr lang="en-US" altLang="zh-CN" sz="3600">
                <a:solidFill>
                  <a:schemeClr val="tx1">
                    <a:lumMod val="75000"/>
                    <a:lumOff val="25000"/>
                  </a:schemeClr>
                </a:solidFill>
                <a:latin typeface="UVN Banh Mi" pitchFamily="2" charset="0"/>
                <a:ea typeface="思源黑体 CN Bold" panose="020B0800000000000000" pitchFamily="34" charset="-122"/>
              </a:rPr>
              <a:t>Trang: 8</a:t>
            </a:r>
            <a:endParaRPr lang="zh-CN" altLang="en-US" sz="3600" i="0" dirty="0">
              <a:solidFill>
                <a:schemeClr val="tx1">
                  <a:lumMod val="75000"/>
                  <a:lumOff val="25000"/>
                </a:schemeClr>
              </a:solidFill>
              <a:effectLst/>
              <a:latin typeface="UVN Banh Mi" pitchFamily="2" charset="0"/>
              <a:ea typeface="思源黑体 CN Bold" panose="020B0800000000000000" pitchFamily="34" charset="-122"/>
            </a:endParaRPr>
          </a:p>
        </p:txBody>
      </p:sp>
      <p:pic>
        <p:nvPicPr>
          <p:cNvPr id="10" name="图片 9">
            <a:extLst>
              <a:ext uri="{FF2B5EF4-FFF2-40B4-BE49-F238E27FC236}">
                <a16:creationId xmlns:a16="http://schemas.microsoft.com/office/drawing/2014/main" id="{16CC4685-59D3-4387-AFA3-56C1E8C9C8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0635" y="2370557"/>
            <a:ext cx="1855762" cy="2845939"/>
          </a:xfrm>
          <a:prstGeom prst="rect">
            <a:avLst/>
          </a:prstGeom>
        </p:spPr>
      </p:pic>
      <p:grpSp>
        <p:nvGrpSpPr>
          <p:cNvPr id="3" name="组合 2">
            <a:extLst>
              <a:ext uri="{FF2B5EF4-FFF2-40B4-BE49-F238E27FC236}">
                <a16:creationId xmlns:a16="http://schemas.microsoft.com/office/drawing/2014/main" id="{35A3E8DD-0A7A-4CB5-9901-1EFAF8AE6C20}"/>
              </a:ext>
            </a:extLst>
          </p:cNvPr>
          <p:cNvGrpSpPr/>
          <p:nvPr/>
        </p:nvGrpSpPr>
        <p:grpSpPr>
          <a:xfrm>
            <a:off x="8437915" y="3159255"/>
            <a:ext cx="3290679" cy="3725185"/>
            <a:chOff x="8640602" y="3147635"/>
            <a:chExt cx="3290679" cy="3725185"/>
          </a:xfrm>
        </p:grpSpPr>
        <p:pic>
          <p:nvPicPr>
            <p:cNvPr id="13" name="图片 12">
              <a:extLst>
                <a:ext uri="{FF2B5EF4-FFF2-40B4-BE49-F238E27FC236}">
                  <a16:creationId xmlns:a16="http://schemas.microsoft.com/office/drawing/2014/main" id="{60212442-0791-4968-A1E7-DC91D06346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49751" y="3147635"/>
              <a:ext cx="1981529" cy="3525579"/>
            </a:xfrm>
            <a:prstGeom prst="rect">
              <a:avLst/>
            </a:prstGeom>
          </p:spPr>
        </p:pic>
        <p:pic>
          <p:nvPicPr>
            <p:cNvPr id="25" name="图片 24">
              <a:extLst>
                <a:ext uri="{FF2B5EF4-FFF2-40B4-BE49-F238E27FC236}">
                  <a16:creationId xmlns:a16="http://schemas.microsoft.com/office/drawing/2014/main" id="{D56143DF-092F-493D-9803-B9B172CF48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40602" y="6161006"/>
              <a:ext cx="3290679" cy="711814"/>
            </a:xfrm>
            <a:prstGeom prst="rect">
              <a:avLst/>
            </a:prstGeom>
          </p:spPr>
        </p:pic>
      </p:grpSp>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9917459" y="0"/>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sp>
        <p:nvSpPr>
          <p:cNvPr id="36" name="文本框 35">
            <a:extLst>
              <a:ext uri="{FF2B5EF4-FFF2-40B4-BE49-F238E27FC236}">
                <a16:creationId xmlns:a16="http://schemas.microsoft.com/office/drawing/2014/main" id="{F638824B-9B95-4022-8123-225EB21B7E23}"/>
              </a:ext>
            </a:extLst>
          </p:cNvPr>
          <p:cNvSpPr txBox="1"/>
          <p:nvPr/>
        </p:nvSpPr>
        <p:spPr>
          <a:xfrm>
            <a:off x="6272545" y="1651649"/>
            <a:ext cx="4553446" cy="2215991"/>
          </a:xfrm>
          <a:prstGeom prst="rect">
            <a:avLst/>
          </a:prstGeom>
          <a:noFill/>
        </p:spPr>
        <p:txBody>
          <a:bodyPr wrap="square" rtlCol="0">
            <a:spAutoFit/>
          </a:bodyPr>
          <a:lstStyle/>
          <a:p>
            <a:pPr algn="ctr"/>
            <a:r>
              <a:rPr lang="en-US" altLang="zh-CN" sz="13800" kern="2400" dirty="0">
                <a:solidFill>
                  <a:srgbClr val="FF501A"/>
                </a:solidFill>
                <a:latin typeface="UVN Banh Mi" pitchFamily="2" charset="0"/>
                <a:ea typeface="字魂20号-石头体" panose="00000500000000000000" pitchFamily="2" charset="-122"/>
              </a:rPr>
              <a:t>GHÉP</a:t>
            </a:r>
            <a:endParaRPr lang="zh-CN" altLang="en-US" sz="13800" kern="2400" dirty="0">
              <a:solidFill>
                <a:srgbClr val="FF501A"/>
              </a:solidFill>
              <a:latin typeface="UVN Banh Mi" pitchFamily="2" charset="0"/>
              <a:ea typeface="字魂20号-石头体" panose="00000500000000000000" pitchFamily="2" charset="-122"/>
            </a:endParaRPr>
          </a:p>
        </p:txBody>
      </p:sp>
      <p:pic>
        <p:nvPicPr>
          <p:cNvPr id="9" name="Picture 8">
            <a:extLst>
              <a:ext uri="{FF2B5EF4-FFF2-40B4-BE49-F238E27FC236}">
                <a16:creationId xmlns:a16="http://schemas.microsoft.com/office/drawing/2014/main" id="{714037FF-8BBB-422C-9C15-9FE950A89F8D}"/>
              </a:ext>
            </a:extLst>
          </p:cNvPr>
          <p:cNvPicPr>
            <a:picLocks noChangeAspect="1"/>
          </p:cNvPicPr>
          <p:nvPr/>
        </p:nvPicPr>
        <p:blipFill rotWithShape="1">
          <a:blip r:embed="rId16">
            <a:duotone>
              <a:srgbClr val="ED7D31">
                <a:shade val="45000"/>
                <a:satMod val="135000"/>
              </a:srgbClr>
              <a:prstClr val="white"/>
            </a:duotone>
            <a:extLst>
              <a:ext uri="{BEBA8EAE-BF5A-486C-A8C5-ECC9F3942E4B}">
                <a14:imgProps xmlns:a14="http://schemas.microsoft.com/office/drawing/2010/main">
                  <a14:imgLayer r:embed="rId4">
                    <a14:imgEffect>
                      <a14:backgroundRemoval t="8499" b="93343" l="14545" r="83182">
                        <a14:foregroundMark x1="68750" y1="9632" x2="68750" y2="9632"/>
                        <a14:foregroundMark x1="75795" y1="8640" x2="75795" y2="8640"/>
                        <a14:foregroundMark x1="83295" y1="20397" x2="83295" y2="20397"/>
                        <a14:foregroundMark x1="17273" y1="76062" x2="17273" y2="76062"/>
                        <a14:foregroundMark x1="29091" y1="90652" x2="29091" y2="90652"/>
                        <a14:foregroundMark x1="24659" y1="93484" x2="30568" y2="93201"/>
                        <a14:foregroundMark x1="31364" y1="93059" x2="27841" y2="93059"/>
                        <a14:foregroundMark x1="15000" y1="78187" x2="15000" y2="78187"/>
                        <a14:foregroundMark x1="15568" y1="75779" x2="15114" y2="77337"/>
                        <a14:foregroundMark x1="15114" y1="75212" x2="14773" y2="76487"/>
                        <a14:foregroundMark x1="15227" y1="74788" x2="15114" y2="75212"/>
                        <a14:foregroundMark x1="14810" y1="74788" x2="14659" y2="75212"/>
                        <a14:foregroundMark x1="14962" y1="74363" x2="14810" y2="74788"/>
                        <a14:foregroundMark x1="15114" y1="73938" x2="14962" y2="74363"/>
                        <a14:foregroundMark x1="15594" y1="75212" x2="15682" y2="82295"/>
                        <a14:foregroundMark x1="15589" y1="74788" x2="15594" y2="75212"/>
                        <a14:foregroundMark x1="15584" y1="74363" x2="15589" y2="74788"/>
                        <a14:foregroundMark x1="15579" y1="73938" x2="15584" y2="74363"/>
                        <a14:foregroundMark x1="15574" y1="73513" x2="15579" y2="73938"/>
                        <a14:foregroundMark x1="14659" y1="79320" x2="15568" y2="83853"/>
                        <a14:foregroundMark x1="15057" y1="73513" x2="14886" y2="73938"/>
                        <a14:foregroundMark x1="15795" y1="83428" x2="16705" y2="86119"/>
                        <a14:foregroundMark x1="31477" y1="53966" x2="32727" y2="54816"/>
                        <a14:backgroundMark x1="15330" y1="86802" x2="15341" y2="87535"/>
                        <a14:backgroundMark x1="14659" y1="74363" x2="14659" y2="74363"/>
                        <a14:backgroundMark x1="14659" y1="75212" x2="14659" y2="75212"/>
                        <a14:backgroundMark x1="14773" y1="74788" x2="14773" y2="74788"/>
                        <a14:backgroundMark x1="14773" y1="73938" x2="14773" y2="73938"/>
                        <a14:backgroundMark x1="14886" y1="73513" x2="14886" y2="73513"/>
                        <a14:backgroundMark x1="36023" y1="67139" x2="56591" y2="43626"/>
                        <a14:backgroundMark x1="44545" y1="52833" x2="38523" y2="61048"/>
                        <a14:backgroundMark x1="41136" y1="65722" x2="50341" y2="55666"/>
                        <a14:backgroundMark x1="45227" y1="49433" x2="46477" y2="50992"/>
                        <a14:backgroundMark x1="48409" y1="48159" x2="50909" y2="50000"/>
                        <a14:backgroundMark x1="48068" y1="46884" x2="52727" y2="46884"/>
                        <a14:backgroundMark x1="47386" y1="46317" x2="51477" y2="45326"/>
                        <a14:backgroundMark x1="50000" y1="45326" x2="53409" y2="45467"/>
                        <a14:backgroundMark x1="41591" y1="56232" x2="45682" y2="50567"/>
                        <a14:backgroundMark x1="45682" y1="50567" x2="41136" y2="54674"/>
                        <a14:backgroundMark x1="45682" y1="56799" x2="51136" y2="49717"/>
                        <a14:backgroundMark x1="48068" y1="42776" x2="51705" y2="46317"/>
                        <a14:backgroundMark x1="47614" y1="43484" x2="53636" y2="50142"/>
                        <a14:backgroundMark x1="54886" y1="45467" x2="56364" y2="45042"/>
                        <a14:backgroundMark x1="50114" y1="47025" x2="59545" y2="45467"/>
                        <a14:backgroundMark x1="50227" y1="44193" x2="58295" y2="43484"/>
                        <a14:backgroundMark x1="49545" y1="45467" x2="61591" y2="47875"/>
                        <a14:backgroundMark x1="55455" y1="49292" x2="57386" y2="43768"/>
                        <a14:backgroundMark x1="47045" y1="46317" x2="54773" y2="44759"/>
                        <a14:backgroundMark x1="18864" y1="64306" x2="25341" y2="72380"/>
                        <a14:backgroundMark x1="21705" y1="59065" x2="29432" y2="70963"/>
                        <a14:backgroundMark x1="24659" y1="61331" x2="27273" y2="64731"/>
                        <a14:backgroundMark x1="23636" y1="60198" x2="26705" y2="64023"/>
                        <a14:backgroundMark x1="25114" y1="61331" x2="30114" y2="67705"/>
                        <a14:backgroundMark x1="23182" y1="59632" x2="25568" y2="63739"/>
                        <a14:backgroundMark x1="15114" y1="70113" x2="22727" y2="74221"/>
                        <a14:backgroundMark x1="14773" y1="69405" x2="16705" y2="68130"/>
                        <a14:backgroundMark x1="23636" y1="59490" x2="28750" y2="64023"/>
                        <a14:backgroundMark x1="15682" y1="70963" x2="21477" y2="73796"/>
                        <a14:backgroundMark x1="15000" y1="71105" x2="21364" y2="73513"/>
                        <a14:backgroundMark x1="23750" y1="58499" x2="29205" y2="64023"/>
                      </a14:backgroundRemoval>
                    </a14:imgEffect>
                  </a14:imgLayer>
                </a14:imgProps>
              </a:ext>
            </a:extLst>
          </a:blip>
          <a:srcRect l="13222" t="44699" r="45219" b="4368"/>
          <a:stretch/>
        </p:blipFill>
        <p:spPr>
          <a:xfrm rot="2699926">
            <a:off x="5200165" y="2297055"/>
            <a:ext cx="782025" cy="768907"/>
          </a:xfrm>
          <a:prstGeom prst="rect">
            <a:avLst/>
          </a:prstGeom>
        </p:spPr>
      </p:pic>
      <p:pic>
        <p:nvPicPr>
          <p:cNvPr id="43" name="Picture 42">
            <a:extLst>
              <a:ext uri="{FF2B5EF4-FFF2-40B4-BE49-F238E27FC236}">
                <a16:creationId xmlns:a16="http://schemas.microsoft.com/office/drawing/2014/main" id="{2127332D-9C11-4882-8EE1-407A2A4C99EE}"/>
              </a:ext>
            </a:extLst>
          </p:cNvPr>
          <p:cNvPicPr>
            <a:picLocks noChangeAspect="1"/>
          </p:cNvPicPr>
          <p:nvPr/>
        </p:nvPicPr>
        <p:blipFill rotWithShape="1">
          <a:blip r:embed="rId17">
            <a:duotone>
              <a:srgbClr val="FFC000">
                <a:shade val="45000"/>
                <a:satMod val="135000"/>
              </a:srgbClr>
              <a:prstClr val="white"/>
            </a:duotone>
            <a:extLst>
              <a:ext uri="{BEBA8EAE-BF5A-486C-A8C5-ECC9F3942E4B}">
                <a14:imgProps xmlns:a14="http://schemas.microsoft.com/office/drawing/2010/main">
                  <a14:imgLayer r:embed="rId4">
                    <a14:imgEffect>
                      <a14:backgroundRemoval t="8499" b="93343" l="14545" r="83182">
                        <a14:foregroundMark x1="75795" y1="8640" x2="75795" y2="8640"/>
                        <a14:foregroundMark x1="83295" y1="20397" x2="83295" y2="20397"/>
                        <a14:foregroundMark x1="17273" y1="76062" x2="17273" y2="76062"/>
                        <a14:foregroundMark x1="29091" y1="90652" x2="29091" y2="90652"/>
                        <a14:foregroundMark x1="24659" y1="93484" x2="30568" y2="93201"/>
                        <a14:foregroundMark x1="31364" y1="93059" x2="27841" y2="93059"/>
                        <a14:foregroundMark x1="15000" y1="78187" x2="15000" y2="78187"/>
                        <a14:foregroundMark x1="15568" y1="75779" x2="15114" y2="77337"/>
                        <a14:foregroundMark x1="15114" y1="75212" x2="14773" y2="76487"/>
                        <a14:foregroundMark x1="15227" y1="74788" x2="15114" y2="75212"/>
                        <a14:foregroundMark x1="14810" y1="74788" x2="14659" y2="75212"/>
                        <a14:foregroundMark x1="14962" y1="74363" x2="14810" y2="74788"/>
                        <a14:foregroundMark x1="15114" y1="73938" x2="14962" y2="74363"/>
                        <a14:foregroundMark x1="15227" y1="73654" x2="15227" y2="73654"/>
                        <a14:foregroundMark x1="15594" y1="75212" x2="15682" y2="82295"/>
                        <a14:foregroundMark x1="15589" y1="74788" x2="15594" y2="75212"/>
                        <a14:foregroundMark x1="15584" y1="74363" x2="15589" y2="74788"/>
                        <a14:foregroundMark x1="15579" y1="73938" x2="15584" y2="74363"/>
                        <a14:foregroundMark x1="15574" y1="73513" x2="15579" y2="73938"/>
                        <a14:foregroundMark x1="15568" y1="73088" x2="15574" y2="73513"/>
                        <a14:foregroundMark x1="14659" y1="79320" x2="15568" y2="83853"/>
                        <a14:foregroundMark x1="15057" y1="73513" x2="14886" y2="73938"/>
                        <a14:foregroundMark x1="15341" y1="72805" x2="15057" y2="73513"/>
                        <a14:foregroundMark x1="15795" y1="83428" x2="16705" y2="86119"/>
                        <a14:foregroundMark x1="64024" y1="9886" x2="50795" y2="34278"/>
                        <a14:foregroundMark x1="64545" y1="8924" x2="64235" y2="9496"/>
                        <a14:backgroundMark x1="15330" y1="86802" x2="15341" y2="87535"/>
                        <a14:backgroundMark x1="14659" y1="74363" x2="14659" y2="74363"/>
                        <a14:backgroundMark x1="14659" y1="75212" x2="14659" y2="75212"/>
                        <a14:backgroundMark x1="14773" y1="74788" x2="14773" y2="74788"/>
                        <a14:backgroundMark x1="14773" y1="73938" x2="14773" y2="73938"/>
                        <a14:backgroundMark x1="14886" y1="73513" x2="14886" y2="73513"/>
                        <a14:backgroundMark x1="48295" y1="53399" x2="65114" y2="31586"/>
                        <a14:backgroundMark x1="47386" y1="49575" x2="58182" y2="36261"/>
                        <a14:backgroundMark x1="50114" y1="46742" x2="56023" y2="39802"/>
                        <a14:backgroundMark x1="50455" y1="43201" x2="44773" y2="50283"/>
                        <a14:backgroundMark x1="50682" y1="44334" x2="57614" y2="35552"/>
                        <a14:backgroundMark x1="47841" y1="53683" x2="59432" y2="41785"/>
                        <a14:backgroundMark x1="51705" y1="53683" x2="55114" y2="49008"/>
                        <a14:backgroundMark x1="58409" y1="44476" x2="49205" y2="53683"/>
                        <a14:backgroundMark x1="56364" y1="44759" x2="44432" y2="58357"/>
                        <a14:backgroundMark x1="47386" y1="49150" x2="46023" y2="56374"/>
                        <a14:backgroundMark x1="46023" y1="50142" x2="46591" y2="56091"/>
                        <a14:backgroundMark x1="60341" y1="37960" x2="54205" y2="45609"/>
                        <a14:backgroundMark x1="65341" y1="7507" x2="69886" y2="15581"/>
                        <a14:backgroundMark x1="53068" y1="39518" x2="49205" y2="44334"/>
                        <a14:backgroundMark x1="55000" y1="38669" x2="48750" y2="45467"/>
                        <a14:backgroundMark x1="55682" y1="48725" x2="55682" y2="48725"/>
                        <a14:backgroundMark x1="55909" y1="48442" x2="55909" y2="48442"/>
                        <a14:backgroundMark x1="55114" y1="49717" x2="58523" y2="44901"/>
                        <a14:backgroundMark x1="59205" y1="43909" x2="53977" y2="49292"/>
                        <a14:backgroundMark x1="57614" y1="46601" x2="57614" y2="46601"/>
                        <a14:backgroundMark x1="55114" y1="50425" x2="60682" y2="44334"/>
                        <a14:backgroundMark x1="53977" y1="37394" x2="49432" y2="43059"/>
                        <a14:backgroundMark x1="71136" y1="6516" x2="72159" y2="11898"/>
                        <a14:backgroundMark x1="72273" y1="6374" x2="72500" y2="11756"/>
                        <a14:backgroundMark x1="72386" y1="6516" x2="73295" y2="11331"/>
                        <a14:backgroundMark x1="72614" y1="6516" x2="73182" y2="13739"/>
                        <a14:backgroundMark x1="72955" y1="6374" x2="74205" y2="12323"/>
                        <a14:backgroundMark x1="73068" y1="7932" x2="73409" y2="14023"/>
                        <a14:backgroundMark x1="65795" y1="8782" x2="68750" y2="14873"/>
                        <a14:backgroundMark x1="65682" y1="8640" x2="67841" y2="13881"/>
                      </a14:backgroundRemoval>
                    </a14:imgEffect>
                  </a14:imgLayer>
                </a14:imgProps>
              </a:ext>
            </a:extLst>
          </a:blip>
          <a:srcRect l="46065" t="4368" r="13289" b="45137"/>
          <a:stretch/>
        </p:blipFill>
        <p:spPr>
          <a:xfrm rot="2699926">
            <a:off x="6205848" y="2317188"/>
            <a:ext cx="764850" cy="762294"/>
          </a:xfrm>
          <a:prstGeom prst="rect">
            <a:avLst/>
          </a:prstGeom>
        </p:spPr>
      </p:pic>
      <p:pic>
        <p:nvPicPr>
          <p:cNvPr id="44" name="Picture 43">
            <a:extLst>
              <a:ext uri="{FF2B5EF4-FFF2-40B4-BE49-F238E27FC236}">
                <a16:creationId xmlns:a16="http://schemas.microsoft.com/office/drawing/2014/main" id="{7B1312EB-97DA-4027-8052-B7348AA311EF}"/>
              </a:ext>
            </a:extLst>
          </p:cNvPr>
          <p:cNvPicPr>
            <a:picLocks noChangeAspect="1"/>
          </p:cNvPicPr>
          <p:nvPr/>
        </p:nvPicPr>
        <p:blipFill rotWithShape="1">
          <a:blip r:embed="rId18">
            <a:duotone>
              <a:schemeClr val="accent6">
                <a:shade val="45000"/>
                <a:satMod val="135000"/>
              </a:schemeClr>
              <a:prstClr val="white"/>
            </a:duotone>
            <a:extLst>
              <a:ext uri="{BEBA8EAE-BF5A-486C-A8C5-ECC9F3942E4B}">
                <a14:imgProps xmlns:a14="http://schemas.microsoft.com/office/drawing/2010/main">
                  <a14:imgLayer r:embed="rId4">
                    <a14:imgEffect>
                      <a14:backgroundRemoval t="8499" b="93343" l="14545" r="83182">
                        <a14:foregroundMark x1="68750" y1="9632" x2="68750" y2="9632"/>
                        <a14:foregroundMark x1="75795" y1="8640" x2="75795" y2="8640"/>
                        <a14:foregroundMark x1="83295" y1="20397" x2="83295" y2="20397"/>
                        <a14:foregroundMark x1="17273" y1="76062" x2="17273" y2="76062"/>
                        <a14:foregroundMark x1="29091" y1="90652" x2="29091" y2="90652"/>
                        <a14:foregroundMark x1="24659" y1="93484" x2="30568" y2="93201"/>
                        <a14:foregroundMark x1="31364" y1="93059" x2="27841" y2="93059"/>
                        <a14:foregroundMark x1="15000" y1="78187" x2="15000" y2="78187"/>
                        <a14:foregroundMark x1="15568" y1="75779" x2="15114" y2="77337"/>
                        <a14:foregroundMark x1="15114" y1="75212" x2="14773" y2="76487"/>
                        <a14:foregroundMark x1="15227" y1="74788" x2="15114" y2="75212"/>
                        <a14:foregroundMark x1="14810" y1="74788" x2="14659" y2="75212"/>
                        <a14:foregroundMark x1="14962" y1="74363" x2="14810" y2="74788"/>
                        <a14:foregroundMark x1="15114" y1="73938" x2="14962" y2="74363"/>
                        <a14:foregroundMark x1="15227" y1="73654" x2="15227" y2="73654"/>
                        <a14:foregroundMark x1="15594" y1="75212" x2="15682" y2="82295"/>
                        <a14:foregroundMark x1="15589" y1="74788" x2="15594" y2="75212"/>
                        <a14:foregroundMark x1="15584" y1="74363" x2="15589" y2="74788"/>
                        <a14:foregroundMark x1="15579" y1="73938" x2="15584" y2="74363"/>
                        <a14:foregroundMark x1="15574" y1="73513" x2="15579" y2="73938"/>
                        <a14:foregroundMark x1="15568" y1="73088" x2="15574" y2="73513"/>
                        <a14:foregroundMark x1="14659" y1="79320" x2="15568" y2="83853"/>
                        <a14:foregroundMark x1="15057" y1="73513" x2="14886" y2="73938"/>
                        <a14:foregroundMark x1="15341" y1="72805" x2="15057" y2="73513"/>
                        <a14:foregroundMark x1="15795" y1="83428" x2="16705" y2="86119"/>
                        <a14:foregroundMark x1="56768" y1="33368" x2="61705" y2="28754"/>
                        <a14:foregroundMark x1="55073" y1="37019" x2="54659" y2="37535"/>
                        <a14:foregroundMark x1="57613" y1="33853" x2="57459" y2="34045"/>
                        <a14:foregroundMark x1="60682" y1="30028" x2="57613" y2="33853"/>
                        <a14:foregroundMark x1="60909" y1="31303" x2="41477" y2="55666"/>
                        <a14:backgroundMark x1="15330" y1="86802" x2="15341" y2="87535"/>
                        <a14:backgroundMark x1="14659" y1="74363" x2="14659" y2="74363"/>
                        <a14:backgroundMark x1="14659" y1="75212" x2="14659" y2="75212"/>
                        <a14:backgroundMark x1="14773" y1="74788" x2="14773" y2="74788"/>
                        <a14:backgroundMark x1="14773" y1="73938" x2="14773" y2="73938"/>
                        <a14:backgroundMark x1="14886" y1="73513" x2="14886" y2="73513"/>
                        <a14:backgroundMark x1="32614" y1="52975" x2="41705" y2="46884"/>
                        <a14:backgroundMark x1="36250" y1="56091" x2="44659" y2="43343"/>
                        <a14:backgroundMark x1="36250" y1="53824" x2="33182" y2="58074"/>
                        <a14:backgroundMark x1="32841" y1="56657" x2="35682" y2="48300"/>
                        <a14:backgroundMark x1="31591" y1="50283" x2="34091" y2="58357"/>
                        <a14:backgroundMark x1="35909" y1="53824" x2="44091" y2="45751"/>
                        <a14:backgroundMark x1="39659" y1="51416" x2="44318" y2="47734"/>
                        <a14:backgroundMark x1="41591" y1="51133" x2="39432" y2="53824"/>
                        <a14:backgroundMark x1="40682" y1="52266" x2="46023" y2="46459"/>
                        <a14:backgroundMark x1="30682" y1="58499" x2="33295" y2="51133"/>
                        <a14:backgroundMark x1="33295" y1="51133" x2="31250" y2="56941"/>
                        <a14:backgroundMark x1="43409" y1="68555" x2="54318" y2="57649"/>
                        <a14:backgroundMark x1="51591" y1="60482" x2="44432" y2="72521"/>
                        <a14:backgroundMark x1="49432" y1="64023" x2="47159" y2="72805"/>
                        <a14:backgroundMark x1="45114" y1="70822" x2="54432" y2="68555"/>
                        <a14:backgroundMark x1="47159" y1="68839" x2="47614" y2="64023"/>
                        <a14:backgroundMark x1="45000" y1="69263" x2="50000" y2="63031"/>
                        <a14:backgroundMark x1="42614" y1="68555" x2="48523" y2="74504"/>
                        <a14:backgroundMark x1="42614" y1="74788" x2="51932" y2="72946"/>
                        <a14:backgroundMark x1="42841" y1="73229" x2="49432" y2="71671"/>
                        <a14:backgroundMark x1="41591" y1="72946" x2="49318" y2="67847"/>
                        <a14:backgroundMark x1="47614" y1="65439" x2="51477" y2="58924"/>
                        <a14:backgroundMark x1="43409" y1="64589" x2="43409" y2="64589"/>
                        <a14:backgroundMark x1="46818" y1="65156" x2="52159" y2="58499"/>
                        <a14:backgroundMark x1="45000" y1="66997" x2="54318" y2="54533"/>
                        <a14:backgroundMark x1="45341" y1="66572" x2="51932" y2="57790"/>
                        <a14:backgroundMark x1="45909" y1="63598" x2="56250" y2="51133"/>
                        <a14:backgroundMark x1="46250" y1="63173" x2="53068" y2="55666"/>
                        <a14:backgroundMark x1="38750" y1="54249" x2="45458" y2="47282"/>
                        <a14:backgroundMark x1="38409" y1="54249" x2="46023" y2="45609"/>
                        <a14:backgroundMark x1="37841" y1="55382" x2="53182" y2="36261"/>
                        <a14:backgroundMark x1="46591" y1="42635" x2="53544" y2="36444"/>
                        <a14:backgroundMark x1="45909" y1="45751" x2="53236" y2="36142"/>
                        <a14:backgroundMark x1="47159" y1="40227" x2="61136" y2="21955"/>
                        <a14:backgroundMark x1="45341" y1="38810" x2="58409" y2="22663"/>
                        <a14:backgroundMark x1="46250" y1="35552" x2="54659" y2="24646"/>
                        <a14:backgroundMark x1="44773" y1="45326" x2="53637" y2="36534"/>
                        <a14:backgroundMark x1="58977" y1="53116" x2="68977" y2="38810"/>
                        <a14:backgroundMark x1="57159" y1="54108" x2="66591" y2="39943"/>
                        <a14:backgroundMark x1="54432" y1="54249" x2="67500" y2="37960"/>
                        <a14:backgroundMark x1="55682" y1="53541" x2="64545" y2="44476"/>
                        <a14:backgroundMark x1="63409" y1="52975" x2="74886" y2="36827"/>
                        <a14:backgroundMark x1="67386" y1="44476" x2="64318" y2="54108"/>
                        <a14:backgroundMark x1="56250" y1="51558" x2="62273" y2="44193"/>
                        <a14:backgroundMark x1="60114" y1="47450" x2="56477" y2="51983"/>
                        <a14:backgroundMark x1="61705" y1="44759" x2="54659" y2="53541"/>
                        <a14:backgroundMark x1="60341" y1="45467" x2="54773" y2="52550"/>
                        <a14:backgroundMark x1="38977" y1="54816" x2="58977" y2="28045"/>
                        <a14:backgroundMark x1="55682" y1="33853" x2="55682" y2="33853"/>
                        <a14:backgroundMark x1="56477" y1="33569" x2="58977" y2="29887"/>
                        <a14:backgroundMark x1="56250" y1="32861" x2="53864" y2="35836"/>
                        <a14:backgroundMark x1="39886" y1="54249" x2="39886" y2="54249"/>
                        <a14:backgroundMark x1="40455" y1="53683" x2="40455" y2="53541"/>
                        <a14:backgroundMark x1="40455" y1="53541" x2="53750" y2="36402"/>
                      </a14:backgroundRemoval>
                    </a14:imgEffect>
                  </a14:imgLayer>
                </a14:imgProps>
              </a:ext>
            </a:extLst>
          </a:blip>
          <a:srcRect l="31720" t="27387" r="32371" b="26988"/>
          <a:stretch/>
        </p:blipFill>
        <p:spPr>
          <a:xfrm rot="2699926">
            <a:off x="5771041" y="2335941"/>
            <a:ext cx="675698" cy="688779"/>
          </a:xfrm>
          <a:prstGeom prst="rect">
            <a:avLst/>
          </a:prstGeom>
        </p:spPr>
      </p:pic>
      <p:grpSp>
        <p:nvGrpSpPr>
          <p:cNvPr id="47" name="组合 5">
            <a:extLst>
              <a:ext uri="{FF2B5EF4-FFF2-40B4-BE49-F238E27FC236}">
                <a16:creationId xmlns:a16="http://schemas.microsoft.com/office/drawing/2014/main" id="{20829858-30EB-42EA-AFE0-11B94C3D421C}"/>
              </a:ext>
            </a:extLst>
          </p:cNvPr>
          <p:cNvGrpSpPr/>
          <p:nvPr/>
        </p:nvGrpSpPr>
        <p:grpSpPr>
          <a:xfrm>
            <a:off x="9896914" y="1516247"/>
            <a:ext cx="1401002" cy="826188"/>
            <a:chOff x="9391779" y="193843"/>
            <a:chExt cx="1401002" cy="826188"/>
          </a:xfrm>
        </p:grpSpPr>
        <p:grpSp>
          <p:nvGrpSpPr>
            <p:cNvPr id="48" name="组合 4">
              <a:extLst>
                <a:ext uri="{FF2B5EF4-FFF2-40B4-BE49-F238E27FC236}">
                  <a16:creationId xmlns:a16="http://schemas.microsoft.com/office/drawing/2014/main" id="{13BE0155-9828-42F6-8C0E-4A360AE55EF7}"/>
                </a:ext>
              </a:extLst>
            </p:cNvPr>
            <p:cNvGrpSpPr/>
            <p:nvPr/>
          </p:nvGrpSpPr>
          <p:grpSpPr>
            <a:xfrm>
              <a:off x="9391779" y="218794"/>
              <a:ext cx="1401002" cy="713476"/>
              <a:chOff x="9391779" y="218794"/>
              <a:chExt cx="1401002" cy="713476"/>
            </a:xfrm>
          </p:grpSpPr>
          <p:sp>
            <p:nvSpPr>
              <p:cNvPr id="50" name="任意多边形: 形状 3">
                <a:extLst>
                  <a:ext uri="{FF2B5EF4-FFF2-40B4-BE49-F238E27FC236}">
                    <a16:creationId xmlns:a16="http://schemas.microsoft.com/office/drawing/2014/main" id="{10F0DF43-407B-44C0-9520-4C4A98C66D86}"/>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13">
                <a:extLst>
                  <a:ext uri="{FF2B5EF4-FFF2-40B4-BE49-F238E27FC236}">
                    <a16:creationId xmlns:a16="http://schemas.microsoft.com/office/drawing/2014/main" id="{1F0ACB4F-9B1E-4D49-B34E-F45728371447}"/>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17">
              <a:extLst>
                <a:ext uri="{FF2B5EF4-FFF2-40B4-BE49-F238E27FC236}">
                  <a16:creationId xmlns:a16="http://schemas.microsoft.com/office/drawing/2014/main" id="{5445A0B8-A118-4724-89C5-703BD8AC229D}"/>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pic>
        <p:nvPicPr>
          <p:cNvPr id="52" name="图片 6">
            <a:extLst>
              <a:ext uri="{FF2B5EF4-FFF2-40B4-BE49-F238E27FC236}">
                <a16:creationId xmlns:a16="http://schemas.microsoft.com/office/drawing/2014/main" id="{6E396DEF-8874-4CA8-ADEF-4360040CA4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49463" y="127074"/>
            <a:ext cx="1878508" cy="1862472"/>
          </a:xfrm>
          <a:prstGeom prst="rect">
            <a:avLst/>
          </a:prstGeom>
        </p:spPr>
      </p:pic>
      <p:pic>
        <p:nvPicPr>
          <p:cNvPr id="53" name="图片 2">
            <a:extLst>
              <a:ext uri="{FF2B5EF4-FFF2-40B4-BE49-F238E27FC236}">
                <a16:creationId xmlns:a16="http://schemas.microsoft.com/office/drawing/2014/main" id="{8A9899AD-70C0-43E9-B1C6-657314E0940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568271" flipH="1">
            <a:off x="2315074" y="4143388"/>
            <a:ext cx="2817549" cy="2981451"/>
          </a:xfrm>
          <a:prstGeom prst="rect">
            <a:avLst/>
          </a:pr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0"/>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spTree>
    <p:extLst>
      <p:ext uri="{BB962C8B-B14F-4D97-AF65-F5344CB8AC3E}">
        <p14:creationId xmlns:p14="http://schemas.microsoft.com/office/powerpoint/2010/main" val="11445242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8" presetClass="entr" presetSubtype="0" accel="50000" fill="hold" grpId="0" nodeType="afterEffect">
                                  <p:stCondLst>
                                    <p:cond delay="0"/>
                                  </p:stCondLst>
                                  <p:iterate type="lt">
                                    <p:tmPct val="50000"/>
                                  </p:iterate>
                                  <p:childTnLst>
                                    <p:set>
                                      <p:cBhvr>
                                        <p:cTn id="19" dur="1" fill="hold">
                                          <p:stCondLst>
                                            <p:cond delay="0"/>
                                          </p:stCondLst>
                                        </p:cTn>
                                        <p:tgtEl>
                                          <p:spTgt spid="35"/>
                                        </p:tgtEl>
                                        <p:attrNameLst>
                                          <p:attrName>style.visibility</p:attrName>
                                        </p:attrNameLst>
                                      </p:cBhvr>
                                      <p:to>
                                        <p:strVal val="visible"/>
                                      </p:to>
                                    </p:set>
                                    <p:set>
                                      <p:cBhvr>
                                        <p:cTn id="20" dur="341" fill="hold">
                                          <p:stCondLst>
                                            <p:cond delay="0"/>
                                          </p:stCondLst>
                                        </p:cTn>
                                        <p:tgtEl>
                                          <p:spTgt spid="35"/>
                                        </p:tgtEl>
                                        <p:attrNameLst>
                                          <p:attrName>style.rotation</p:attrName>
                                        </p:attrNameLst>
                                      </p:cBhvr>
                                      <p:to>
                                        <p:strVal val="-45.0"/>
                                      </p:to>
                                    </p:set>
                                    <p:anim calcmode="lin" valueType="num">
                                      <p:cBhvr>
                                        <p:cTn id="21" dur="341" fill="hold">
                                          <p:stCondLst>
                                            <p:cond delay="341"/>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22" dur="341"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23" dur="117" decel="50000" autoRev="1" fill="hold">
                                          <p:stCondLst>
                                            <p:cond delay="341"/>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24" dur="102" fill="hold">
                                          <p:stCondLst>
                                            <p:cond delay="648"/>
                                          </p:stCondLst>
                                        </p:cTn>
                                        <p:tgtEl>
                                          <p:spTgt spid="35"/>
                                        </p:tgtEl>
                                        <p:attrNameLst>
                                          <p:attrName>ppt_y</p:attrName>
                                        </p:attrNameLst>
                                      </p:cBhvr>
                                      <p:tavLst>
                                        <p:tav tm="0">
                                          <p:val>
                                            <p:strVal val="#ppt_y-(0.354*#ppt_w-0.172*#ppt_h)"/>
                                          </p:val>
                                        </p:tav>
                                        <p:tav tm="100000">
                                          <p:val>
                                            <p:strVal val="#ppt_y"/>
                                          </p:val>
                                        </p:tav>
                                      </p:tavLst>
                                    </p:anim>
                                  </p:childTnLst>
                                </p:cTn>
                              </p:par>
                            </p:childTnLst>
                          </p:cTn>
                        </p:par>
                        <p:par>
                          <p:cTn id="25" fill="hold">
                            <p:stCondLst>
                              <p:cond delay="3250"/>
                            </p:stCondLst>
                            <p:childTnLst>
                              <p:par>
                                <p:cTn id="26" presetID="38" presetClass="entr" presetSubtype="0" accel="50000" fill="hold" grpId="0" nodeType="afterEffect">
                                  <p:stCondLst>
                                    <p:cond delay="0"/>
                                  </p:stCondLst>
                                  <p:iterate type="lt">
                                    <p:tmPct val="50000"/>
                                  </p:iterate>
                                  <p:childTnLst>
                                    <p:set>
                                      <p:cBhvr>
                                        <p:cTn id="27" dur="1" fill="hold">
                                          <p:stCondLst>
                                            <p:cond delay="0"/>
                                          </p:stCondLst>
                                        </p:cTn>
                                        <p:tgtEl>
                                          <p:spTgt spid="26"/>
                                        </p:tgtEl>
                                        <p:attrNameLst>
                                          <p:attrName>style.visibility</p:attrName>
                                        </p:attrNameLst>
                                      </p:cBhvr>
                                      <p:to>
                                        <p:strVal val="visible"/>
                                      </p:to>
                                    </p:set>
                                    <p:set>
                                      <p:cBhvr>
                                        <p:cTn id="28" dur="341" fill="hold">
                                          <p:stCondLst>
                                            <p:cond delay="0"/>
                                          </p:stCondLst>
                                        </p:cTn>
                                        <p:tgtEl>
                                          <p:spTgt spid="26"/>
                                        </p:tgtEl>
                                        <p:attrNameLst>
                                          <p:attrName>style.rotation</p:attrName>
                                        </p:attrNameLst>
                                      </p:cBhvr>
                                      <p:to>
                                        <p:strVal val="-45.0"/>
                                      </p:to>
                                    </p:set>
                                    <p:anim calcmode="lin" valueType="num">
                                      <p:cBhvr>
                                        <p:cTn id="29" dur="341" fill="hold">
                                          <p:stCondLst>
                                            <p:cond delay="341"/>
                                          </p:stCondLst>
                                        </p:cTn>
                                        <p:tgtEl>
                                          <p:spTgt spid="26"/>
                                        </p:tgtEl>
                                        <p:attrNameLst>
                                          <p:attrName>style.rotation</p:attrName>
                                        </p:attrNameLst>
                                      </p:cBhvr>
                                      <p:tavLst>
                                        <p:tav tm="0">
                                          <p:val>
                                            <p:fltVal val="-45"/>
                                          </p:val>
                                        </p:tav>
                                        <p:tav tm="69900">
                                          <p:val>
                                            <p:fltVal val="45"/>
                                          </p:val>
                                        </p:tav>
                                        <p:tav tm="100000">
                                          <p:val>
                                            <p:fltVal val="0"/>
                                          </p:val>
                                        </p:tav>
                                      </p:tavLst>
                                    </p:anim>
                                    <p:anim calcmode="lin" valueType="num">
                                      <p:cBhvr>
                                        <p:cTn id="30" dur="341" fill="hold">
                                          <p:stCondLst>
                                            <p:cond delay="0"/>
                                          </p:stCondLst>
                                        </p:cTn>
                                        <p:tgtEl>
                                          <p:spTgt spid="26"/>
                                        </p:tgtEl>
                                        <p:attrNameLst>
                                          <p:attrName>ppt_y</p:attrName>
                                        </p:attrNameLst>
                                      </p:cBhvr>
                                      <p:tavLst>
                                        <p:tav tm="0">
                                          <p:val>
                                            <p:strVal val="#ppt_y-1"/>
                                          </p:val>
                                        </p:tav>
                                        <p:tav tm="100000">
                                          <p:val>
                                            <p:strVal val="#ppt_y-(0.354*#ppt_w-0.172*#ppt_h)"/>
                                          </p:val>
                                        </p:tav>
                                      </p:tavLst>
                                    </p:anim>
                                    <p:anim calcmode="lin" valueType="num">
                                      <p:cBhvr>
                                        <p:cTn id="31" dur="117" decel="50000" autoRev="1" fill="hold">
                                          <p:stCondLst>
                                            <p:cond delay="341"/>
                                          </p:stCondLst>
                                        </p:cTn>
                                        <p:tgtEl>
                                          <p:spTgt spid="26"/>
                                        </p:tgtEl>
                                        <p:attrNameLst>
                                          <p:attrName>ppt_y</p:attrName>
                                        </p:attrNameLst>
                                      </p:cBhvr>
                                      <p:tavLst>
                                        <p:tav tm="0">
                                          <p:val>
                                            <p:strVal val="#ppt_y-(0.354*#ppt_w-0.172*#ppt_h)"/>
                                          </p:val>
                                        </p:tav>
                                        <p:tav tm="100000">
                                          <p:val>
                                            <p:strVal val="#ppt_y-(0.354*#ppt_w-0.172*#ppt_h)-#ppt_h/2"/>
                                          </p:val>
                                        </p:tav>
                                      </p:tavLst>
                                    </p:anim>
                                    <p:anim calcmode="lin" valueType="num">
                                      <p:cBhvr>
                                        <p:cTn id="32" dur="102" fill="hold">
                                          <p:stCondLst>
                                            <p:cond delay="648"/>
                                          </p:stCondLst>
                                        </p:cTn>
                                        <p:tgtEl>
                                          <p:spTgt spid="26"/>
                                        </p:tgtEl>
                                        <p:attrNameLst>
                                          <p:attrName>ppt_y</p:attrName>
                                        </p:attrNameLst>
                                      </p:cBhvr>
                                      <p:tavLst>
                                        <p:tav tm="0">
                                          <p:val>
                                            <p:strVal val="#ppt_y-(0.354*#ppt_w-0.172*#ppt_h)"/>
                                          </p:val>
                                        </p:tav>
                                        <p:tav tm="100000">
                                          <p:val>
                                            <p:strVal val="#ppt_y"/>
                                          </p:val>
                                        </p:tav>
                                      </p:tavLst>
                                    </p:anim>
                                  </p:childTnLst>
                                </p:cTn>
                              </p:par>
                            </p:childTnLst>
                          </p:cTn>
                        </p:par>
                        <p:par>
                          <p:cTn id="33" fill="hold">
                            <p:stCondLst>
                              <p:cond delay="4375"/>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28"/>
                                        </p:tgtEl>
                                        <p:attrNameLst>
                                          <p:attrName>style.visibility</p:attrName>
                                        </p:attrNameLst>
                                      </p:cBhvr>
                                      <p:to>
                                        <p:strVal val="visible"/>
                                      </p:to>
                                    </p:set>
                                    <p:set>
                                      <p:cBhvr>
                                        <p:cTn id="36" dur="341" fill="hold">
                                          <p:stCondLst>
                                            <p:cond delay="0"/>
                                          </p:stCondLst>
                                        </p:cTn>
                                        <p:tgtEl>
                                          <p:spTgt spid="28"/>
                                        </p:tgtEl>
                                        <p:attrNameLst>
                                          <p:attrName>style.rotation</p:attrName>
                                        </p:attrNameLst>
                                      </p:cBhvr>
                                      <p:to>
                                        <p:strVal val="-45.0"/>
                                      </p:to>
                                    </p:set>
                                    <p:anim calcmode="lin" valueType="num">
                                      <p:cBhvr>
                                        <p:cTn id="37" dur="341" fill="hold">
                                          <p:stCondLst>
                                            <p:cond delay="341"/>
                                          </p:stCondLst>
                                        </p:cTn>
                                        <p:tgtEl>
                                          <p:spTgt spid="28"/>
                                        </p:tgtEl>
                                        <p:attrNameLst>
                                          <p:attrName>style.rotation</p:attrName>
                                        </p:attrNameLst>
                                      </p:cBhvr>
                                      <p:tavLst>
                                        <p:tav tm="0">
                                          <p:val>
                                            <p:fltVal val="-45"/>
                                          </p:val>
                                        </p:tav>
                                        <p:tav tm="69900">
                                          <p:val>
                                            <p:fltVal val="45"/>
                                          </p:val>
                                        </p:tav>
                                        <p:tav tm="100000">
                                          <p:val>
                                            <p:fltVal val="0"/>
                                          </p:val>
                                        </p:tav>
                                      </p:tavLst>
                                    </p:anim>
                                    <p:anim calcmode="lin" valueType="num">
                                      <p:cBhvr>
                                        <p:cTn id="38" dur="341" fill="hold">
                                          <p:stCondLst>
                                            <p:cond delay="0"/>
                                          </p:stCondLst>
                                        </p:cTn>
                                        <p:tgtEl>
                                          <p:spTgt spid="28"/>
                                        </p:tgtEl>
                                        <p:attrNameLst>
                                          <p:attrName>ppt_y</p:attrName>
                                        </p:attrNameLst>
                                      </p:cBhvr>
                                      <p:tavLst>
                                        <p:tav tm="0">
                                          <p:val>
                                            <p:strVal val="#ppt_y-1"/>
                                          </p:val>
                                        </p:tav>
                                        <p:tav tm="100000">
                                          <p:val>
                                            <p:strVal val="#ppt_y-(0.354*#ppt_w-0.172*#ppt_h)"/>
                                          </p:val>
                                        </p:tav>
                                      </p:tavLst>
                                    </p:anim>
                                    <p:anim calcmode="lin" valueType="num">
                                      <p:cBhvr>
                                        <p:cTn id="39" dur="117" decel="50000" autoRev="1" fill="hold">
                                          <p:stCondLst>
                                            <p:cond delay="341"/>
                                          </p:stCondLst>
                                        </p:cTn>
                                        <p:tgtEl>
                                          <p:spTgt spid="28"/>
                                        </p:tgtEl>
                                        <p:attrNameLst>
                                          <p:attrName>ppt_y</p:attrName>
                                        </p:attrNameLst>
                                      </p:cBhvr>
                                      <p:tavLst>
                                        <p:tav tm="0">
                                          <p:val>
                                            <p:strVal val="#ppt_y-(0.354*#ppt_w-0.172*#ppt_h)"/>
                                          </p:val>
                                        </p:tav>
                                        <p:tav tm="100000">
                                          <p:val>
                                            <p:strVal val="#ppt_y-(0.354*#ppt_w-0.172*#ppt_h)-#ppt_h/2"/>
                                          </p:val>
                                        </p:tav>
                                      </p:tavLst>
                                    </p:anim>
                                    <p:anim calcmode="lin" valueType="num">
                                      <p:cBhvr>
                                        <p:cTn id="40" dur="102" fill="hold">
                                          <p:stCondLst>
                                            <p:cond delay="648"/>
                                          </p:stCondLst>
                                        </p:cTn>
                                        <p:tgtEl>
                                          <p:spTgt spid="28"/>
                                        </p:tgtEl>
                                        <p:attrNameLst>
                                          <p:attrName>ppt_y</p:attrName>
                                        </p:attrNameLst>
                                      </p:cBhvr>
                                      <p:tavLst>
                                        <p:tav tm="0">
                                          <p:val>
                                            <p:strVal val="#ppt_y-(0.354*#ppt_w-0.172*#ppt_h)"/>
                                          </p:val>
                                        </p:tav>
                                        <p:tav tm="100000">
                                          <p:val>
                                            <p:strVal val="#ppt_y"/>
                                          </p:val>
                                        </p:tav>
                                      </p:tavLst>
                                    </p:anim>
                                  </p:childTnLst>
                                </p:cTn>
                              </p:par>
                            </p:childTnLst>
                          </p:cTn>
                        </p:par>
                        <p:par>
                          <p:cTn id="41" fill="hold">
                            <p:stCondLst>
                              <p:cond delay="55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29"/>
                                        </p:tgtEl>
                                        <p:attrNameLst>
                                          <p:attrName>style.visibility</p:attrName>
                                        </p:attrNameLst>
                                      </p:cBhvr>
                                      <p:to>
                                        <p:strVal val="visible"/>
                                      </p:to>
                                    </p:set>
                                    <p:set>
                                      <p:cBhvr>
                                        <p:cTn id="44" dur="341" fill="hold">
                                          <p:stCondLst>
                                            <p:cond delay="0"/>
                                          </p:stCondLst>
                                        </p:cTn>
                                        <p:tgtEl>
                                          <p:spTgt spid="29"/>
                                        </p:tgtEl>
                                        <p:attrNameLst>
                                          <p:attrName>style.rotation</p:attrName>
                                        </p:attrNameLst>
                                      </p:cBhvr>
                                      <p:to>
                                        <p:strVal val="-45.0"/>
                                      </p:to>
                                    </p:set>
                                    <p:anim calcmode="lin" valueType="num">
                                      <p:cBhvr>
                                        <p:cTn id="45" dur="341" fill="hold">
                                          <p:stCondLst>
                                            <p:cond delay="341"/>
                                          </p:stCondLst>
                                        </p:cTn>
                                        <p:tgtEl>
                                          <p:spTgt spid="29"/>
                                        </p:tgtEl>
                                        <p:attrNameLst>
                                          <p:attrName>style.rotation</p:attrName>
                                        </p:attrNameLst>
                                      </p:cBhvr>
                                      <p:tavLst>
                                        <p:tav tm="0">
                                          <p:val>
                                            <p:fltVal val="-45"/>
                                          </p:val>
                                        </p:tav>
                                        <p:tav tm="69900">
                                          <p:val>
                                            <p:fltVal val="45"/>
                                          </p:val>
                                        </p:tav>
                                        <p:tav tm="100000">
                                          <p:val>
                                            <p:fltVal val="0"/>
                                          </p:val>
                                        </p:tav>
                                      </p:tavLst>
                                    </p:anim>
                                    <p:anim calcmode="lin" valueType="num">
                                      <p:cBhvr>
                                        <p:cTn id="46" dur="341" fill="hold">
                                          <p:stCondLst>
                                            <p:cond delay="0"/>
                                          </p:stCondLst>
                                        </p:cTn>
                                        <p:tgtEl>
                                          <p:spTgt spid="29"/>
                                        </p:tgtEl>
                                        <p:attrNameLst>
                                          <p:attrName>ppt_y</p:attrName>
                                        </p:attrNameLst>
                                      </p:cBhvr>
                                      <p:tavLst>
                                        <p:tav tm="0">
                                          <p:val>
                                            <p:strVal val="#ppt_y-1"/>
                                          </p:val>
                                        </p:tav>
                                        <p:tav tm="100000">
                                          <p:val>
                                            <p:strVal val="#ppt_y-(0.354*#ppt_w-0.172*#ppt_h)"/>
                                          </p:val>
                                        </p:tav>
                                      </p:tavLst>
                                    </p:anim>
                                    <p:anim calcmode="lin" valueType="num">
                                      <p:cBhvr>
                                        <p:cTn id="47" dur="117" decel="50000" autoRev="1" fill="hold">
                                          <p:stCondLst>
                                            <p:cond delay="341"/>
                                          </p:stCondLst>
                                        </p:cTn>
                                        <p:tgtEl>
                                          <p:spTgt spid="29"/>
                                        </p:tgtEl>
                                        <p:attrNameLst>
                                          <p:attrName>ppt_y</p:attrName>
                                        </p:attrNameLst>
                                      </p:cBhvr>
                                      <p:tavLst>
                                        <p:tav tm="0">
                                          <p:val>
                                            <p:strVal val="#ppt_y-(0.354*#ppt_w-0.172*#ppt_h)"/>
                                          </p:val>
                                        </p:tav>
                                        <p:tav tm="100000">
                                          <p:val>
                                            <p:strVal val="#ppt_y-(0.354*#ppt_w-0.172*#ppt_h)-#ppt_h/2"/>
                                          </p:val>
                                        </p:tav>
                                      </p:tavLst>
                                    </p:anim>
                                    <p:anim calcmode="lin" valueType="num">
                                      <p:cBhvr>
                                        <p:cTn id="48" dur="102" fill="hold">
                                          <p:stCondLst>
                                            <p:cond delay="648"/>
                                          </p:stCondLst>
                                        </p:cTn>
                                        <p:tgtEl>
                                          <p:spTgt spid="29"/>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7000"/>
                            </p:stCondLst>
                            <p:childTnLst>
                              <p:par>
                                <p:cTn id="50" presetID="53" presetClass="entr" presetSubtype="52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fltVal val="0.5"/>
                                          </p:val>
                                        </p:tav>
                                        <p:tav tm="100000">
                                          <p:val>
                                            <p:strVal val="#ppt_x"/>
                                          </p:val>
                                        </p:tav>
                                      </p:tavLst>
                                    </p:anim>
                                    <p:anim calcmode="lin" valueType="num">
                                      <p:cBhvr>
                                        <p:cTn id="56" dur="500" fill="hold"/>
                                        <p:tgtEl>
                                          <p:spTgt spid="10"/>
                                        </p:tgtEl>
                                        <p:attrNameLst>
                                          <p:attrName>ppt_y</p:attrName>
                                        </p:attrNameLst>
                                      </p:cBhvr>
                                      <p:tavLst>
                                        <p:tav tm="0">
                                          <p:val>
                                            <p:fltVal val="0.5"/>
                                          </p:val>
                                        </p:tav>
                                        <p:tav tm="100000">
                                          <p:val>
                                            <p:strVal val="#ppt_y"/>
                                          </p:val>
                                        </p:tav>
                                      </p:tavLst>
                                    </p:anim>
                                  </p:childTnLst>
                                </p:cTn>
                              </p:par>
                              <p:par>
                                <p:cTn id="57" presetID="38" presetClass="entr" presetSubtype="0" accel="50000" fill="hold" grpId="0" nodeType="withEffect">
                                  <p:stCondLst>
                                    <p:cond delay="1000"/>
                                  </p:stCondLst>
                                  <p:iterate type="lt">
                                    <p:tmPct val="50000"/>
                                  </p:iterate>
                                  <p:childTnLst>
                                    <p:set>
                                      <p:cBhvr>
                                        <p:cTn id="58" dur="1" fill="hold">
                                          <p:stCondLst>
                                            <p:cond delay="0"/>
                                          </p:stCondLst>
                                        </p:cTn>
                                        <p:tgtEl>
                                          <p:spTgt spid="30"/>
                                        </p:tgtEl>
                                        <p:attrNameLst>
                                          <p:attrName>style.visibility</p:attrName>
                                        </p:attrNameLst>
                                      </p:cBhvr>
                                      <p:to>
                                        <p:strVal val="visible"/>
                                      </p:to>
                                    </p:set>
                                    <p:set>
                                      <p:cBhvr>
                                        <p:cTn id="59" dur="455" fill="hold">
                                          <p:stCondLst>
                                            <p:cond delay="0"/>
                                          </p:stCondLst>
                                        </p:cTn>
                                        <p:tgtEl>
                                          <p:spTgt spid="30"/>
                                        </p:tgtEl>
                                        <p:attrNameLst>
                                          <p:attrName>style.rotation</p:attrName>
                                        </p:attrNameLst>
                                      </p:cBhvr>
                                      <p:to>
                                        <p:strVal val="-45.0"/>
                                      </p:to>
                                    </p:set>
                                    <p:anim calcmode="lin" valueType="num">
                                      <p:cBhvr>
                                        <p:cTn id="60" dur="455" fill="hold">
                                          <p:stCondLst>
                                            <p:cond delay="455"/>
                                          </p:stCondLst>
                                        </p:cTn>
                                        <p:tgtEl>
                                          <p:spTgt spid="30"/>
                                        </p:tgtEl>
                                        <p:attrNameLst>
                                          <p:attrName>style.rotation</p:attrName>
                                        </p:attrNameLst>
                                      </p:cBhvr>
                                      <p:tavLst>
                                        <p:tav tm="0">
                                          <p:val>
                                            <p:fltVal val="-45"/>
                                          </p:val>
                                        </p:tav>
                                        <p:tav tm="69900">
                                          <p:val>
                                            <p:fltVal val="45"/>
                                          </p:val>
                                        </p:tav>
                                        <p:tav tm="100000">
                                          <p:val>
                                            <p:fltVal val="0"/>
                                          </p:val>
                                        </p:tav>
                                      </p:tavLst>
                                    </p:anim>
                                    <p:anim calcmode="lin" valueType="num">
                                      <p:cBhvr>
                                        <p:cTn id="61" dur="455" fill="hold">
                                          <p:stCondLst>
                                            <p:cond delay="0"/>
                                          </p:stCondLst>
                                        </p:cTn>
                                        <p:tgtEl>
                                          <p:spTgt spid="30"/>
                                        </p:tgtEl>
                                        <p:attrNameLst>
                                          <p:attrName>ppt_y</p:attrName>
                                        </p:attrNameLst>
                                      </p:cBhvr>
                                      <p:tavLst>
                                        <p:tav tm="0">
                                          <p:val>
                                            <p:strVal val="#ppt_y-1"/>
                                          </p:val>
                                        </p:tav>
                                        <p:tav tm="100000">
                                          <p:val>
                                            <p:strVal val="#ppt_y-(0.354*#ppt_w-0.172*#ppt_h)"/>
                                          </p:val>
                                        </p:tav>
                                      </p:tavLst>
                                    </p:anim>
                                    <p:anim calcmode="lin" valueType="num">
                                      <p:cBhvr>
                                        <p:cTn id="62" dur="156" decel="50000" autoRev="1" fill="hold">
                                          <p:stCondLst>
                                            <p:cond delay="455"/>
                                          </p:stCondLst>
                                        </p:cTn>
                                        <p:tgtEl>
                                          <p:spTgt spid="30"/>
                                        </p:tgtEl>
                                        <p:attrNameLst>
                                          <p:attrName>ppt_y</p:attrName>
                                        </p:attrNameLst>
                                      </p:cBhvr>
                                      <p:tavLst>
                                        <p:tav tm="0">
                                          <p:val>
                                            <p:strVal val="#ppt_y-(0.354*#ppt_w-0.172*#ppt_h)"/>
                                          </p:val>
                                        </p:tav>
                                        <p:tav tm="100000">
                                          <p:val>
                                            <p:strVal val="#ppt_y-(0.354*#ppt_w-0.172*#ppt_h)-#ppt_h/2"/>
                                          </p:val>
                                        </p:tav>
                                      </p:tavLst>
                                    </p:anim>
                                    <p:anim calcmode="lin" valueType="num">
                                      <p:cBhvr>
                                        <p:cTn id="63" dur="136" fill="hold">
                                          <p:stCondLst>
                                            <p:cond delay="864"/>
                                          </p:stCondLst>
                                        </p:cTn>
                                        <p:tgtEl>
                                          <p:spTgt spid="30"/>
                                        </p:tgtEl>
                                        <p:attrNameLst>
                                          <p:attrName>ppt_y</p:attrName>
                                        </p:attrNameLst>
                                      </p:cBhvr>
                                      <p:tavLst>
                                        <p:tav tm="0">
                                          <p:val>
                                            <p:strVal val="#ppt_y-(0.354*#ppt_w-0.172*#ppt_h)"/>
                                          </p:val>
                                        </p:tav>
                                        <p:tav tm="100000">
                                          <p:val>
                                            <p:strVal val="#ppt_y"/>
                                          </p:val>
                                        </p:tav>
                                      </p:tavLst>
                                    </p:anim>
                                  </p:childTnLst>
                                </p:cTn>
                              </p:par>
                            </p:childTnLst>
                          </p:cTn>
                        </p:par>
                        <p:par>
                          <p:cTn id="64" fill="hold">
                            <p:stCondLst>
                              <p:cond delay="10000"/>
                            </p:stCondLst>
                            <p:childTnLst>
                              <p:par>
                                <p:cTn id="65" presetID="53" presetClass="entr" presetSubtype="16"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par>
                                <p:cTn id="70" presetID="53" presetClass="entr" presetSubtype="16"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par>
                                <p:cTn id="75" presetID="38" presetClass="entr" presetSubtype="0" accel="50000" fill="hold" grpId="0" nodeType="withEffect">
                                  <p:stCondLst>
                                    <p:cond delay="1250"/>
                                  </p:stCondLst>
                                  <p:iterate type="lt">
                                    <p:tmPct val="50000"/>
                                  </p:iterate>
                                  <p:childTnLst>
                                    <p:set>
                                      <p:cBhvr>
                                        <p:cTn id="76" dur="1" fill="hold">
                                          <p:stCondLst>
                                            <p:cond delay="0"/>
                                          </p:stCondLst>
                                        </p:cTn>
                                        <p:tgtEl>
                                          <p:spTgt spid="36"/>
                                        </p:tgtEl>
                                        <p:attrNameLst>
                                          <p:attrName>style.visibility</p:attrName>
                                        </p:attrNameLst>
                                      </p:cBhvr>
                                      <p:to>
                                        <p:strVal val="visible"/>
                                      </p:to>
                                    </p:set>
                                    <p:set>
                                      <p:cBhvr>
                                        <p:cTn id="77" dur="455" fill="hold">
                                          <p:stCondLst>
                                            <p:cond delay="0"/>
                                          </p:stCondLst>
                                        </p:cTn>
                                        <p:tgtEl>
                                          <p:spTgt spid="36"/>
                                        </p:tgtEl>
                                        <p:attrNameLst>
                                          <p:attrName>style.rotation</p:attrName>
                                        </p:attrNameLst>
                                      </p:cBhvr>
                                      <p:to>
                                        <p:strVal val="-45.0"/>
                                      </p:to>
                                    </p:set>
                                    <p:anim calcmode="lin" valueType="num">
                                      <p:cBhvr>
                                        <p:cTn id="78" dur="455" fill="hold">
                                          <p:stCondLst>
                                            <p:cond delay="455"/>
                                          </p:stCondLst>
                                        </p:cTn>
                                        <p:tgtEl>
                                          <p:spTgt spid="36"/>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
                                        </p:tgtEl>
                                        <p:attrNameLst>
                                          <p:attrName>ppt_y</p:attrName>
                                        </p:attrNameLst>
                                      </p:cBhvr>
                                      <p:tavLst>
                                        <p:tav tm="0">
                                          <p:val>
                                            <p:strVal val="#ppt_y-(0.354*#ppt_w-0.172*#ppt_h)"/>
                                          </p:val>
                                        </p:tav>
                                        <p:tav tm="100000">
                                          <p:val>
                                            <p:strVal val="#ppt_y"/>
                                          </p:val>
                                        </p:tav>
                                      </p:tavLst>
                                    </p:anim>
                                  </p:childTnLst>
                                </p:cTn>
                              </p:par>
                            </p:childTnLst>
                          </p:cTn>
                        </p:par>
                        <p:par>
                          <p:cTn id="82" fill="hold">
                            <p:stCondLst>
                              <p:cond delay="13750"/>
                            </p:stCondLst>
                            <p:childTnLst>
                              <p:par>
                                <p:cTn id="83" presetID="53" presetClass="entr" presetSubtype="16" fill="hold" nodeType="after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p:cTn id="85" dur="500" fill="hold"/>
                                        <p:tgtEl>
                                          <p:spTgt spid="46"/>
                                        </p:tgtEl>
                                        <p:attrNameLst>
                                          <p:attrName>ppt_w</p:attrName>
                                        </p:attrNameLst>
                                      </p:cBhvr>
                                      <p:tavLst>
                                        <p:tav tm="0">
                                          <p:val>
                                            <p:fltVal val="0"/>
                                          </p:val>
                                        </p:tav>
                                        <p:tav tm="100000">
                                          <p:val>
                                            <p:strVal val="#ppt_w"/>
                                          </p:val>
                                        </p:tav>
                                      </p:tavLst>
                                    </p:anim>
                                    <p:anim calcmode="lin" valueType="num">
                                      <p:cBhvr>
                                        <p:cTn id="86" dur="500" fill="hold"/>
                                        <p:tgtEl>
                                          <p:spTgt spid="46"/>
                                        </p:tgtEl>
                                        <p:attrNameLst>
                                          <p:attrName>ppt_h</p:attrName>
                                        </p:attrNameLst>
                                      </p:cBhvr>
                                      <p:tavLst>
                                        <p:tav tm="0">
                                          <p:val>
                                            <p:fltVal val="0"/>
                                          </p:val>
                                        </p:tav>
                                        <p:tav tm="100000">
                                          <p:val>
                                            <p:strVal val="#ppt_h"/>
                                          </p:val>
                                        </p:tav>
                                      </p:tavLst>
                                    </p:anim>
                                    <p:animEffect transition="in" filter="fade">
                                      <p:cBhvr>
                                        <p:cTn id="87" dur="500"/>
                                        <p:tgtEl>
                                          <p:spTgt spid="46"/>
                                        </p:tgtEl>
                                      </p:cBhvr>
                                    </p:animEffect>
                                  </p:childTnLst>
                                </p:cTn>
                              </p:par>
                              <p:par>
                                <p:cTn id="88" presetID="53" presetClass="entr" presetSubtype="16"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p:cTn id="90" dur="500" fill="hold"/>
                                        <p:tgtEl>
                                          <p:spTgt spid="43"/>
                                        </p:tgtEl>
                                        <p:attrNameLst>
                                          <p:attrName>ppt_w</p:attrName>
                                        </p:attrNameLst>
                                      </p:cBhvr>
                                      <p:tavLst>
                                        <p:tav tm="0">
                                          <p:val>
                                            <p:fltVal val="0"/>
                                          </p:val>
                                        </p:tav>
                                        <p:tav tm="100000">
                                          <p:val>
                                            <p:strVal val="#ppt_w"/>
                                          </p:val>
                                        </p:tav>
                                      </p:tavLst>
                                    </p:anim>
                                    <p:anim calcmode="lin" valueType="num">
                                      <p:cBhvr>
                                        <p:cTn id="91" dur="500" fill="hold"/>
                                        <p:tgtEl>
                                          <p:spTgt spid="43"/>
                                        </p:tgtEl>
                                        <p:attrNameLst>
                                          <p:attrName>ppt_h</p:attrName>
                                        </p:attrNameLst>
                                      </p:cBhvr>
                                      <p:tavLst>
                                        <p:tav tm="0">
                                          <p:val>
                                            <p:fltVal val="0"/>
                                          </p:val>
                                        </p:tav>
                                        <p:tav tm="100000">
                                          <p:val>
                                            <p:strVal val="#ppt_h"/>
                                          </p:val>
                                        </p:tav>
                                      </p:tavLst>
                                    </p:anim>
                                    <p:animEffect transition="in" filter="fade">
                                      <p:cBhvr>
                                        <p:cTn id="92" dur="500"/>
                                        <p:tgtEl>
                                          <p:spTgt spid="43"/>
                                        </p:tgtEl>
                                      </p:cBhvr>
                                    </p:animEffect>
                                  </p:childTnLst>
                                </p:cTn>
                              </p:par>
                            </p:childTnLst>
                          </p:cTn>
                        </p:par>
                        <p:par>
                          <p:cTn id="93" fill="hold">
                            <p:stCondLst>
                              <p:cond delay="14250"/>
                            </p:stCondLst>
                            <p:childTnLst>
                              <p:par>
                                <p:cTn id="94" presetID="16" presetClass="entr" presetSubtype="21"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barn(inVertical)">
                                      <p:cBhvr>
                                        <p:cTn id="96" dur="500"/>
                                        <p:tgtEl>
                                          <p:spTgt spid="44"/>
                                        </p:tgtEl>
                                      </p:cBhvr>
                                    </p:animEffect>
                                  </p:childTnLst>
                                </p:cTn>
                              </p:par>
                              <p:par>
                                <p:cTn id="97" presetID="2" presetClass="entr" presetSubtype="2"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additive="base">
                                        <p:cTn id="99" dur="1000" fill="hold"/>
                                        <p:tgtEl>
                                          <p:spTgt spid="47"/>
                                        </p:tgtEl>
                                        <p:attrNameLst>
                                          <p:attrName>ppt_x</p:attrName>
                                        </p:attrNameLst>
                                      </p:cBhvr>
                                      <p:tavLst>
                                        <p:tav tm="0">
                                          <p:val>
                                            <p:strVal val="1+#ppt_w/2"/>
                                          </p:val>
                                        </p:tav>
                                        <p:tav tm="100000">
                                          <p:val>
                                            <p:strVal val="#ppt_x"/>
                                          </p:val>
                                        </p:tav>
                                      </p:tavLst>
                                    </p:anim>
                                    <p:anim calcmode="lin" valueType="num">
                                      <p:cBhvr additive="base">
                                        <p:cTn id="100" dur="1000" fill="hold"/>
                                        <p:tgtEl>
                                          <p:spTgt spid="47"/>
                                        </p:tgtEl>
                                        <p:attrNameLst>
                                          <p:attrName>ppt_y</p:attrName>
                                        </p:attrNameLst>
                                      </p:cBhvr>
                                      <p:tavLst>
                                        <p:tav tm="0">
                                          <p:val>
                                            <p:strVal val="#ppt_y"/>
                                          </p:val>
                                        </p:tav>
                                        <p:tav tm="100000">
                                          <p:val>
                                            <p:strVal val="#ppt_y"/>
                                          </p:val>
                                        </p:tav>
                                      </p:tavLst>
                                    </p:anim>
                                  </p:childTnLst>
                                </p:cTn>
                              </p:par>
                              <p:par>
                                <p:cTn id="101" presetID="2" presetClass="entr" presetSubtype="2" fill="hold"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1000" fill="hold"/>
                                        <p:tgtEl>
                                          <p:spTgt spid="52"/>
                                        </p:tgtEl>
                                        <p:attrNameLst>
                                          <p:attrName>ppt_x</p:attrName>
                                        </p:attrNameLst>
                                      </p:cBhvr>
                                      <p:tavLst>
                                        <p:tav tm="0">
                                          <p:val>
                                            <p:strVal val="1+#ppt_w/2"/>
                                          </p:val>
                                        </p:tav>
                                        <p:tav tm="100000">
                                          <p:val>
                                            <p:strVal val="#ppt_x"/>
                                          </p:val>
                                        </p:tav>
                                      </p:tavLst>
                                    </p:anim>
                                    <p:anim calcmode="lin" valueType="num">
                                      <p:cBhvr additive="base">
                                        <p:cTn id="104" dur="1000" fill="hold"/>
                                        <p:tgtEl>
                                          <p:spTgt spid="52"/>
                                        </p:tgtEl>
                                        <p:attrNameLst>
                                          <p:attrName>ppt_y</p:attrName>
                                        </p:attrNameLst>
                                      </p:cBhvr>
                                      <p:tavLst>
                                        <p:tav tm="0">
                                          <p:val>
                                            <p:strVal val="#ppt_y"/>
                                          </p:val>
                                        </p:tav>
                                        <p:tav tm="100000">
                                          <p:val>
                                            <p:strVal val="#ppt_y"/>
                                          </p:val>
                                        </p:tav>
                                      </p:tavLst>
                                    </p:anim>
                                  </p:childTnLst>
                                </p:cTn>
                              </p:par>
                            </p:childTnLst>
                          </p:cTn>
                        </p:par>
                        <p:par>
                          <p:cTn id="105" fill="hold">
                            <p:stCondLst>
                              <p:cond delay="15250"/>
                            </p:stCondLst>
                            <p:childTnLst>
                              <p:par>
                                <p:cTn id="106" presetID="42" presetClass="entr" presetSubtype="0"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1000"/>
                                        <p:tgtEl>
                                          <p:spTgt spid="37"/>
                                        </p:tgtEl>
                                      </p:cBhvr>
                                    </p:animEffect>
                                    <p:anim calcmode="lin" valueType="num">
                                      <p:cBhvr>
                                        <p:cTn id="109" dur="1000" fill="hold"/>
                                        <p:tgtEl>
                                          <p:spTgt spid="37"/>
                                        </p:tgtEl>
                                        <p:attrNameLst>
                                          <p:attrName>ppt_x</p:attrName>
                                        </p:attrNameLst>
                                      </p:cBhvr>
                                      <p:tavLst>
                                        <p:tav tm="0">
                                          <p:val>
                                            <p:strVal val="#ppt_x"/>
                                          </p:val>
                                        </p:tav>
                                        <p:tav tm="100000">
                                          <p:val>
                                            <p:strVal val="#ppt_x"/>
                                          </p:val>
                                        </p:tav>
                                      </p:tavLst>
                                    </p:anim>
                                    <p:anim calcmode="lin" valueType="num">
                                      <p:cBhvr>
                                        <p:cTn id="110" dur="1000" fill="hold"/>
                                        <p:tgtEl>
                                          <p:spTgt spid="37"/>
                                        </p:tgtEl>
                                        <p:attrNameLst>
                                          <p:attrName>ppt_y</p:attrName>
                                        </p:attrNameLst>
                                      </p:cBhvr>
                                      <p:tavLst>
                                        <p:tav tm="0">
                                          <p:val>
                                            <p:strVal val="#ppt_y+.1"/>
                                          </p:val>
                                        </p:tav>
                                        <p:tav tm="100000">
                                          <p:val>
                                            <p:strVal val="#ppt_y"/>
                                          </p:val>
                                        </p:tav>
                                      </p:tavLst>
                                    </p:anim>
                                  </p:childTnLst>
                                </p:cTn>
                              </p:par>
                              <p:par>
                                <p:cTn id="111" presetID="2" presetClass="entr" presetSubtype="8" fill="hold" nodeType="with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1000" fill="hold"/>
                                        <p:tgtEl>
                                          <p:spTgt spid="53"/>
                                        </p:tgtEl>
                                        <p:attrNameLst>
                                          <p:attrName>ppt_x</p:attrName>
                                        </p:attrNameLst>
                                      </p:cBhvr>
                                      <p:tavLst>
                                        <p:tav tm="0">
                                          <p:val>
                                            <p:strVal val="0-#ppt_w/2"/>
                                          </p:val>
                                        </p:tav>
                                        <p:tav tm="100000">
                                          <p:val>
                                            <p:strVal val="#ppt_x"/>
                                          </p:val>
                                        </p:tav>
                                      </p:tavLst>
                                    </p:anim>
                                    <p:anim calcmode="lin" valueType="num">
                                      <p:cBhvr additive="base">
                                        <p:cTn id="114"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6" grpId="0"/>
      <p:bldP spid="28" grpId="0"/>
      <p:bldP spid="29" grpId="0"/>
      <p:bldP spid="30" grpId="0"/>
      <p:bldP spid="37"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36B3F1F-D417-4FF9-8060-71BAB174A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3">
            <a:extLst>
              <a:ext uri="{FF2B5EF4-FFF2-40B4-BE49-F238E27FC236}">
                <a16:creationId xmlns:a16="http://schemas.microsoft.com/office/drawing/2014/main" id="{9A914FA5-02FB-48FB-AD7C-249B3D603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81397C39-A999-4B56-86CB-9EB942CC7FAF}"/>
              </a:ext>
            </a:extLst>
          </p:cNvPr>
          <p:cNvGrpSpPr/>
          <p:nvPr/>
        </p:nvGrpSpPr>
        <p:grpSpPr>
          <a:xfrm>
            <a:off x="1872336" y="1032417"/>
            <a:ext cx="8447328" cy="4358270"/>
            <a:chOff x="2531495" y="1032417"/>
            <a:chExt cx="6577454" cy="3685128"/>
          </a:xfrm>
        </p:grpSpPr>
        <p:pic>
          <p:nvPicPr>
            <p:cNvPr id="8" name="图片 7">
              <a:extLst>
                <a:ext uri="{FF2B5EF4-FFF2-40B4-BE49-F238E27FC236}">
                  <a16:creationId xmlns:a16="http://schemas.microsoft.com/office/drawing/2014/main" id="{003F3311-52DD-41C6-9852-B57367E53EA0}"/>
                </a:ext>
              </a:extLst>
            </p:cNvPr>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324E167D-6185-4561-8B29-039824B2A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7733" y="1388666"/>
            <a:ext cx="700394" cy="2071331"/>
          </a:xfrm>
          <a:prstGeom prst="rect">
            <a:avLst/>
          </a:prstGeom>
        </p:spPr>
      </p:pic>
      <p:pic>
        <p:nvPicPr>
          <p:cNvPr id="6" name="图片 5">
            <a:extLst>
              <a:ext uri="{FF2B5EF4-FFF2-40B4-BE49-F238E27FC236}">
                <a16:creationId xmlns:a16="http://schemas.microsoft.com/office/drawing/2014/main" id="{905D47DA-9F40-4A69-973B-51EA179F4C9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837" t="37025" r="-2632"/>
          <a:stretch/>
        </p:blipFill>
        <p:spPr>
          <a:xfrm>
            <a:off x="2068208" y="2401673"/>
            <a:ext cx="1008038" cy="1645897"/>
          </a:xfrm>
          <a:prstGeom prst="rect">
            <a:avLst/>
          </a:prstGeom>
        </p:spPr>
      </p:pic>
      <p:sp>
        <p:nvSpPr>
          <p:cNvPr id="15" name="文本框 14">
            <a:extLst>
              <a:ext uri="{FF2B5EF4-FFF2-40B4-BE49-F238E27FC236}">
                <a16:creationId xmlns:a16="http://schemas.microsoft.com/office/drawing/2014/main" id="{998C72C8-C1F5-4432-9CC4-5AD17F620035}"/>
              </a:ext>
            </a:extLst>
          </p:cNvPr>
          <p:cNvSpPr txBox="1"/>
          <p:nvPr/>
        </p:nvSpPr>
        <p:spPr>
          <a:xfrm>
            <a:off x="2983578" y="1419909"/>
            <a:ext cx="6980599"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b="0">
                <a:solidFill>
                  <a:schemeClr val="tx1">
                    <a:lumMod val="75000"/>
                    <a:lumOff val="25000"/>
                  </a:schemeClr>
                </a:solidFill>
                <a:latin typeface="UTM French Vanilla" panose="02040603050506020204" pitchFamily="18" charset="0"/>
              </a:rPr>
              <a:t>Hiểu thế nào là câu ghép.</a:t>
            </a:r>
            <a:endParaRPr lang="en-US" altLang="zh-CN" b="0" dirty="0">
              <a:solidFill>
                <a:schemeClr val="tx1">
                  <a:lumMod val="75000"/>
                  <a:lumOff val="25000"/>
                </a:schemeClr>
              </a:solidFill>
              <a:latin typeface="UTM French Vanilla" panose="02040603050506020204" pitchFamily="18" charset="0"/>
            </a:endParaRPr>
          </a:p>
        </p:txBody>
      </p:sp>
      <p:sp>
        <p:nvSpPr>
          <p:cNvPr id="11" name="文本框 29">
            <a:extLst>
              <a:ext uri="{FF2B5EF4-FFF2-40B4-BE49-F238E27FC236}">
                <a16:creationId xmlns:a16="http://schemas.microsoft.com/office/drawing/2014/main" id="{F8047CE8-B4C4-4101-933E-BB834D67E51A}"/>
              </a:ext>
            </a:extLst>
          </p:cNvPr>
          <p:cNvSpPr txBox="1"/>
          <p:nvPr/>
        </p:nvSpPr>
        <p:spPr>
          <a:xfrm>
            <a:off x="2336308" y="53082"/>
            <a:ext cx="7316181" cy="1107996"/>
          </a:xfrm>
          <a:prstGeom prst="rect">
            <a:avLst/>
          </a:prstGeom>
          <a:noFill/>
        </p:spPr>
        <p:txBody>
          <a:bodyPr wrap="square" rtlCol="0">
            <a:spAutoFit/>
          </a:bodyPr>
          <a:lstStyle/>
          <a:p>
            <a:pPr algn="ctr"/>
            <a:r>
              <a:rPr lang="en-US" altLang="zh-CN" sz="6600" kern="2400" dirty="0" err="1">
                <a:solidFill>
                  <a:srgbClr val="E41834"/>
                </a:solidFill>
                <a:latin typeface="UVN Banh Mi" pitchFamily="2" charset="0"/>
                <a:ea typeface="字魂20号-石头体" panose="00000500000000000000" pitchFamily="2" charset="-122"/>
              </a:rPr>
              <a:t>Yêu</a:t>
            </a:r>
            <a:r>
              <a:rPr lang="en-US" altLang="zh-CN" sz="6600" kern="2400" dirty="0">
                <a:solidFill>
                  <a:srgbClr val="E41834"/>
                </a:solidFill>
                <a:latin typeface="UVN Banh Mi" pitchFamily="2" charset="0"/>
                <a:ea typeface="字魂20号-石头体" panose="00000500000000000000" pitchFamily="2" charset="-122"/>
              </a:rPr>
              <a:t> </a:t>
            </a:r>
            <a:r>
              <a:rPr lang="en-US" altLang="zh-CN" sz="6600" kern="2400" dirty="0" err="1">
                <a:solidFill>
                  <a:srgbClr val="E41834"/>
                </a:solidFill>
                <a:latin typeface="UVN Banh Mi" pitchFamily="2" charset="0"/>
                <a:ea typeface="字魂20号-石头体" panose="00000500000000000000" pitchFamily="2" charset="-122"/>
              </a:rPr>
              <a:t>cầu</a:t>
            </a:r>
            <a:r>
              <a:rPr lang="en-US" altLang="zh-CN" sz="6600" kern="2400" dirty="0">
                <a:solidFill>
                  <a:srgbClr val="E41834"/>
                </a:solidFill>
                <a:latin typeface="UVN Banh Mi" pitchFamily="2" charset="0"/>
                <a:ea typeface="字魂20号-石头体" panose="00000500000000000000" pitchFamily="2" charset="-122"/>
              </a:rPr>
              <a:t> </a:t>
            </a:r>
            <a:r>
              <a:rPr lang="en-US" altLang="zh-CN" sz="6600" kern="2400" dirty="0" err="1">
                <a:solidFill>
                  <a:srgbClr val="E41834"/>
                </a:solidFill>
                <a:latin typeface="UVN Banh Mi" pitchFamily="2" charset="0"/>
                <a:ea typeface="字魂20号-石头体" panose="00000500000000000000" pitchFamily="2" charset="-122"/>
              </a:rPr>
              <a:t>cần</a:t>
            </a:r>
            <a:r>
              <a:rPr lang="en-US" altLang="zh-CN" sz="6600" kern="2400" dirty="0">
                <a:solidFill>
                  <a:srgbClr val="E41834"/>
                </a:solidFill>
                <a:latin typeface="UVN Banh Mi" pitchFamily="2" charset="0"/>
                <a:ea typeface="字魂20号-石头体" panose="00000500000000000000" pitchFamily="2" charset="-122"/>
              </a:rPr>
              <a:t> </a:t>
            </a:r>
            <a:r>
              <a:rPr lang="en-US" altLang="zh-CN" sz="6600" kern="2400" dirty="0" err="1">
                <a:solidFill>
                  <a:srgbClr val="E41834"/>
                </a:solidFill>
                <a:latin typeface="UVN Banh Mi" pitchFamily="2" charset="0"/>
                <a:ea typeface="字魂20号-石头体" panose="00000500000000000000" pitchFamily="2" charset="-122"/>
              </a:rPr>
              <a:t>đạt</a:t>
            </a:r>
            <a:endParaRPr lang="zh-CN" altLang="en-US" sz="6600" kern="2400" dirty="0">
              <a:solidFill>
                <a:srgbClr val="E41834"/>
              </a:solidFill>
              <a:latin typeface="UVN Banh Mi" pitchFamily="2" charset="0"/>
              <a:ea typeface="字魂20号-石头体" panose="00000500000000000000" pitchFamily="2" charset="-122"/>
            </a:endParaRPr>
          </a:p>
        </p:txBody>
      </p:sp>
      <p:sp>
        <p:nvSpPr>
          <p:cNvPr id="16" name="文本框 35">
            <a:extLst>
              <a:ext uri="{FF2B5EF4-FFF2-40B4-BE49-F238E27FC236}">
                <a16:creationId xmlns:a16="http://schemas.microsoft.com/office/drawing/2014/main" id="{39EF0397-B61A-45C6-A363-F7B745BBE267}"/>
              </a:ext>
            </a:extLst>
          </p:cNvPr>
          <p:cNvSpPr txBox="1"/>
          <p:nvPr/>
        </p:nvSpPr>
        <p:spPr>
          <a:xfrm>
            <a:off x="6197602" y="0"/>
            <a:ext cx="1982354" cy="1107996"/>
          </a:xfrm>
          <a:prstGeom prst="rect">
            <a:avLst/>
          </a:prstGeom>
          <a:noFill/>
        </p:spPr>
        <p:txBody>
          <a:bodyPr wrap="square" rtlCol="0">
            <a:spAutoFit/>
          </a:bodyPr>
          <a:lstStyle/>
          <a:p>
            <a:pPr algn="ctr"/>
            <a:endParaRPr lang="zh-CN" altLang="en-US" sz="6600" kern="2400" dirty="0">
              <a:solidFill>
                <a:srgbClr val="E7801E"/>
              </a:solidFill>
              <a:latin typeface="UVN Banh Mi" pitchFamily="2" charset="0"/>
              <a:ea typeface="字魂20号-石头体" panose="00000500000000000000" pitchFamily="2" charset="-122"/>
            </a:endParaRPr>
          </a:p>
        </p:txBody>
      </p:sp>
      <p:sp>
        <p:nvSpPr>
          <p:cNvPr id="17" name="文本框 14">
            <a:extLst>
              <a:ext uri="{FF2B5EF4-FFF2-40B4-BE49-F238E27FC236}">
                <a16:creationId xmlns:a16="http://schemas.microsoft.com/office/drawing/2014/main" id="{38160F62-83B9-4006-9DFB-3325518FEC3F}"/>
              </a:ext>
            </a:extLst>
          </p:cNvPr>
          <p:cNvSpPr txBox="1"/>
          <p:nvPr/>
        </p:nvSpPr>
        <p:spPr>
          <a:xfrm>
            <a:off x="2983578" y="2418513"/>
            <a:ext cx="6980599" cy="1200329"/>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b="0">
                <a:solidFill>
                  <a:schemeClr val="tx1">
                    <a:lumMod val="75000"/>
                    <a:lumOff val="25000"/>
                  </a:schemeClr>
                </a:solidFill>
                <a:latin typeface="UTM French Vanilla" panose="02040603050506020204" pitchFamily="18" charset="0"/>
              </a:rPr>
              <a:t>Xác định được câu ghép có trong đoạn văn, xác định đúng các vế câu trong câu ghép.</a:t>
            </a:r>
            <a:endParaRPr lang="en-US" altLang="zh-CN" b="0" dirty="0">
              <a:solidFill>
                <a:schemeClr val="tx1">
                  <a:lumMod val="75000"/>
                  <a:lumOff val="25000"/>
                </a:schemeClr>
              </a:solidFill>
              <a:latin typeface="UTM French Vanilla" panose="02040603050506020204" pitchFamily="18" charset="0"/>
            </a:endParaRPr>
          </a:p>
        </p:txBody>
      </p:sp>
      <p:pic>
        <p:nvPicPr>
          <p:cNvPr id="18" name="图片 5">
            <a:extLst>
              <a:ext uri="{FF2B5EF4-FFF2-40B4-BE49-F238E27FC236}">
                <a16:creationId xmlns:a16="http://schemas.microsoft.com/office/drawing/2014/main" id="{CAFC5F51-A64E-4C3B-A69C-1170A3AA27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9" r="57116" b="29071"/>
          <a:stretch/>
        </p:blipFill>
        <p:spPr>
          <a:xfrm>
            <a:off x="2237733" y="4139864"/>
            <a:ext cx="812675" cy="1354600"/>
          </a:xfrm>
          <a:prstGeom prst="rect">
            <a:avLst/>
          </a:prstGeom>
        </p:spPr>
      </p:pic>
      <p:sp>
        <p:nvSpPr>
          <p:cNvPr id="19" name="文本框 14">
            <a:extLst>
              <a:ext uri="{FF2B5EF4-FFF2-40B4-BE49-F238E27FC236}">
                <a16:creationId xmlns:a16="http://schemas.microsoft.com/office/drawing/2014/main" id="{505D27B9-23C5-448E-8431-39682EBB126A}"/>
              </a:ext>
            </a:extLst>
          </p:cNvPr>
          <p:cNvSpPr txBox="1"/>
          <p:nvPr/>
        </p:nvSpPr>
        <p:spPr>
          <a:xfrm>
            <a:off x="2983578" y="4086782"/>
            <a:ext cx="6980599"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b="0">
                <a:solidFill>
                  <a:schemeClr val="tx1">
                    <a:lumMod val="75000"/>
                    <a:lumOff val="25000"/>
                  </a:schemeClr>
                </a:solidFill>
                <a:latin typeface="UTM French Vanilla" panose="02040603050506020204" pitchFamily="18" charset="0"/>
              </a:rPr>
              <a:t>Đặt được câu ghép đúng yêu cầu.</a:t>
            </a:r>
            <a:endParaRPr lang="en-US" altLang="zh-CN" b="0" dirty="0">
              <a:solidFill>
                <a:schemeClr val="tx1">
                  <a:lumMod val="75000"/>
                  <a:lumOff val="25000"/>
                </a:schemeClr>
              </a:solidFill>
              <a:latin typeface="UTM French Vanilla" panose="02040603050506020204" pitchFamily="18" charset="0"/>
            </a:endParaRPr>
          </a:p>
        </p:txBody>
      </p:sp>
    </p:spTree>
    <p:extLst>
      <p:ext uri="{BB962C8B-B14F-4D97-AF65-F5344CB8AC3E}">
        <p14:creationId xmlns:p14="http://schemas.microsoft.com/office/powerpoint/2010/main" val="27166720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8" presetClass="entr" presetSubtype="0" accel="50000" fill="hold" grpId="0" nodeType="clickEffect">
                                  <p:stCondLst>
                                    <p:cond delay="0"/>
                                  </p:stCondLst>
                                  <p:iterate type="lt">
                                    <p:tmPct val="50000"/>
                                  </p:iterate>
                                  <p:childTnLst>
                                    <p:set>
                                      <p:cBhvr>
                                        <p:cTn id="17" dur="1" fill="hold">
                                          <p:stCondLst>
                                            <p:cond delay="0"/>
                                          </p:stCondLst>
                                        </p:cTn>
                                        <p:tgtEl>
                                          <p:spTgt spid="11"/>
                                        </p:tgtEl>
                                        <p:attrNameLst>
                                          <p:attrName>style.visibility</p:attrName>
                                        </p:attrNameLst>
                                      </p:cBhvr>
                                      <p:to>
                                        <p:strVal val="visible"/>
                                      </p:to>
                                    </p:set>
                                    <p:set>
                                      <p:cBhvr>
                                        <p:cTn id="18" dur="341" fill="hold">
                                          <p:stCondLst>
                                            <p:cond delay="0"/>
                                          </p:stCondLst>
                                        </p:cTn>
                                        <p:tgtEl>
                                          <p:spTgt spid="11"/>
                                        </p:tgtEl>
                                        <p:attrNameLst>
                                          <p:attrName>style.rotation</p:attrName>
                                        </p:attrNameLst>
                                      </p:cBhvr>
                                      <p:to>
                                        <p:strVal val="-45.0"/>
                                      </p:to>
                                    </p:set>
                                    <p:anim calcmode="lin" valueType="num">
                                      <p:cBhvr>
                                        <p:cTn id="19"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0"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1"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2"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4875"/>
                            </p:stCondLst>
                            <p:childTnLst>
                              <p:par>
                                <p:cTn id="24" presetID="38" presetClass="entr" presetSubtype="0" accel="50000" fill="hold" grpId="0" nodeType="afterEffect" nodePh="1">
                                  <p:stCondLst>
                                    <p:cond delay="0"/>
                                  </p:stCondLst>
                                  <p:endCondLst>
                                    <p:cond evt="begin" delay="0">
                                      <p:tn val="24"/>
                                    </p:cond>
                                  </p:endCondLst>
                                  <p:iterate type="lt">
                                    <p:tmPct val="50000"/>
                                  </p:iterate>
                                  <p:childTnLst>
                                    <p:set>
                                      <p:cBhvr>
                                        <p:cTn id="25" dur="1" fill="hold">
                                          <p:stCondLst>
                                            <p:cond delay="0"/>
                                          </p:stCondLst>
                                        </p:cTn>
                                        <p:tgtEl>
                                          <p:spTgt spid="16"/>
                                        </p:tgtEl>
                                        <p:attrNameLst>
                                          <p:attrName>style.visibility</p:attrName>
                                        </p:attrNameLst>
                                      </p:cBhvr>
                                      <p:to>
                                        <p:strVal val="visible"/>
                                      </p:to>
                                    </p:set>
                                    <p:set>
                                      <p:cBhvr>
                                        <p:cTn id="26" dur="341" fill="hold">
                                          <p:stCondLst>
                                            <p:cond delay="0"/>
                                          </p:stCondLst>
                                        </p:cTn>
                                        <p:tgtEl>
                                          <p:spTgt spid="16"/>
                                        </p:tgtEl>
                                        <p:attrNameLst>
                                          <p:attrName>style.rotation</p:attrName>
                                        </p:attrNameLst>
                                      </p:cBhvr>
                                      <p:to>
                                        <p:strVal val="-45.0"/>
                                      </p:to>
                                    </p:set>
                                    <p:anim calcmode="lin" valueType="num">
                                      <p:cBhvr>
                                        <p:cTn id="27" dur="341" fill="hold">
                                          <p:stCondLst>
                                            <p:cond delay="341"/>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8" dur="341"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9" dur="117" decel="50000" autoRev="1" fill="hold">
                                          <p:stCondLst>
                                            <p:cond delay="341"/>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30" dur="102" fill="hold">
                                          <p:stCondLst>
                                            <p:cond delay="648"/>
                                          </p:stCondLst>
                                        </p:cTn>
                                        <p:tgtEl>
                                          <p:spTgt spid="16"/>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grpId="0" nodeType="afterEffect">
                                  <p:stCondLst>
                                    <p:cond delay="0"/>
                                  </p:stCondLst>
                                  <p:iterate type="lt">
                                    <p:tmPct val="10000"/>
                                  </p:iterate>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grpId="0" nodeType="afterEffect">
                                  <p:stCondLst>
                                    <p:cond delay="0"/>
                                  </p:stCondLst>
                                  <p:iterate type="lt">
                                    <p:tmPct val="10000"/>
                                  </p:iterate>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ntr" presetSubtype="0" fill="hold" grpId="0" nodeType="afterEffect">
                                  <p:stCondLst>
                                    <p:cond delay="0"/>
                                  </p:stCondLst>
                                  <p:iterate type="lt">
                                    <p:tmPct val="10000"/>
                                  </p:iterate>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0F707AE0-DC6C-464F-A190-716081BB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696" y="876542"/>
            <a:ext cx="3336181" cy="6032783"/>
          </a:xfrm>
          <a:prstGeom prst="rect">
            <a:avLst/>
          </a:prstGeom>
        </p:spPr>
      </p:pic>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29">
            <a:extLst>
              <a:ext uri="{FF2B5EF4-FFF2-40B4-BE49-F238E27FC236}">
                <a16:creationId xmlns:a16="http://schemas.microsoft.com/office/drawing/2014/main" id="{D7D8A940-7F2B-43A9-B0E5-CC30B388F14A}"/>
              </a:ext>
            </a:extLst>
          </p:cNvPr>
          <p:cNvSpPr txBox="1"/>
          <p:nvPr/>
        </p:nvSpPr>
        <p:spPr>
          <a:xfrm>
            <a:off x="1157000" y="1221608"/>
            <a:ext cx="6072151" cy="2215991"/>
          </a:xfrm>
          <a:prstGeom prst="rect">
            <a:avLst/>
          </a:prstGeom>
          <a:noFill/>
        </p:spPr>
        <p:txBody>
          <a:bodyPr wrap="square" rtlCol="0">
            <a:spAutoFit/>
          </a:bodyPr>
          <a:lstStyle/>
          <a:p>
            <a:pPr algn="ctr"/>
            <a:r>
              <a:rPr lang="en-US" altLang="zh-CN" sz="13800" kern="2400">
                <a:solidFill>
                  <a:srgbClr val="E41834"/>
                </a:solidFill>
                <a:latin typeface="UVN Banh Mi" pitchFamily="2" charset="0"/>
                <a:ea typeface="字魂20号-石头体" panose="00000500000000000000" pitchFamily="2" charset="-122"/>
              </a:rPr>
              <a:t>NHẬN</a:t>
            </a:r>
            <a:endParaRPr lang="zh-CN" altLang="en-US" sz="13800" kern="2400" dirty="0">
              <a:solidFill>
                <a:srgbClr val="E41834"/>
              </a:solidFill>
              <a:latin typeface="UVN Banh Mi" pitchFamily="2" charset="0"/>
              <a:ea typeface="字魂20号-石头体" panose="00000500000000000000" pitchFamily="2" charset="-122"/>
            </a:endParaRPr>
          </a:p>
        </p:txBody>
      </p:sp>
      <p:sp>
        <p:nvSpPr>
          <p:cNvPr id="11" name="文本框 35">
            <a:extLst>
              <a:ext uri="{FF2B5EF4-FFF2-40B4-BE49-F238E27FC236}">
                <a16:creationId xmlns:a16="http://schemas.microsoft.com/office/drawing/2014/main" id="{8E0E405A-58ED-4D25-8491-2DE17ADB90D1}"/>
              </a:ext>
            </a:extLst>
          </p:cNvPr>
          <p:cNvSpPr txBox="1"/>
          <p:nvPr/>
        </p:nvSpPr>
        <p:spPr>
          <a:xfrm>
            <a:off x="3102330" y="3092339"/>
            <a:ext cx="5125652" cy="2215991"/>
          </a:xfrm>
          <a:prstGeom prst="rect">
            <a:avLst/>
          </a:prstGeom>
          <a:noFill/>
        </p:spPr>
        <p:txBody>
          <a:bodyPr wrap="square" rtlCol="0">
            <a:spAutoFit/>
          </a:bodyPr>
          <a:lstStyle/>
          <a:p>
            <a:pPr algn="ctr"/>
            <a:r>
              <a:rPr lang="en-US" altLang="zh-CN" sz="13800" kern="2400">
                <a:solidFill>
                  <a:srgbClr val="31AFA5"/>
                </a:solidFill>
                <a:latin typeface="UVN Banh Mi" pitchFamily="2" charset="0"/>
                <a:ea typeface="字魂20号-石头体" panose="00000500000000000000" pitchFamily="2" charset="-122"/>
              </a:rPr>
              <a:t>XÉT</a:t>
            </a:r>
            <a:endParaRPr lang="zh-CN" altLang="en-US" sz="13800" kern="2400" dirty="0">
              <a:solidFill>
                <a:srgbClr val="31AFA5"/>
              </a:solidFill>
              <a:latin typeface="UVN Banh Mi" pitchFamily="2" charset="0"/>
              <a:ea typeface="字魂20号-石头体" panose="00000500000000000000" pitchFamily="2" charset="-122"/>
            </a:endParaRPr>
          </a:p>
        </p:txBody>
      </p:sp>
      <p:pic>
        <p:nvPicPr>
          <p:cNvPr id="14" name="图片 2">
            <a:extLst>
              <a:ext uri="{FF2B5EF4-FFF2-40B4-BE49-F238E27FC236}">
                <a16:creationId xmlns:a16="http://schemas.microsoft.com/office/drawing/2014/main" id="{075D44D4-7E4C-42F7-8B1A-59966C08E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48654" y="4572536"/>
            <a:ext cx="1886876" cy="1996639"/>
          </a:xfrm>
          <a:prstGeom prst="rect">
            <a:avLst/>
          </a:prstGeom>
        </p:spPr>
      </p:pic>
      <p:grpSp>
        <p:nvGrpSpPr>
          <p:cNvPr id="15" name="组合 5">
            <a:extLst>
              <a:ext uri="{FF2B5EF4-FFF2-40B4-BE49-F238E27FC236}">
                <a16:creationId xmlns:a16="http://schemas.microsoft.com/office/drawing/2014/main" id="{F22D8FE8-A12A-4A75-B7D4-564B8E14F47C}"/>
              </a:ext>
            </a:extLst>
          </p:cNvPr>
          <p:cNvGrpSpPr/>
          <p:nvPr/>
        </p:nvGrpSpPr>
        <p:grpSpPr>
          <a:xfrm>
            <a:off x="6036349" y="1642549"/>
            <a:ext cx="1401002" cy="826188"/>
            <a:chOff x="9391779" y="193843"/>
            <a:chExt cx="1401002" cy="826188"/>
          </a:xfrm>
        </p:grpSpPr>
        <p:grpSp>
          <p:nvGrpSpPr>
            <p:cNvPr id="16" name="组合 4">
              <a:extLst>
                <a:ext uri="{FF2B5EF4-FFF2-40B4-BE49-F238E27FC236}">
                  <a16:creationId xmlns:a16="http://schemas.microsoft.com/office/drawing/2014/main" id="{DC6AA69D-8470-4403-B0A0-E9A89BB623BC}"/>
                </a:ext>
              </a:extLst>
            </p:cNvPr>
            <p:cNvGrpSpPr/>
            <p:nvPr/>
          </p:nvGrpSpPr>
          <p:grpSpPr>
            <a:xfrm>
              <a:off x="9391779" y="218794"/>
              <a:ext cx="1401002" cy="713476"/>
              <a:chOff x="9391779" y="218794"/>
              <a:chExt cx="1401002" cy="713476"/>
            </a:xfrm>
          </p:grpSpPr>
          <p:sp>
            <p:nvSpPr>
              <p:cNvPr id="19" name="任意多边形: 形状 3">
                <a:extLst>
                  <a:ext uri="{FF2B5EF4-FFF2-40B4-BE49-F238E27FC236}">
                    <a16:creationId xmlns:a16="http://schemas.microsoft.com/office/drawing/2014/main" id="{C5E5C03B-F59A-4FCA-9BA5-A36941FC309F}"/>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3">
                <a:extLst>
                  <a:ext uri="{FF2B5EF4-FFF2-40B4-BE49-F238E27FC236}">
                    <a16:creationId xmlns:a16="http://schemas.microsoft.com/office/drawing/2014/main" id="{DD947BD1-C3CD-415E-830D-487D0FF3B22F}"/>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7">
              <a:extLst>
                <a:ext uri="{FF2B5EF4-FFF2-40B4-BE49-F238E27FC236}">
                  <a16:creationId xmlns:a16="http://schemas.microsoft.com/office/drawing/2014/main" id="{5DB2C6A5-4F7B-4CE2-8F92-F6E60C54F74C}"/>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endParaRPr lang="en-US" altLang="zh-CN" sz="4000" dirty="0">
                <a:solidFill>
                  <a:srgbClr val="F4AB3F"/>
                </a:solidFill>
              </a:endParaRPr>
            </a:p>
          </p:txBody>
        </p:sp>
      </p:gr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 y="3190187"/>
            <a:ext cx="4231710" cy="3689556"/>
          </a:xfrm>
          <a:prstGeom prst="rect">
            <a:avLst/>
          </a:prstGeom>
        </p:spPr>
      </p:pic>
      <p:pic>
        <p:nvPicPr>
          <p:cNvPr id="21" name="图片 6">
            <a:extLst>
              <a:ext uri="{FF2B5EF4-FFF2-40B4-BE49-F238E27FC236}">
                <a16:creationId xmlns:a16="http://schemas.microsoft.com/office/drawing/2014/main" id="{00399205-0E2A-4DB5-8F42-4453FF19D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2206" y="-47020"/>
            <a:ext cx="2431569" cy="2410811"/>
          </a:xfrm>
          <a:prstGeom prst="rect">
            <a:avLst/>
          </a:prstGeom>
        </p:spPr>
      </p:pic>
      <p:pic>
        <p:nvPicPr>
          <p:cNvPr id="13" name="图片 3">
            <a:extLst>
              <a:ext uri="{FF2B5EF4-FFF2-40B4-BE49-F238E27FC236}">
                <a16:creationId xmlns:a16="http://schemas.microsoft.com/office/drawing/2014/main" id="{81C4AFE2-A95C-40B7-9450-7C68CA9EA1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04374" y="733814"/>
            <a:ext cx="2626242" cy="4368800"/>
          </a:xfrm>
          <a:prstGeom prst="rect">
            <a:avLst/>
          </a:prstGeom>
        </p:spPr>
      </p:pic>
      <p:pic>
        <p:nvPicPr>
          <p:cNvPr id="12" name="图片 5">
            <a:extLst>
              <a:ext uri="{FF2B5EF4-FFF2-40B4-BE49-F238E27FC236}">
                <a16:creationId xmlns:a16="http://schemas.microsoft.com/office/drawing/2014/main" id="{1A046F64-1069-4E97-9DFA-35EA14111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14" y="132196"/>
            <a:ext cx="4064000" cy="2514044"/>
          </a:xfrm>
          <a:prstGeom prst="rect">
            <a:avLst/>
          </a:prstGeom>
        </p:spPr>
      </p:pic>
    </p:spTree>
    <p:extLst>
      <p:ext uri="{BB962C8B-B14F-4D97-AF65-F5344CB8AC3E}">
        <p14:creationId xmlns:p14="http://schemas.microsoft.com/office/powerpoint/2010/main" val="3087024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38" presetClass="entr" presetSubtype="0" accel="50000" fill="hold" grpId="0" nodeType="withEffect">
                                  <p:stCondLst>
                                    <p:cond delay="1000"/>
                                  </p:stCondLst>
                                  <p:iterate type="lt">
                                    <p:tmPct val="50000"/>
                                  </p:iterate>
                                  <p:childTnLst>
                                    <p:set>
                                      <p:cBhvr>
                                        <p:cTn id="22" dur="1" fill="hold">
                                          <p:stCondLst>
                                            <p:cond delay="0"/>
                                          </p:stCondLst>
                                        </p:cTn>
                                        <p:tgtEl>
                                          <p:spTgt spid="10"/>
                                        </p:tgtEl>
                                        <p:attrNameLst>
                                          <p:attrName>style.visibility</p:attrName>
                                        </p:attrNameLst>
                                      </p:cBhvr>
                                      <p:to>
                                        <p:strVal val="visible"/>
                                      </p:to>
                                    </p:set>
                                    <p:set>
                                      <p:cBhvr>
                                        <p:cTn id="23" dur="455" fill="hold">
                                          <p:stCondLst>
                                            <p:cond delay="0"/>
                                          </p:stCondLst>
                                        </p:cTn>
                                        <p:tgtEl>
                                          <p:spTgt spid="10"/>
                                        </p:tgtEl>
                                        <p:attrNameLst>
                                          <p:attrName>style.rotation</p:attrName>
                                        </p:attrNameLst>
                                      </p:cBhvr>
                                      <p:to>
                                        <p:strVal val="-45.0"/>
                                      </p:to>
                                    </p:set>
                                    <p:anim calcmode="lin" valueType="num">
                                      <p:cBhvr>
                                        <p:cTn id="24"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5"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6"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7"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par>
                                <p:cTn id="28" presetID="2" presetClass="entr" presetSubtype="8" fill="hold"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0-#ppt_w/2"/>
                                          </p:val>
                                        </p:tav>
                                        <p:tav tm="100000">
                                          <p:val>
                                            <p:strVal val="#ppt_x"/>
                                          </p:val>
                                        </p:tav>
                                      </p:tavLst>
                                    </p:anim>
                                    <p:anim calcmode="lin" valueType="num">
                                      <p:cBhvr additive="base">
                                        <p:cTn id="31" dur="1000" fill="hold"/>
                                        <p:tgtEl>
                                          <p:spTgt spid="14"/>
                                        </p:tgtEl>
                                        <p:attrNameLst>
                                          <p:attrName>ppt_y</p:attrName>
                                        </p:attrNameLst>
                                      </p:cBhvr>
                                      <p:tavLst>
                                        <p:tav tm="0">
                                          <p:val>
                                            <p:strVal val="#ppt_y"/>
                                          </p:val>
                                        </p:tav>
                                        <p:tav tm="100000">
                                          <p:val>
                                            <p:strVal val="#ppt_y"/>
                                          </p:val>
                                        </p:tav>
                                      </p:tavLst>
                                    </p:anim>
                                  </p:childTnLst>
                                </p:cTn>
                              </p:par>
                              <p:par>
                                <p:cTn id="32" presetID="38" presetClass="entr" presetSubtype="0" accel="50000" fill="hold" grpId="0" nodeType="withEffect">
                                  <p:stCondLst>
                                    <p:cond delay="1250"/>
                                  </p:stCondLst>
                                  <p:iterate type="lt">
                                    <p:tmPct val="50000"/>
                                  </p:iterate>
                                  <p:childTnLst>
                                    <p:set>
                                      <p:cBhvr>
                                        <p:cTn id="33" dur="1" fill="hold">
                                          <p:stCondLst>
                                            <p:cond delay="0"/>
                                          </p:stCondLst>
                                        </p:cTn>
                                        <p:tgtEl>
                                          <p:spTgt spid="11"/>
                                        </p:tgtEl>
                                        <p:attrNameLst>
                                          <p:attrName>style.visibility</p:attrName>
                                        </p:attrNameLst>
                                      </p:cBhvr>
                                      <p:to>
                                        <p:strVal val="visible"/>
                                      </p:to>
                                    </p:set>
                                    <p:set>
                                      <p:cBhvr>
                                        <p:cTn id="34" dur="455" fill="hold">
                                          <p:stCondLst>
                                            <p:cond delay="0"/>
                                          </p:stCondLst>
                                        </p:cTn>
                                        <p:tgtEl>
                                          <p:spTgt spid="11"/>
                                        </p:tgtEl>
                                        <p:attrNameLst>
                                          <p:attrName>style.rotation</p:attrName>
                                        </p:attrNameLst>
                                      </p:cBhvr>
                                      <p:to>
                                        <p:strVal val="-45.0"/>
                                      </p:to>
                                    </p:set>
                                    <p:anim calcmode="lin" valueType="num">
                                      <p:cBhvr>
                                        <p:cTn id="3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0">
            <a:extLst>
              <a:ext uri="{FF2B5EF4-FFF2-40B4-BE49-F238E27FC236}">
                <a16:creationId xmlns:a16="http://schemas.microsoft.com/office/drawing/2014/main" id="{D46BFBC5-199D-4C96-BF39-076B18FFA76C}"/>
              </a:ext>
            </a:extLst>
          </p:cNvPr>
          <p:cNvGrpSpPr/>
          <p:nvPr/>
        </p:nvGrpSpPr>
        <p:grpSpPr>
          <a:xfrm>
            <a:off x="526430" y="375611"/>
            <a:ext cx="11418827" cy="6106777"/>
            <a:chOff x="1251662" y="1243647"/>
            <a:chExt cx="6556824" cy="4453996"/>
          </a:xfrm>
        </p:grpSpPr>
        <p:sp>
          <p:nvSpPr>
            <p:cNvPr id="11" name="任意多边形: 形状 27">
              <a:extLst>
                <a:ext uri="{FF2B5EF4-FFF2-40B4-BE49-F238E27FC236}">
                  <a16:creationId xmlns:a16="http://schemas.microsoft.com/office/drawing/2014/main" id="{1A40A0F9-7C54-4BB2-A7BD-9FC97FD22C66}"/>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29">
              <a:extLst>
                <a:ext uri="{FF2B5EF4-FFF2-40B4-BE49-F238E27FC236}">
                  <a16:creationId xmlns:a16="http://schemas.microsoft.com/office/drawing/2014/main" id="{25FC2E1D-1220-440D-B20A-99997E5C6DDB}"/>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文本框 18">
            <a:extLst>
              <a:ext uri="{FF2B5EF4-FFF2-40B4-BE49-F238E27FC236}">
                <a16:creationId xmlns:a16="http://schemas.microsoft.com/office/drawing/2014/main" id="{D15ADF5C-2D86-4550-B3E2-28001A632B0D}"/>
              </a:ext>
            </a:extLst>
          </p:cNvPr>
          <p:cNvSpPr txBox="1"/>
          <p:nvPr/>
        </p:nvSpPr>
        <p:spPr>
          <a:xfrm>
            <a:off x="1352826" y="1191661"/>
            <a:ext cx="9774011" cy="340477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spcBef>
                <a:spcPct val="0"/>
              </a:spcBef>
            </a:pPr>
            <a:r>
              <a:rPr lang="en-US" altLang="en-US" sz="2800">
                <a:solidFill>
                  <a:srgbClr val="CC0000"/>
                </a:solidFill>
                <a:latin typeface="Times New Roman" panose="02020603050405020304" pitchFamily="18" charset="0"/>
              </a:rPr>
              <a:t>Đọc đoạn văn sau và trả lời câu hỏi:</a:t>
            </a:r>
          </a:p>
          <a:p>
            <a:pPr algn="just">
              <a:spcBef>
                <a:spcPct val="0"/>
              </a:spcBef>
            </a:pPr>
            <a:r>
              <a:rPr lang="en-US" altLang="en-US" sz="2800">
                <a:solidFill>
                  <a:srgbClr val="000066"/>
                </a:solidFill>
                <a:latin typeface="Times New Roman" panose="02020603050405020304" pitchFamily="18" charset="0"/>
              </a:rPr>
              <a:t>	Mỗi lần dời nhà đi, bao giờ con khỉ cũng nhảy phóc lên ngồi trên lưng con chó to. Hễ con chó đi chậm, con khỉ cấu hai tai chó giật giật. Con chó chạy sải thì khỉ gò lưng như người phi ngựa. Chó chạy thong thả, khỉ buông thõng hai tay, ngồi ngúc nga ngúc ngắc.</a:t>
            </a:r>
            <a:r>
              <a:rPr lang="en-US" altLang="en-US" sz="2800">
                <a:solidFill>
                  <a:srgbClr val="0000FF"/>
                </a:solidFill>
                <a:latin typeface="Times New Roman" panose="02020603050405020304" pitchFamily="18" charset="0"/>
              </a:rPr>
              <a:t>                                      </a:t>
            </a:r>
            <a:r>
              <a:rPr lang="en-US" altLang="en-US" sz="2800">
                <a:solidFill>
                  <a:srgbClr val="0070C0"/>
                </a:solidFill>
                <a:latin typeface="Times New Roman" panose="02020603050405020304" pitchFamily="18" charset="0"/>
              </a:rPr>
              <a:t>              </a:t>
            </a:r>
            <a:r>
              <a:rPr lang="en-US" altLang="en-US" sz="2800" i="1">
                <a:solidFill>
                  <a:srgbClr val="0070C0"/>
                </a:solidFill>
                <a:latin typeface="Times New Roman" panose="02020603050405020304" pitchFamily="18" charset="0"/>
              </a:rPr>
              <a:t>Đoàn Giỏi</a:t>
            </a:r>
            <a:endParaRPr lang="zh-CN" altLang="en-US" sz="2800" dirty="0">
              <a:solidFill>
                <a:srgbClr val="0070C0"/>
              </a:solidFill>
            </a:endParaRPr>
          </a:p>
        </p:txBody>
      </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 y="3190187"/>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3284765" cy="2031999"/>
          </a:xfrm>
          <a:prstGeom prst="rect">
            <a:avLst/>
          </a:prstGeom>
        </p:spPr>
      </p:pic>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672" y="3190187"/>
            <a:ext cx="2455248" cy="3689556"/>
          </a:xfrm>
          <a:prstGeom prst="rect">
            <a:avLst/>
          </a:prstGeom>
        </p:spPr>
      </p:pic>
      <p:pic>
        <p:nvPicPr>
          <p:cNvPr id="15" name="图片 6">
            <a:extLst>
              <a:ext uri="{FF2B5EF4-FFF2-40B4-BE49-F238E27FC236}">
                <a16:creationId xmlns:a16="http://schemas.microsoft.com/office/drawing/2014/main" id="{1995A4DD-414B-418A-9B9D-3D09EC742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1970" y="3923081"/>
            <a:ext cx="2190221" cy="2171524"/>
          </a:xfrm>
          <a:prstGeom prst="rect">
            <a:avLst/>
          </a:prstGeom>
        </p:spPr>
      </p:pic>
      <p:pic>
        <p:nvPicPr>
          <p:cNvPr id="14" name="图片 2">
            <a:extLst>
              <a:ext uri="{FF2B5EF4-FFF2-40B4-BE49-F238E27FC236}">
                <a16:creationId xmlns:a16="http://schemas.microsoft.com/office/drawing/2014/main" id="{B97C23F2-7064-453B-A332-018487A85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31729">
            <a:off x="4671146" y="4712598"/>
            <a:ext cx="3086847" cy="2506617"/>
          </a:xfrm>
          <a:prstGeom prst="rect">
            <a:avLst/>
          </a:prstGeom>
        </p:spPr>
      </p:pic>
      <p:pic>
        <p:nvPicPr>
          <p:cNvPr id="16" name="图片 6">
            <a:extLst>
              <a:ext uri="{FF2B5EF4-FFF2-40B4-BE49-F238E27FC236}">
                <a16:creationId xmlns:a16="http://schemas.microsoft.com/office/drawing/2014/main" id="{3DCA7327-E161-491F-A54B-14D5CB02603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90" b="96064" l="3171" r="96951">
                        <a14:foregroundMark x1="45732" y1="5781" x2="45732" y2="5781"/>
                        <a14:foregroundMark x1="4878" y1="17589" x2="4878" y2="17589"/>
                        <a14:foregroundMark x1="15244" y1="25461" x2="31341" y2="35547"/>
                        <a14:foregroundMark x1="42683" y1="31611" x2="42683" y2="34686"/>
                        <a14:foregroundMark x1="28780" y1="36900" x2="21341" y2="36039"/>
                        <a14:foregroundMark x1="27073" y1="37392" x2="29634" y2="47847"/>
                        <a14:foregroundMark x1="92683" y1="22386" x2="92683" y2="22386"/>
                        <a14:foregroundMark x1="96220" y1="21156" x2="97439" y2="29397"/>
                        <a14:foregroundMark x1="55366" y1="6150" x2="42317" y2="6150"/>
                        <a14:foregroundMark x1="55366" y1="4428" x2="44390" y2="4059"/>
                        <a14:foregroundMark x1="3537" y1="18081" x2="3171" y2="25092"/>
                        <a14:foregroundMark x1="60976" y1="90406" x2="60976" y2="94834"/>
                        <a14:foregroundMark x1="58780" y1="95203" x2="64024" y2="96064"/>
                        <a14:backgroundMark x1="34024" y1="68020" x2="39634" y2="81181"/>
                        <a14:backgroundMark x1="32317" y1="72817" x2="33171" y2="83887"/>
                        <a14:backgroundMark x1="31829" y1="70726" x2="30122" y2="71587"/>
                        <a14:backgroundMark x1="27073" y1="62731" x2="27073" y2="65437"/>
                        <a14:backgroundMark x1="36220" y1="60148" x2="32317" y2="63715"/>
                        <a14:backgroundMark x1="30976" y1="59287" x2="32317" y2="64945"/>
                        <a14:backgroundMark x1="35366" y1="69373" x2="37927" y2="78967"/>
                      </a14:backgroundRemoval>
                    </a14:imgEffect>
                  </a14:imgLayer>
                </a14:imgProps>
              </a:ext>
              <a:ext uri="{28A0092B-C50C-407E-A947-70E740481C1C}">
                <a14:useLocalDpi xmlns:a14="http://schemas.microsoft.com/office/drawing/2010/main" val="0"/>
              </a:ext>
            </a:extLst>
          </a:blip>
          <a:stretch>
            <a:fillRect/>
          </a:stretch>
        </p:blipFill>
        <p:spPr>
          <a:xfrm>
            <a:off x="6051970" y="3923081"/>
            <a:ext cx="2190221" cy="2171524"/>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1+#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1+#ppt_w/2"/>
                                          </p:val>
                                        </p:tav>
                                        <p:tav tm="100000">
                                          <p:val>
                                            <p:strVal val="#ppt_x"/>
                                          </p:val>
                                        </p:tav>
                                      </p:tavLst>
                                    </p:anim>
                                    <p:anim calcmode="lin" valueType="num">
                                      <p:cBhvr additive="base">
                                        <p:cTn id="2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594154" y="133272"/>
            <a:ext cx="11312148" cy="6200170"/>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7735" y="4223000"/>
            <a:ext cx="1764264" cy="2651199"/>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5" y="4756500"/>
            <a:ext cx="2435236" cy="2123241"/>
          </a:xfrm>
          <a:prstGeom prst="rect">
            <a:avLst/>
          </a:prstGeom>
        </p:spPr>
      </p:pic>
      <p:sp>
        <p:nvSpPr>
          <p:cNvPr id="11" name="Text Box 6">
            <a:extLst>
              <a:ext uri="{FF2B5EF4-FFF2-40B4-BE49-F238E27FC236}">
                <a16:creationId xmlns:a16="http://schemas.microsoft.com/office/drawing/2014/main" id="{2A493505-3641-41EC-A6CE-38AF50024686}"/>
              </a:ext>
            </a:extLst>
          </p:cNvPr>
          <p:cNvSpPr txBox="1">
            <a:spLocks noChangeArrowheads="1"/>
          </p:cNvSpPr>
          <p:nvPr/>
        </p:nvSpPr>
        <p:spPr bwMode="auto">
          <a:xfrm>
            <a:off x="1235959" y="682001"/>
            <a:ext cx="10094493" cy="524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4000"/>
              </a:lnSpc>
              <a:spcBef>
                <a:spcPct val="50000"/>
              </a:spcBef>
              <a:buFontTx/>
              <a:buNone/>
            </a:pPr>
            <a:r>
              <a:rPr lang="en-US" altLang="en-US" b="1">
                <a:solidFill>
                  <a:srgbClr val="002060"/>
                </a:solidFill>
                <a:latin typeface="Times New Roman" panose="02020603050405020304" pitchFamily="18" charset="0"/>
              </a:rPr>
              <a:t>1. Đánh số thứ tự các câu trong đoạn văn trên rồi 	  xác định chủ ngữ, vị ngữ trong từng câu.</a:t>
            </a:r>
          </a:p>
          <a:p>
            <a:pPr algn="just" eaLnBrk="1" hangingPunct="1">
              <a:lnSpc>
                <a:spcPct val="94000"/>
              </a:lnSpc>
              <a:spcBef>
                <a:spcPct val="50000"/>
              </a:spcBef>
              <a:buFontTx/>
              <a:buNone/>
            </a:pPr>
            <a:r>
              <a:rPr lang="en-US" altLang="en-US" b="1">
                <a:solidFill>
                  <a:srgbClr val="002060"/>
                </a:solidFill>
                <a:latin typeface="Times New Roman" panose="02020603050405020304" pitchFamily="18" charset="0"/>
              </a:rPr>
              <a:t>2. Xếp các câu trên vào nhóm thích hợp:</a:t>
            </a:r>
          </a:p>
          <a:p>
            <a:pPr algn="just" eaLnBrk="1" hangingPunct="1">
              <a:lnSpc>
                <a:spcPct val="94000"/>
              </a:lnSpc>
              <a:spcBef>
                <a:spcPct val="50000"/>
              </a:spcBef>
              <a:buFontTx/>
              <a:buNone/>
            </a:pPr>
            <a:r>
              <a:rPr lang="en-US" altLang="en-US" b="1">
                <a:solidFill>
                  <a:srgbClr val="002060"/>
                </a:solidFill>
                <a:latin typeface="Times New Roman" panose="02020603050405020304" pitchFamily="18" charset="0"/>
              </a:rPr>
              <a:t>a) Câu đơn (câu do một cụm chủ ngữ - vị ngữ tạo thành)</a:t>
            </a:r>
          </a:p>
          <a:p>
            <a:pPr algn="just" eaLnBrk="1" hangingPunct="1">
              <a:lnSpc>
                <a:spcPct val="94000"/>
              </a:lnSpc>
              <a:spcBef>
                <a:spcPct val="50000"/>
              </a:spcBef>
              <a:buFontTx/>
              <a:buNone/>
            </a:pPr>
            <a:r>
              <a:rPr lang="en-US" altLang="en-US" b="1">
                <a:solidFill>
                  <a:srgbClr val="002060"/>
                </a:solidFill>
                <a:latin typeface="Times New Roman" panose="02020603050405020304" pitchFamily="18" charset="0"/>
              </a:rPr>
              <a:t>b) Câu ghép (Câu do nhiều cụm chủ ngữ - vị ngữ        bình đẳng với nhau tạo thành).</a:t>
            </a:r>
          </a:p>
          <a:p>
            <a:pPr algn="just" eaLnBrk="1" hangingPunct="1">
              <a:lnSpc>
                <a:spcPct val="94000"/>
              </a:lnSpc>
              <a:spcBef>
                <a:spcPct val="50000"/>
              </a:spcBef>
              <a:buFontTx/>
              <a:buNone/>
            </a:pPr>
            <a:r>
              <a:rPr lang="en-US" altLang="en-US" b="1">
                <a:solidFill>
                  <a:srgbClr val="002060"/>
                </a:solidFill>
                <a:latin typeface="Times New Roman" panose="02020603050405020304" pitchFamily="18" charset="0"/>
              </a:rPr>
              <a:t>3. Có thể tách mỗi cụm chủ ngữ - vị ngữ trong các       câu ghép nói trên thành một câu đơn được không?        Vì sao?</a:t>
            </a:r>
          </a:p>
        </p:txBody>
      </p:sp>
      <p:cxnSp>
        <p:nvCxnSpPr>
          <p:cNvPr id="3" name="Straight Connector 2">
            <a:extLst>
              <a:ext uri="{FF2B5EF4-FFF2-40B4-BE49-F238E27FC236}">
                <a16:creationId xmlns:a16="http://schemas.microsoft.com/office/drawing/2014/main" id="{EA70EF87-4F9F-4F90-B251-83EDDDE41699}"/>
              </a:ext>
            </a:extLst>
          </p:cNvPr>
          <p:cNvCxnSpPr/>
          <p:nvPr/>
        </p:nvCxnSpPr>
        <p:spPr>
          <a:xfrm>
            <a:off x="1891464" y="1178176"/>
            <a:ext cx="4209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06F51C-D1A7-4A25-A32E-6304158A7E05}"/>
              </a:ext>
            </a:extLst>
          </p:cNvPr>
          <p:cNvCxnSpPr>
            <a:cxnSpLocks/>
          </p:cNvCxnSpPr>
          <p:nvPr/>
        </p:nvCxnSpPr>
        <p:spPr>
          <a:xfrm>
            <a:off x="1364547" y="1644901"/>
            <a:ext cx="42693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149A61-4C41-488B-A425-45A834A7F69F}"/>
              </a:ext>
            </a:extLst>
          </p:cNvPr>
          <p:cNvCxnSpPr>
            <a:cxnSpLocks/>
          </p:cNvCxnSpPr>
          <p:nvPr/>
        </p:nvCxnSpPr>
        <p:spPr>
          <a:xfrm>
            <a:off x="5746047" y="1644901"/>
            <a:ext cx="2538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F9210F-EB8D-4905-8337-0DA480E981E1}"/>
              </a:ext>
            </a:extLst>
          </p:cNvPr>
          <p:cNvCxnSpPr>
            <a:cxnSpLocks/>
          </p:cNvCxnSpPr>
          <p:nvPr/>
        </p:nvCxnSpPr>
        <p:spPr>
          <a:xfrm>
            <a:off x="1647320" y="2381501"/>
            <a:ext cx="2891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71C399-BB99-4748-8204-7C2507BF0B27}"/>
              </a:ext>
            </a:extLst>
          </p:cNvPr>
          <p:cNvCxnSpPr>
            <a:cxnSpLocks/>
          </p:cNvCxnSpPr>
          <p:nvPr/>
        </p:nvCxnSpPr>
        <p:spPr>
          <a:xfrm>
            <a:off x="5393820" y="2381501"/>
            <a:ext cx="2891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85AEFC-E865-4956-84DC-2AF508346428}"/>
              </a:ext>
            </a:extLst>
          </p:cNvPr>
          <p:cNvCxnSpPr>
            <a:cxnSpLocks/>
          </p:cNvCxnSpPr>
          <p:nvPr/>
        </p:nvCxnSpPr>
        <p:spPr>
          <a:xfrm>
            <a:off x="1647320" y="3067301"/>
            <a:ext cx="1608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9CA67F-4DD9-4C55-82FB-0094A15341F7}"/>
              </a:ext>
            </a:extLst>
          </p:cNvPr>
          <p:cNvCxnSpPr>
            <a:cxnSpLocks/>
          </p:cNvCxnSpPr>
          <p:nvPr/>
        </p:nvCxnSpPr>
        <p:spPr>
          <a:xfrm>
            <a:off x="4698495" y="3067301"/>
            <a:ext cx="157989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FCB6EF-8E7F-411C-8319-372925580CB0}"/>
              </a:ext>
            </a:extLst>
          </p:cNvPr>
          <p:cNvCxnSpPr>
            <a:cxnSpLocks/>
          </p:cNvCxnSpPr>
          <p:nvPr/>
        </p:nvCxnSpPr>
        <p:spPr>
          <a:xfrm>
            <a:off x="6501895" y="3067301"/>
            <a:ext cx="442469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66E5EE-328D-441C-A4C0-D0CF7C554230}"/>
              </a:ext>
            </a:extLst>
          </p:cNvPr>
          <p:cNvCxnSpPr>
            <a:cxnSpLocks/>
          </p:cNvCxnSpPr>
          <p:nvPr/>
        </p:nvCxnSpPr>
        <p:spPr>
          <a:xfrm>
            <a:off x="1891464" y="3740401"/>
            <a:ext cx="1608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52C654-55EE-4FF5-814C-79AA20359458}"/>
              </a:ext>
            </a:extLst>
          </p:cNvPr>
          <p:cNvCxnSpPr>
            <a:cxnSpLocks/>
          </p:cNvCxnSpPr>
          <p:nvPr/>
        </p:nvCxnSpPr>
        <p:spPr>
          <a:xfrm>
            <a:off x="5787520" y="3740401"/>
            <a:ext cx="1803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30247C-4E1C-4BE6-A062-8DC27C9C8BB6}"/>
              </a:ext>
            </a:extLst>
          </p:cNvPr>
          <p:cNvCxnSpPr>
            <a:cxnSpLocks/>
          </p:cNvCxnSpPr>
          <p:nvPr/>
        </p:nvCxnSpPr>
        <p:spPr>
          <a:xfrm>
            <a:off x="8005588" y="3740401"/>
            <a:ext cx="31242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378BCD-5198-4525-A7CA-46B8208E4FEA}"/>
              </a:ext>
            </a:extLst>
          </p:cNvPr>
          <p:cNvCxnSpPr>
            <a:cxnSpLocks/>
          </p:cNvCxnSpPr>
          <p:nvPr/>
        </p:nvCxnSpPr>
        <p:spPr>
          <a:xfrm>
            <a:off x="1307264" y="4223001"/>
            <a:ext cx="339123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B75F33-44AD-4D02-832B-ACCDDE573C3A}"/>
              </a:ext>
            </a:extLst>
          </p:cNvPr>
          <p:cNvCxnSpPr>
            <a:cxnSpLocks/>
          </p:cNvCxnSpPr>
          <p:nvPr/>
        </p:nvCxnSpPr>
        <p:spPr>
          <a:xfrm>
            <a:off x="1799258" y="4908801"/>
            <a:ext cx="2239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C0BF3A3-2905-4D7D-A47B-6907CAC5195C}"/>
              </a:ext>
            </a:extLst>
          </p:cNvPr>
          <p:cNvCxnSpPr>
            <a:cxnSpLocks/>
          </p:cNvCxnSpPr>
          <p:nvPr/>
        </p:nvCxnSpPr>
        <p:spPr>
          <a:xfrm>
            <a:off x="4175612" y="4915402"/>
            <a:ext cx="5069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B54542-D4E9-477A-92F3-86255B6E5A02}"/>
              </a:ext>
            </a:extLst>
          </p:cNvPr>
          <p:cNvCxnSpPr>
            <a:cxnSpLocks/>
          </p:cNvCxnSpPr>
          <p:nvPr/>
        </p:nvCxnSpPr>
        <p:spPr>
          <a:xfrm>
            <a:off x="1404169" y="5346154"/>
            <a:ext cx="1656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E65DEBA-A1FD-43B8-8DD9-964A451BDBB4}"/>
              </a:ext>
            </a:extLst>
          </p:cNvPr>
          <p:cNvCxnSpPr>
            <a:cxnSpLocks/>
          </p:cNvCxnSpPr>
          <p:nvPr/>
        </p:nvCxnSpPr>
        <p:spPr>
          <a:xfrm>
            <a:off x="4917781" y="5358308"/>
            <a:ext cx="38452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1F28860-D6C1-4279-A16D-814F368944A7}"/>
              </a:ext>
            </a:extLst>
          </p:cNvPr>
          <p:cNvCxnSpPr>
            <a:cxnSpLocks/>
          </p:cNvCxnSpPr>
          <p:nvPr/>
        </p:nvCxnSpPr>
        <p:spPr>
          <a:xfrm>
            <a:off x="1315270" y="5835412"/>
            <a:ext cx="1275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8" name="图片 2">
            <a:extLst>
              <a:ext uri="{FF2B5EF4-FFF2-40B4-BE49-F238E27FC236}">
                <a16:creationId xmlns:a16="http://schemas.microsoft.com/office/drawing/2014/main" id="{D6A77C02-B661-4B80-B64E-1FC98BBA29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31729">
            <a:off x="10072282" y="5310255"/>
            <a:ext cx="1384343" cy="1731725"/>
          </a:xfrm>
          <a:prstGeom prst="rect">
            <a:avLst/>
          </a:prstGeom>
        </p:spPr>
      </p:pic>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left)">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ipe(left)">
                                      <p:cBhvr>
                                        <p:cTn id="91" dur="5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wipe(left)">
                                      <p:cBhvr>
                                        <p:cTn id="96" dur="500"/>
                                        <p:tgtEl>
                                          <p:spTgt spid="45"/>
                                        </p:tgtEl>
                                      </p:cBhvr>
                                    </p:animEffect>
                                  </p:childTnLst>
                                </p:cTn>
                              </p:par>
                              <p:par>
                                <p:cTn id="97" presetID="2" presetClass="entr" presetSubtype="2"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1000" fill="hold"/>
                                        <p:tgtEl>
                                          <p:spTgt spid="48"/>
                                        </p:tgtEl>
                                        <p:attrNameLst>
                                          <p:attrName>ppt_x</p:attrName>
                                        </p:attrNameLst>
                                      </p:cBhvr>
                                      <p:tavLst>
                                        <p:tav tm="0">
                                          <p:val>
                                            <p:strVal val="1+#ppt_w/2"/>
                                          </p:val>
                                        </p:tav>
                                        <p:tav tm="100000">
                                          <p:val>
                                            <p:strVal val="#ppt_x"/>
                                          </p:val>
                                        </p:tav>
                                      </p:tavLst>
                                    </p:anim>
                                    <p:anim calcmode="lin" valueType="num">
                                      <p:cBhvr additive="base">
                                        <p:cTn id="100"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0">
            <a:extLst>
              <a:ext uri="{FF2B5EF4-FFF2-40B4-BE49-F238E27FC236}">
                <a16:creationId xmlns:a16="http://schemas.microsoft.com/office/drawing/2014/main" id="{D46BFBC5-199D-4C96-BF39-076B18FFA76C}"/>
              </a:ext>
            </a:extLst>
          </p:cNvPr>
          <p:cNvGrpSpPr/>
          <p:nvPr/>
        </p:nvGrpSpPr>
        <p:grpSpPr>
          <a:xfrm>
            <a:off x="526430" y="375611"/>
            <a:ext cx="11418827" cy="6106777"/>
            <a:chOff x="1251662" y="1243647"/>
            <a:chExt cx="6556824" cy="4453996"/>
          </a:xfrm>
        </p:grpSpPr>
        <p:sp>
          <p:nvSpPr>
            <p:cNvPr id="11" name="任意多边形: 形状 27">
              <a:extLst>
                <a:ext uri="{FF2B5EF4-FFF2-40B4-BE49-F238E27FC236}">
                  <a16:creationId xmlns:a16="http://schemas.microsoft.com/office/drawing/2014/main" id="{1A40A0F9-7C54-4BB2-A7BD-9FC97FD22C66}"/>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29">
              <a:extLst>
                <a:ext uri="{FF2B5EF4-FFF2-40B4-BE49-F238E27FC236}">
                  <a16:creationId xmlns:a16="http://schemas.microsoft.com/office/drawing/2014/main" id="{25FC2E1D-1220-440D-B20A-99997E5C6DDB}"/>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 y="3190187"/>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3284765" cy="2031999"/>
          </a:xfrm>
          <a:prstGeom prst="rect">
            <a:avLst/>
          </a:prstGeom>
        </p:spPr>
      </p:pic>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672" y="3190187"/>
            <a:ext cx="2455248" cy="3689556"/>
          </a:xfrm>
          <a:prstGeom prst="rect">
            <a:avLst/>
          </a:prstGeom>
        </p:spPr>
      </p:pic>
      <p:sp>
        <p:nvSpPr>
          <p:cNvPr id="13" name="文本框 18">
            <a:extLst>
              <a:ext uri="{FF2B5EF4-FFF2-40B4-BE49-F238E27FC236}">
                <a16:creationId xmlns:a16="http://schemas.microsoft.com/office/drawing/2014/main" id="{D15ADF5C-2D86-4550-B3E2-28001A632B0D}"/>
              </a:ext>
            </a:extLst>
          </p:cNvPr>
          <p:cNvSpPr txBox="1"/>
          <p:nvPr/>
        </p:nvSpPr>
        <p:spPr>
          <a:xfrm>
            <a:off x="1352826" y="1737232"/>
            <a:ext cx="9774011" cy="284462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spcBef>
                <a:spcPct val="0"/>
              </a:spcBef>
            </a:pPr>
            <a:r>
              <a:rPr lang="en-US" altLang="en-US" sz="2800">
                <a:solidFill>
                  <a:srgbClr val="000066"/>
                </a:solidFill>
                <a:latin typeface="Times New Roman" panose="02020603050405020304" pitchFamily="18" charset="0"/>
              </a:rPr>
              <a:t>	Mỗi lần dời nhà đi, bao giờ con khỉ cũng nhảy phóc lên ngồi trên lưng con chó to.  Hễ con chó đi chậm, con khỉ cấu hai tai chó giật giật.  Con chó chạy sải thì khỉ gò lưng như người phi ngựa.  Chó chạy thong thả, khỉ buông thõng hai tay, ngồi ngúc nga ngúc ngắc.</a:t>
            </a:r>
            <a:r>
              <a:rPr lang="en-US" altLang="en-US" sz="2800">
                <a:solidFill>
                  <a:srgbClr val="0000FF"/>
                </a:solidFill>
                <a:latin typeface="Times New Roman" panose="02020603050405020304" pitchFamily="18" charset="0"/>
              </a:rPr>
              <a:t>                                      </a:t>
            </a:r>
            <a:r>
              <a:rPr lang="en-US" altLang="en-US" sz="2800">
                <a:solidFill>
                  <a:srgbClr val="0070C0"/>
                </a:solidFill>
                <a:latin typeface="Times New Roman" panose="02020603050405020304" pitchFamily="18" charset="0"/>
              </a:rPr>
              <a:t>              </a:t>
            </a:r>
            <a:r>
              <a:rPr lang="en-US" altLang="en-US" sz="2800" i="1">
                <a:solidFill>
                  <a:srgbClr val="0070C0"/>
                </a:solidFill>
                <a:latin typeface="Times New Roman" panose="02020603050405020304" pitchFamily="18" charset="0"/>
              </a:rPr>
              <a:t>Đoàn Giỏi</a:t>
            </a:r>
            <a:endParaRPr lang="zh-CN" altLang="en-US" sz="2800" dirty="0">
              <a:solidFill>
                <a:srgbClr val="0070C0"/>
              </a:solidFill>
            </a:endParaRPr>
          </a:p>
        </p:txBody>
      </p:sp>
      <p:pic>
        <p:nvPicPr>
          <p:cNvPr id="14" name="Picture 13">
            <a:extLst>
              <a:ext uri="{FF2B5EF4-FFF2-40B4-BE49-F238E27FC236}">
                <a16:creationId xmlns:a16="http://schemas.microsoft.com/office/drawing/2014/main" id="{00BDD696-1068-48CB-AB9F-777CAA9FEED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9511" y="1845558"/>
            <a:ext cx="259016" cy="431437"/>
          </a:xfrm>
          <a:prstGeom prst="rect">
            <a:avLst/>
          </a:prstGeom>
        </p:spPr>
      </p:pic>
      <p:pic>
        <p:nvPicPr>
          <p:cNvPr id="15" name="Picture 14">
            <a:extLst>
              <a:ext uri="{FF2B5EF4-FFF2-40B4-BE49-F238E27FC236}">
                <a16:creationId xmlns:a16="http://schemas.microsoft.com/office/drawing/2014/main" id="{02EA4E84-9234-4E99-849D-D1A3AA829A99}"/>
              </a:ext>
            </a:extLst>
          </p:cNvPr>
          <p:cNvPicPr>
            <a:picLocks noChangeAspect="1"/>
          </p:cNvPicPr>
          <p:nvPr/>
        </p:nvPicPr>
        <p:blipFill>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284869" y="2336318"/>
            <a:ext cx="259016" cy="397509"/>
          </a:xfrm>
          <a:prstGeom prst="rect">
            <a:avLst/>
          </a:prstGeom>
        </p:spPr>
      </p:pic>
      <p:pic>
        <p:nvPicPr>
          <p:cNvPr id="16" name="Picture 15">
            <a:extLst>
              <a:ext uri="{FF2B5EF4-FFF2-40B4-BE49-F238E27FC236}">
                <a16:creationId xmlns:a16="http://schemas.microsoft.com/office/drawing/2014/main" id="{7583A840-434A-4A3A-8341-B28ACD41A52B}"/>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76855" y="2835695"/>
            <a:ext cx="258019" cy="333375"/>
          </a:xfrm>
          <a:prstGeom prst="rect">
            <a:avLst/>
          </a:prstGeom>
        </p:spPr>
      </p:pic>
      <p:pic>
        <p:nvPicPr>
          <p:cNvPr id="17" name="Picture 16">
            <a:extLst>
              <a:ext uri="{FF2B5EF4-FFF2-40B4-BE49-F238E27FC236}">
                <a16:creationId xmlns:a16="http://schemas.microsoft.com/office/drawing/2014/main" id="{263FF2A0-F2D0-45C2-A077-2989FA531301}"/>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514896">
            <a:off x="2832983" y="3452198"/>
            <a:ext cx="244001" cy="331725"/>
          </a:xfrm>
          <a:prstGeom prst="rect">
            <a:avLst/>
          </a:prstGeom>
        </p:spPr>
      </p:pic>
      <p:sp>
        <p:nvSpPr>
          <p:cNvPr id="18" name="Text Box 5">
            <a:extLst>
              <a:ext uri="{FF2B5EF4-FFF2-40B4-BE49-F238E27FC236}">
                <a16:creationId xmlns:a16="http://schemas.microsoft.com/office/drawing/2014/main" id="{89A25FCB-CE1C-4FC3-9116-4286812BB7E2}"/>
              </a:ext>
            </a:extLst>
          </p:cNvPr>
          <p:cNvSpPr txBox="1">
            <a:spLocks noChangeArrowheads="1"/>
          </p:cNvSpPr>
          <p:nvPr/>
        </p:nvSpPr>
        <p:spPr bwMode="auto">
          <a:xfrm>
            <a:off x="1828800" y="991003"/>
            <a:ext cx="8534400" cy="584775"/>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CC0000"/>
                </a:solidFill>
                <a:latin typeface="Times New Roman" panose="02020603050405020304" pitchFamily="18" charset="0"/>
              </a:rPr>
              <a:t>1. Đánh số thứ tự các câu trong đoạn văn trên.</a:t>
            </a:r>
          </a:p>
        </p:txBody>
      </p:sp>
      <p:pic>
        <p:nvPicPr>
          <p:cNvPr id="19" name="图片 6">
            <a:extLst>
              <a:ext uri="{FF2B5EF4-FFF2-40B4-BE49-F238E27FC236}">
                <a16:creationId xmlns:a16="http://schemas.microsoft.com/office/drawing/2014/main" id="{6EBE04D8-347F-434A-92DD-FC927F86DE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941323" y="3982327"/>
            <a:ext cx="2190221" cy="2171524"/>
          </a:xfrm>
          <a:prstGeom prst="rect">
            <a:avLst/>
          </a:prstGeom>
        </p:spPr>
      </p:pic>
      <p:pic>
        <p:nvPicPr>
          <p:cNvPr id="20" name="图片 2">
            <a:extLst>
              <a:ext uri="{FF2B5EF4-FFF2-40B4-BE49-F238E27FC236}">
                <a16:creationId xmlns:a16="http://schemas.microsoft.com/office/drawing/2014/main" id="{26B0ABDD-132B-4476-8472-C1429654B6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68271" flipH="1">
            <a:off x="5505043" y="4701933"/>
            <a:ext cx="3086847" cy="2506617"/>
          </a:xfrm>
          <a:prstGeom prst="rect">
            <a:avLst/>
          </a:prstGeom>
        </p:spPr>
      </p:pic>
      <p:pic>
        <p:nvPicPr>
          <p:cNvPr id="21" name="图片 6">
            <a:extLst>
              <a:ext uri="{FF2B5EF4-FFF2-40B4-BE49-F238E27FC236}">
                <a16:creationId xmlns:a16="http://schemas.microsoft.com/office/drawing/2014/main" id="{C947B43A-C66E-40FD-B4A8-7DDE2CA0A7DE}"/>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3690" b="96064" l="3171" r="96951">
                        <a14:foregroundMark x1="45732" y1="5781" x2="45732" y2="5781"/>
                        <a14:foregroundMark x1="4878" y1="17589" x2="4878" y2="17589"/>
                        <a14:foregroundMark x1="15244" y1="25461" x2="31341" y2="35547"/>
                        <a14:foregroundMark x1="42683" y1="31611" x2="42683" y2="34686"/>
                        <a14:foregroundMark x1="28780" y1="36900" x2="21341" y2="36039"/>
                        <a14:foregroundMark x1="27073" y1="37392" x2="29634" y2="47847"/>
                        <a14:foregroundMark x1="92683" y1="22386" x2="92683" y2="22386"/>
                        <a14:foregroundMark x1="96220" y1="21156" x2="97439" y2="29397"/>
                        <a14:foregroundMark x1="55366" y1="6150" x2="42317" y2="6150"/>
                        <a14:foregroundMark x1="55366" y1="4428" x2="44390" y2="4059"/>
                        <a14:foregroundMark x1="3537" y1="18081" x2="3171" y2="25092"/>
                        <a14:foregroundMark x1="60976" y1="90406" x2="60976" y2="94834"/>
                        <a14:foregroundMark x1="58780" y1="95203" x2="64024" y2="96064"/>
                        <a14:backgroundMark x1="34024" y1="68020" x2="39634" y2="81181"/>
                        <a14:backgroundMark x1="32317" y1="72817" x2="33171" y2="83887"/>
                        <a14:backgroundMark x1="31829" y1="70726" x2="30122" y2="71587"/>
                        <a14:backgroundMark x1="27073" y1="62731" x2="27073" y2="65437"/>
                        <a14:backgroundMark x1="36220" y1="60148" x2="32317" y2="63715"/>
                        <a14:backgroundMark x1="30976" y1="59287" x2="32317" y2="64945"/>
                        <a14:backgroundMark x1="35366" y1="69373" x2="37927" y2="78967"/>
                      </a14:backgroundRemoval>
                    </a14:imgEffect>
                  </a14:imgLayer>
                </a14:imgProps>
              </a:ext>
              <a:ext uri="{28A0092B-C50C-407E-A947-70E740481C1C}">
                <a14:useLocalDpi xmlns:a14="http://schemas.microsoft.com/office/drawing/2010/main" val="0"/>
              </a:ext>
            </a:extLst>
          </a:blip>
          <a:stretch>
            <a:fillRect/>
          </a:stretch>
        </p:blipFill>
        <p:spPr>
          <a:xfrm flipH="1">
            <a:off x="4941323" y="3982327"/>
            <a:ext cx="2190221" cy="2171524"/>
          </a:xfrm>
          <a:prstGeom prst="rect">
            <a:avLst/>
          </a:prstGeom>
        </p:spPr>
      </p:pic>
      <p:cxnSp>
        <p:nvCxnSpPr>
          <p:cNvPr id="23" name="Straight Connector 22">
            <a:extLst>
              <a:ext uri="{FF2B5EF4-FFF2-40B4-BE49-F238E27FC236}">
                <a16:creationId xmlns:a16="http://schemas.microsoft.com/office/drawing/2014/main" id="{99AF3CBD-AD73-4104-99B2-737FE539A1D1}"/>
              </a:ext>
            </a:extLst>
          </p:cNvPr>
          <p:cNvCxnSpPr/>
          <p:nvPr/>
        </p:nvCxnSpPr>
        <p:spPr>
          <a:xfrm>
            <a:off x="2369114" y="1559176"/>
            <a:ext cx="4209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5638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000" fill="hold"/>
                                        <p:tgtEl>
                                          <p:spTgt spid="20"/>
                                        </p:tgtEl>
                                        <p:attrNameLst>
                                          <p:attrName>ppt_x</p:attrName>
                                        </p:attrNameLst>
                                      </p:cBhvr>
                                      <p:tavLst>
                                        <p:tav tm="0">
                                          <p:val>
                                            <p:strVal val="0-#ppt_w/2"/>
                                          </p:val>
                                        </p:tav>
                                        <p:tav tm="100000">
                                          <p:val>
                                            <p:strVal val="#ppt_x"/>
                                          </p:val>
                                        </p:tav>
                                      </p:tavLst>
                                    </p:anim>
                                    <p:anim calcmode="lin" valueType="num">
                                      <p:cBhvr additive="base">
                                        <p:cTn id="31" dur="1000" fill="hold"/>
                                        <p:tgtEl>
                                          <p:spTgt spid="20"/>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0-#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000" fill="hold"/>
                                        <p:tgtEl>
                                          <p:spTgt spid="21"/>
                                        </p:tgtEl>
                                        <p:attrNameLst>
                                          <p:attrName>ppt_x</p:attrName>
                                        </p:attrNameLst>
                                      </p:cBhvr>
                                      <p:tavLst>
                                        <p:tav tm="0">
                                          <p:val>
                                            <p:strVal val="0-#ppt_w/2"/>
                                          </p:val>
                                        </p:tav>
                                        <p:tav tm="100000">
                                          <p:val>
                                            <p:strVal val="#ppt_x"/>
                                          </p:val>
                                        </p:tav>
                                      </p:tavLst>
                                    </p:anim>
                                    <p:anim calcmode="lin" valueType="num">
                                      <p:cBhvr additive="base">
                                        <p:cTn id="3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8A6C9E3-5AA9-446D-B7CA-280E35A25C84}">
  <we:reference id="wa104380121" version="2.0.0.0" store="en-US" storeType="OMEX"/>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2179</TotalTime>
  <Words>528</Words>
  <Application>Microsoft Macintosh PowerPoint</Application>
  <PresentationFormat>Widescreen</PresentationFormat>
  <Paragraphs>43</Paragraphs>
  <Slides>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思源黑体 CN Bold</vt:lpstr>
      <vt:lpstr>等线</vt:lpstr>
      <vt:lpstr>Calibri</vt:lpstr>
      <vt:lpstr>UTM French Vanilla</vt:lpstr>
      <vt:lpstr>UVN Banh Mi</vt:lpstr>
      <vt:lpstr>Arial</vt:lpstr>
      <vt:lpstr>等线 Light</vt:lpstr>
      <vt:lpstr>字魂20号-石头体</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Microsoft Office User</cp:lastModifiedBy>
  <cp:revision>85</cp:revision>
  <dcterms:created xsi:type="dcterms:W3CDTF">2021-07-02T00:58:11Z</dcterms:created>
  <dcterms:modified xsi:type="dcterms:W3CDTF">2022-01-24T20:05:41Z</dcterms:modified>
  <cp:category>9Slide.vn</cp:category>
</cp:coreProperties>
</file>