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365" r:id="rId2"/>
    <p:sldId id="366" r:id="rId3"/>
    <p:sldId id="367" r:id="rId4"/>
    <p:sldId id="370" r:id="rId5"/>
    <p:sldId id="352" r:id="rId6"/>
    <p:sldId id="371" r:id="rId7"/>
  </p:sldIdLst>
  <p:sldSz cx="12192000" cy="6858000"/>
  <p:notesSz cx="6858000" cy="9144000"/>
  <p:embeddedFontLst>
    <p:embeddedFont>
      <p:font typeface="思源黑体 CN Bold" panose="020B0800000000000000" pitchFamily="34" charset="-128"/>
      <p:bold r:id="rId9"/>
    </p:embeddedFont>
    <p:embeddedFont>
      <p:font typeface="#9Slide06 SVNClementine" panose="020F0502020204030203" pitchFamily="34" charset="77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iCiel Cadena" panose="02000503000000020004"/>
      <p:bold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200"/>
    <a:srgbClr val="EB8007"/>
    <a:srgbClr val="009C17"/>
    <a:srgbClr val="C05C1D"/>
    <a:srgbClr val="F4F3E6"/>
    <a:srgbClr val="894C2E"/>
    <a:srgbClr val="4EA456"/>
    <a:srgbClr val="63D0F0"/>
    <a:srgbClr val="DC7C25"/>
    <a:srgbClr val="715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6" autoAdjust="0"/>
    <p:restoredTop sz="94737" autoAdjust="0"/>
  </p:normalViewPr>
  <p:slideViewPr>
    <p:cSldViewPr snapToGrid="0">
      <p:cViewPr varScale="1">
        <p:scale>
          <a:sx n="62" d="100"/>
          <a:sy n="62" d="100"/>
        </p:scale>
        <p:origin x="2456" y="-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DBB67-EA28-4061-A6A0-50BFACC1A1BF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6A578-FBEB-4500-94EA-CC48CD197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44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9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075A5-DB80-428E-AAF6-F30535CF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66AEE-CBC0-47F7-AC49-DF260AD184CC}" type="datetimeFigureOut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176BA-CCE8-4C02-8FED-22057B5D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0D8BD-C7FD-435E-A354-21FEA74C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D898B-276F-4E6D-B5A0-9AB34FED13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84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2B7E589-0112-4169-B088-5E07C4FFF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C83A5-A4B6-4D40-9F38-78154BFD819F}" type="datetimeFigureOut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D5B553-0959-438F-A913-60F2C6EA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F380F0-793D-4859-9E12-180A276A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78543-9247-477D-B114-C7E4CB676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20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56DDD295-43BC-4C8C-9EBC-ADCE00486D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96D057-908B-42C9-A477-6A754FC17B84}"/>
              </a:ext>
            </a:extLst>
          </p:cNvPr>
          <p:cNvSpPr>
            <a:spLocks noChangeAspect="1"/>
          </p:cNvSpPr>
          <p:nvPr userDrawn="1">
            <p:custDataLst>
              <p:tags r:id="rId11"/>
            </p:custDataLst>
          </p:nvPr>
        </p:nvSpPr>
        <p:spPr>
          <a:xfrm>
            <a:off x="-11620500" y="-7620000"/>
            <a:ext cx="2019300" cy="2019300"/>
          </a:xfrm>
          <a:prstGeom prst="ellipse">
            <a:avLst/>
          </a:prstGeom>
          <a:blipFill dpi="0" rotWithShape="0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04A2D2-7622-4668-B3B4-35CC7D6C8EF1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22174200" y="12763500"/>
            <a:ext cx="2019300" cy="2019300"/>
          </a:xfrm>
          <a:prstGeom prst="ellipse">
            <a:avLst/>
          </a:prstGeom>
          <a:blipFill dpi="0" rotWithShape="0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1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3.svg"/><Relationship Id="rId12" Type="http://schemas.openxmlformats.org/officeDocument/2006/relationships/image" Target="../media/image15.png"/><Relationship Id="rId17" Type="http://schemas.openxmlformats.org/officeDocument/2006/relationships/slide" Target="slide5.xml"/><Relationship Id="rId2" Type="http://schemas.openxmlformats.org/officeDocument/2006/relationships/image" Target="../media/image11.png"/><Relationship Id="rId16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0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12.png"/><Relationship Id="rId3" Type="http://schemas.microsoft.com/office/2007/relationships/media" Target="../media/media2.mp3"/><Relationship Id="rId21" Type="http://schemas.microsoft.com/office/2007/relationships/hdphoto" Target="../media/hdphoto4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5" Type="http://schemas.openxmlformats.org/officeDocument/2006/relationships/image" Target="../media/image17.png"/><Relationship Id="rId2" Type="http://schemas.openxmlformats.org/officeDocument/2006/relationships/audio" Target="../media/media1.wav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24" Type="http://schemas.openxmlformats.org/officeDocument/2006/relationships/slide" Target="slide2.xml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0.png"/><Relationship Id="rId23" Type="http://schemas.microsoft.com/office/2007/relationships/hdphoto" Target="../media/hdphoto5.wdp"/><Relationship Id="rId10" Type="http://schemas.microsoft.com/office/2007/relationships/hdphoto" Target="../media/hdphoto1.wdp"/><Relationship Id="rId19" Type="http://schemas.openxmlformats.org/officeDocument/2006/relationships/image" Target="../media/image24.sv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9.png"/><Relationship Id="rId22" Type="http://schemas.openxmlformats.org/officeDocument/2006/relationships/image" Target="../media/image26.png"/><Relationship Id="rId27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9.png"/><Relationship Id="rId3" Type="http://schemas.microsoft.com/office/2007/relationships/media" Target="../media/media2.mp3"/><Relationship Id="rId21" Type="http://schemas.microsoft.com/office/2007/relationships/hdphoto" Target="../media/hdphoto4.wdp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5" Type="http://schemas.openxmlformats.org/officeDocument/2006/relationships/image" Target="../media/image17.png"/><Relationship Id="rId2" Type="http://schemas.openxmlformats.org/officeDocument/2006/relationships/audio" Target="../media/media1.wav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24" Type="http://schemas.openxmlformats.org/officeDocument/2006/relationships/slide" Target="slide2.xml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0.png"/><Relationship Id="rId23" Type="http://schemas.microsoft.com/office/2007/relationships/hdphoto" Target="../media/hdphoto5.wdp"/><Relationship Id="rId10" Type="http://schemas.openxmlformats.org/officeDocument/2006/relationships/image" Target="../media/image14.png"/><Relationship Id="rId19" Type="http://schemas.openxmlformats.org/officeDocument/2006/relationships/image" Target="../media/image24.sv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openxmlformats.org/officeDocument/2006/relationships/image" Target="../media/image19.png"/><Relationship Id="rId22" Type="http://schemas.openxmlformats.org/officeDocument/2006/relationships/image" Target="../media/image26.png"/><Relationship Id="rId27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3">
            <a:extLst>
              <a:ext uri="{FF2B5EF4-FFF2-40B4-BE49-F238E27FC236}">
                <a16:creationId xmlns:a16="http://schemas.microsoft.com/office/drawing/2014/main" id="{7B6C3D0D-A812-450A-A9B8-96B87B0E4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6212" y="-41024"/>
            <a:ext cx="12228212" cy="6899024"/>
          </a:xfrm>
          <a:prstGeom prst="rect">
            <a:avLst/>
          </a:prstGeom>
        </p:spPr>
      </p:pic>
      <p:sp>
        <p:nvSpPr>
          <p:cNvPr id="19" name="文本框 29">
            <a:extLst>
              <a:ext uri="{FF2B5EF4-FFF2-40B4-BE49-F238E27FC236}">
                <a16:creationId xmlns:a16="http://schemas.microsoft.com/office/drawing/2014/main" id="{B2BF5E7F-5CFB-446A-B6C6-D4F8C89942FB}"/>
              </a:ext>
            </a:extLst>
          </p:cNvPr>
          <p:cNvSpPr txBox="1"/>
          <p:nvPr/>
        </p:nvSpPr>
        <p:spPr>
          <a:xfrm>
            <a:off x="2258914" y="4274587"/>
            <a:ext cx="46039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kern="2400" dirty="0">
                <a:solidFill>
                  <a:srgbClr val="E41834"/>
                </a:solidFill>
                <a:latin typeface="UVN Banh Mi" pitchFamily="2" charset="0"/>
                <a:ea typeface="字魂20号-石头体" panose="00000500000000000000" pitchFamily="2" charset="-122"/>
              </a:rPr>
              <a:t>CỦNG</a:t>
            </a:r>
            <a:endParaRPr lang="zh-CN" altLang="en-US" sz="13800" kern="2400" dirty="0">
              <a:solidFill>
                <a:srgbClr val="E41834"/>
              </a:solidFill>
              <a:latin typeface="UVN Banh Mi" pitchFamily="2" charset="0"/>
              <a:ea typeface="字魂20号-石头体" panose="00000500000000000000" pitchFamily="2" charset="-122"/>
            </a:endParaRPr>
          </a:p>
        </p:txBody>
      </p:sp>
      <p:sp>
        <p:nvSpPr>
          <p:cNvPr id="20" name="文本框 35">
            <a:extLst>
              <a:ext uri="{FF2B5EF4-FFF2-40B4-BE49-F238E27FC236}">
                <a16:creationId xmlns:a16="http://schemas.microsoft.com/office/drawing/2014/main" id="{43E0A500-2F3C-4172-9E03-0E66807610CD}"/>
              </a:ext>
            </a:extLst>
          </p:cNvPr>
          <p:cNvSpPr txBox="1"/>
          <p:nvPr/>
        </p:nvSpPr>
        <p:spPr>
          <a:xfrm>
            <a:off x="6440553" y="4251712"/>
            <a:ext cx="25365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kern="2400">
                <a:solidFill>
                  <a:srgbClr val="31AFA5"/>
                </a:solidFill>
                <a:latin typeface="UVN Banh Mi" pitchFamily="2" charset="0"/>
                <a:ea typeface="字魂20号-石头体" panose="00000500000000000000" pitchFamily="2" charset="-122"/>
              </a:rPr>
              <a:t>CỐ</a:t>
            </a:r>
            <a:endParaRPr lang="zh-CN" altLang="en-US" sz="13800" kern="2400" dirty="0">
              <a:solidFill>
                <a:srgbClr val="31AFA5"/>
              </a:solidFill>
              <a:latin typeface="UVN Banh Mi" pitchFamily="2" charset="0"/>
              <a:ea typeface="字魂20号-石头体" panose="00000500000000000000" pitchFamily="2" charset="-122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5A6C93D-74B2-443A-8C44-ADEC8C1A3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4262366"/>
            <a:ext cx="2681237" cy="261420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3AFF8BC0-FC46-4B0C-8845-A476D24FE5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15663" y="3026992"/>
            <a:ext cx="2046074" cy="366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6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F4FF0CD-C001-4C71-83BA-E60A6D090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12" b="93410" l="16628" r="85814">
                        <a14:foregroundMark x1="31744" y1="6127" x2="31744" y2="6127"/>
                        <a14:foregroundMark x1="82791" y1="36994" x2="82791" y2="36994"/>
                        <a14:foregroundMark x1="85930" y1="38728" x2="85930" y2="38728"/>
                        <a14:foregroundMark x1="53023" y1="90405" x2="53023" y2="90405"/>
                        <a14:foregroundMark x1="59186" y1="93526" x2="59186" y2="93526"/>
                        <a14:foregroundMark x1="16628" y1="28324" x2="16628" y2="28324"/>
                        <a14:foregroundMark x1="35930" y1="67746" x2="35930" y2="67746"/>
                        <a14:backgroundMark x1="49767" y1="85318" x2="49767" y2="85318"/>
                        <a14:backgroundMark x1="57907" y1="86127" x2="57907" y2="86127"/>
                        <a14:backgroundMark x1="50116" y1="81387" x2="50116" y2="81387"/>
                      </a14:backgroundRemoval>
                    </a14:imgEffect>
                  </a14:imgLayer>
                </a14:imgProps>
              </a:ext>
            </a:extLst>
          </a:blip>
          <a:srcRect l="12777" t="3571" r="11896" b="3571"/>
          <a:stretch/>
        </p:blipFill>
        <p:spPr>
          <a:xfrm>
            <a:off x="5321301" y="3063452"/>
            <a:ext cx="2466162" cy="36711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09078F-BA5A-46F8-BED2-E9BADF2A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12" b="93410" l="16628" r="85814">
                        <a14:foregroundMark x1="31744" y1="6127" x2="31744" y2="6127"/>
                        <a14:foregroundMark x1="82791" y1="36994" x2="82791" y2="36994"/>
                        <a14:foregroundMark x1="85930" y1="38728" x2="85930" y2="38728"/>
                        <a14:foregroundMark x1="53023" y1="90405" x2="53023" y2="90405"/>
                        <a14:foregroundMark x1="59186" y1="93526" x2="59186" y2="93526"/>
                        <a14:foregroundMark x1="16628" y1="28324" x2="16628" y2="28324"/>
                        <a14:foregroundMark x1="35930" y1="67746" x2="35930" y2="67746"/>
                        <a14:backgroundMark x1="49767" y1="85318" x2="49767" y2="85318"/>
                        <a14:backgroundMark x1="57907" y1="86127" x2="57907" y2="86127"/>
                        <a14:backgroundMark x1="50116" y1="81387" x2="50116" y2="81387"/>
                      </a14:backgroundRemoval>
                    </a14:imgEffect>
                  </a14:imgLayer>
                </a14:imgProps>
              </a:ext>
            </a:extLst>
          </a:blip>
          <a:srcRect l="12777" t="3571" r="11896" b="3571"/>
          <a:stretch/>
        </p:blipFill>
        <p:spPr>
          <a:xfrm>
            <a:off x="2929296" y="3020929"/>
            <a:ext cx="2466162" cy="36711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8201BF-A125-40C3-884D-DFD5B01BF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12" b="93410" l="16628" r="85814">
                        <a14:foregroundMark x1="31744" y1="6127" x2="31744" y2="6127"/>
                        <a14:foregroundMark x1="82791" y1="36994" x2="82791" y2="36994"/>
                        <a14:foregroundMark x1="85930" y1="38728" x2="85930" y2="38728"/>
                        <a14:foregroundMark x1="53023" y1="90405" x2="53023" y2="90405"/>
                        <a14:foregroundMark x1="59186" y1="93526" x2="59186" y2="93526"/>
                        <a14:foregroundMark x1="16628" y1="28324" x2="16628" y2="28324"/>
                        <a14:foregroundMark x1="35930" y1="67746" x2="35930" y2="67746"/>
                        <a14:backgroundMark x1="49767" y1="85318" x2="49767" y2="85318"/>
                        <a14:backgroundMark x1="57907" y1="86127" x2="57907" y2="86127"/>
                        <a14:backgroundMark x1="50116" y1="81387" x2="50116" y2="81387"/>
                      </a14:backgroundRemoval>
                    </a14:imgEffect>
                  </a14:imgLayer>
                </a14:imgProps>
              </a:ext>
            </a:extLst>
          </a:blip>
          <a:srcRect l="12777" t="3571" r="11896" b="3571"/>
          <a:stretch/>
        </p:blipFill>
        <p:spPr>
          <a:xfrm>
            <a:off x="4133221" y="3186809"/>
            <a:ext cx="2466162" cy="36711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5BA468-48E5-40B1-84DE-8540A2947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12" b="93410" l="16628" r="85814">
                        <a14:foregroundMark x1="31744" y1="6127" x2="31744" y2="6127"/>
                        <a14:foregroundMark x1="82791" y1="36994" x2="82791" y2="36994"/>
                        <a14:foregroundMark x1="85930" y1="38728" x2="85930" y2="38728"/>
                        <a14:foregroundMark x1="53023" y1="90405" x2="53023" y2="90405"/>
                        <a14:foregroundMark x1="59186" y1="93526" x2="59186" y2="93526"/>
                        <a14:foregroundMark x1="16628" y1="28324" x2="16628" y2="28324"/>
                        <a14:foregroundMark x1="35930" y1="67746" x2="35930" y2="67746"/>
                        <a14:backgroundMark x1="49767" y1="85318" x2="49767" y2="85318"/>
                        <a14:backgroundMark x1="57907" y1="86127" x2="57907" y2="86127"/>
                        <a14:backgroundMark x1="50116" y1="81387" x2="50116" y2="81387"/>
                      </a14:backgroundRemoval>
                    </a14:imgEffect>
                  </a14:imgLayer>
                </a14:imgProps>
              </a:ext>
            </a:extLst>
          </a:blip>
          <a:srcRect l="12777" t="3571" r="11896" b="3571"/>
          <a:stretch/>
        </p:blipFill>
        <p:spPr>
          <a:xfrm>
            <a:off x="6611208" y="3186809"/>
            <a:ext cx="2466162" cy="3671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200FFB-8F52-4E4F-BAB0-132297930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12" b="93410" l="16628" r="85814">
                        <a14:foregroundMark x1="31744" y1="6127" x2="31744" y2="6127"/>
                        <a14:foregroundMark x1="82791" y1="36994" x2="82791" y2="36994"/>
                        <a14:foregroundMark x1="85930" y1="38728" x2="85930" y2="38728"/>
                        <a14:foregroundMark x1="53023" y1="90405" x2="53023" y2="90405"/>
                        <a14:foregroundMark x1="59186" y1="93526" x2="59186" y2="93526"/>
                        <a14:foregroundMark x1="16628" y1="28324" x2="16628" y2="28324"/>
                        <a14:foregroundMark x1="35930" y1="67746" x2="35930" y2="67746"/>
                        <a14:backgroundMark x1="49767" y1="85318" x2="49767" y2="85318"/>
                        <a14:backgroundMark x1="57907" y1="86127" x2="57907" y2="86127"/>
                        <a14:backgroundMark x1="50116" y1="81387" x2="50116" y2="81387"/>
                      </a14:backgroundRemoval>
                    </a14:imgEffect>
                  </a14:imgLayer>
                </a14:imgProps>
              </a:ext>
            </a:extLst>
          </a:blip>
          <a:srcRect l="12777" t="3571" r="11896" b="3571"/>
          <a:stretch/>
        </p:blipFill>
        <p:spPr>
          <a:xfrm>
            <a:off x="-30281" y="0"/>
            <a:ext cx="4061676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F8D1C-FB25-4024-8063-D02E9E1EA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12" b="93410" l="16628" r="85814">
                        <a14:foregroundMark x1="31744" y1="6127" x2="31744" y2="6127"/>
                        <a14:foregroundMark x1="82791" y1="36994" x2="82791" y2="36994"/>
                        <a14:foregroundMark x1="85930" y1="38728" x2="85930" y2="38728"/>
                        <a14:foregroundMark x1="53023" y1="90405" x2="53023" y2="90405"/>
                        <a14:foregroundMark x1="59186" y1="93526" x2="59186" y2="93526"/>
                        <a14:foregroundMark x1="16628" y1="28324" x2="16628" y2="28324"/>
                        <a14:foregroundMark x1="35930" y1="67746" x2="35930" y2="67746"/>
                        <a14:backgroundMark x1="49767" y1="85318" x2="49767" y2="85318"/>
                        <a14:backgroundMark x1="57907" y1="86127" x2="57907" y2="86127"/>
                        <a14:backgroundMark x1="50116" y1="81387" x2="50116" y2="81387"/>
                      </a14:backgroundRemoval>
                    </a14:imgEffect>
                  </a14:imgLayer>
                </a14:imgProps>
              </a:ext>
            </a:extLst>
          </a:blip>
          <a:srcRect l="12777" t="3571" r="11896" b="3571"/>
          <a:stretch/>
        </p:blipFill>
        <p:spPr>
          <a:xfrm flipH="1">
            <a:off x="8130324" y="0"/>
            <a:ext cx="4061676" cy="6857999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F5A6C93D-74B2-443A-8C44-ADEC8C1A3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245797" y="5343534"/>
            <a:ext cx="1511053" cy="1473276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E9A200D5-F31C-4319-AAC7-6462C743AF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5762" y="5258221"/>
            <a:ext cx="1326749" cy="1558589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3AFF8BC0-FC46-4B0C-8845-A476D24FE5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97330">
            <a:off x="10504426" y="20934"/>
            <a:ext cx="1274945" cy="2281781"/>
          </a:xfrm>
          <a:prstGeom prst="rect">
            <a:avLst/>
          </a:prstGeom>
        </p:spPr>
      </p:pic>
      <p:sp>
        <p:nvSpPr>
          <p:cNvPr id="13" name="文本框 29">
            <a:extLst>
              <a:ext uri="{FF2B5EF4-FFF2-40B4-BE49-F238E27FC236}">
                <a16:creationId xmlns:a16="http://schemas.microsoft.com/office/drawing/2014/main" id="{7F22086D-0D74-4BBE-A6AF-0B72ECA0495A}"/>
              </a:ext>
            </a:extLst>
          </p:cNvPr>
          <p:cNvSpPr txBox="1"/>
          <p:nvPr/>
        </p:nvSpPr>
        <p:spPr>
          <a:xfrm>
            <a:off x="2794041" y="1566952"/>
            <a:ext cx="26802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kern="2400">
                <a:solidFill>
                  <a:srgbClr val="FF0000"/>
                </a:solidFill>
                <a:latin typeface="UVN Banh Mi" pitchFamily="2" charset="0"/>
                <a:ea typeface="字魂20号-石头体" panose="00000500000000000000" pitchFamily="2" charset="-122"/>
              </a:rPr>
              <a:t>HÁ</a:t>
            </a:r>
            <a:r>
              <a:rPr lang="en-US" altLang="zh-CN" sz="11500" kern="2400">
                <a:noFill/>
                <a:latin typeface="UVN Banh Mi" pitchFamily="2" charset="0"/>
                <a:ea typeface="字魂20号-石头体" panose="00000500000000000000" pitchFamily="2" charset="-122"/>
              </a:rPr>
              <a:t>I</a:t>
            </a:r>
            <a:r>
              <a:rPr lang="en-US" altLang="zh-CN" sz="11500" kern="2400">
                <a:solidFill>
                  <a:srgbClr val="FF0000"/>
                </a:solidFill>
                <a:latin typeface="UVN Banh Mi" pitchFamily="2" charset="0"/>
                <a:ea typeface="字魂20号-石头体" panose="00000500000000000000" pitchFamily="2" charset="-122"/>
              </a:rPr>
              <a:t>    </a:t>
            </a:r>
            <a:endParaRPr lang="zh-CN" altLang="en-US" sz="11500" kern="2400" dirty="0">
              <a:solidFill>
                <a:srgbClr val="FF0000"/>
              </a:solidFill>
              <a:latin typeface="UVN Banh Mi" pitchFamily="2" charset="0"/>
              <a:ea typeface="字魂20号-石头体" panose="00000500000000000000" pitchFamily="2" charset="-122"/>
            </a:endParaRPr>
          </a:p>
        </p:txBody>
      </p:sp>
      <p:sp>
        <p:nvSpPr>
          <p:cNvPr id="14" name="文本框 35">
            <a:extLst>
              <a:ext uri="{FF2B5EF4-FFF2-40B4-BE49-F238E27FC236}">
                <a16:creationId xmlns:a16="http://schemas.microsoft.com/office/drawing/2014/main" id="{8D1E13CF-61B4-485B-8F16-BEEB78E326ED}"/>
              </a:ext>
            </a:extLst>
          </p:cNvPr>
          <p:cNvSpPr txBox="1"/>
          <p:nvPr/>
        </p:nvSpPr>
        <p:spPr>
          <a:xfrm>
            <a:off x="5175710" y="1566952"/>
            <a:ext cx="43683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kern="2400">
                <a:solidFill>
                  <a:srgbClr val="F37200">
                    <a:lumMod val="70000"/>
                    <a:lumOff val="30000"/>
                  </a:srgbClr>
                </a:solidFill>
                <a:latin typeface="UVN Banh Mi" pitchFamily="2" charset="0"/>
                <a:ea typeface="字魂20号-石头体" panose="00000500000000000000" pitchFamily="2" charset="-122"/>
              </a:rPr>
              <a:t>CHUỐ</a:t>
            </a:r>
            <a:r>
              <a:rPr lang="en-US" altLang="zh-CN" sz="11500" kern="2400">
                <a:noFill/>
                <a:latin typeface="UVN Banh Mi" pitchFamily="2" charset="0"/>
                <a:ea typeface="字魂20号-石头体" panose="00000500000000000000" pitchFamily="2" charset="-122"/>
              </a:rPr>
              <a:t>I</a:t>
            </a:r>
            <a:endParaRPr lang="zh-CN" altLang="en-US" sz="11500" kern="2400" dirty="0">
              <a:noFill/>
              <a:latin typeface="UVN Banh Mi" pitchFamily="2" charset="0"/>
              <a:ea typeface="字魂20号-石头体" panose="00000500000000000000" pitchFamily="2" charset="-122"/>
            </a:endParaRPr>
          </a:p>
        </p:txBody>
      </p:sp>
      <p:sp>
        <p:nvSpPr>
          <p:cNvPr id="19" name="文本框 292">
            <a:extLst>
              <a:ext uri="{FF2B5EF4-FFF2-40B4-BE49-F238E27FC236}">
                <a16:creationId xmlns:a16="http://schemas.microsoft.com/office/drawing/2014/main" id="{B2BF5E7F-5CFB-446A-B6C6-D4F8C89942FB}"/>
              </a:ext>
            </a:extLst>
          </p:cNvPr>
          <p:cNvSpPr txBox="1"/>
          <p:nvPr/>
        </p:nvSpPr>
        <p:spPr>
          <a:xfrm>
            <a:off x="3947120" y="-47490"/>
            <a:ext cx="28524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kern="2400">
                <a:solidFill>
                  <a:srgbClr val="EB8007"/>
                </a:solidFill>
                <a:latin typeface="UVN Banh Mi" pitchFamily="2" charset="0"/>
                <a:ea typeface="字魂20号-石头体" panose="00000500000000000000" pitchFamily="2" charset="-122"/>
              </a:rPr>
              <a:t>KHỈ</a:t>
            </a:r>
            <a:endParaRPr lang="zh-CN" altLang="en-US" sz="11500" kern="2400" dirty="0">
              <a:solidFill>
                <a:srgbClr val="EB8007"/>
              </a:solidFill>
              <a:latin typeface="UVN Banh Mi" pitchFamily="2" charset="0"/>
              <a:ea typeface="字魂20号-石头体" panose="00000500000000000000" pitchFamily="2" charset="-122"/>
            </a:endParaRPr>
          </a:p>
        </p:txBody>
      </p:sp>
      <p:sp>
        <p:nvSpPr>
          <p:cNvPr id="20" name="文本框 353">
            <a:extLst>
              <a:ext uri="{FF2B5EF4-FFF2-40B4-BE49-F238E27FC236}">
                <a16:creationId xmlns:a16="http://schemas.microsoft.com/office/drawing/2014/main" id="{43E0A500-2F3C-4172-9E03-0E66807610CD}"/>
              </a:ext>
            </a:extLst>
          </p:cNvPr>
          <p:cNvSpPr txBox="1"/>
          <p:nvPr/>
        </p:nvSpPr>
        <p:spPr>
          <a:xfrm>
            <a:off x="6356742" y="-47490"/>
            <a:ext cx="204607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kern="2400">
                <a:solidFill>
                  <a:srgbClr val="00B0F0"/>
                </a:solidFill>
                <a:latin typeface="UVN Banh Mi" pitchFamily="2" charset="0"/>
                <a:ea typeface="字魂20号-石头体" panose="00000500000000000000" pitchFamily="2" charset="-122"/>
              </a:rPr>
              <a:t>TA</a:t>
            </a:r>
            <a:endParaRPr lang="zh-CN" altLang="en-US" sz="11500" kern="2400" dirty="0">
              <a:solidFill>
                <a:srgbClr val="00B0F0"/>
              </a:solidFill>
              <a:latin typeface="UVN Banh Mi" pitchFamily="2" charset="0"/>
              <a:ea typeface="字魂20号-石头体" panose="00000500000000000000" pitchFamily="2" charset="-122"/>
            </a:endParaRPr>
          </a:p>
        </p:txBody>
      </p:sp>
      <p:pic>
        <p:nvPicPr>
          <p:cNvPr id="4" name="Picture 31">
            <a:extLst>
              <a:ext uri="{FF2B5EF4-FFF2-40B4-BE49-F238E27FC236}">
                <a16:creationId xmlns:a16="http://schemas.microsoft.com/office/drawing/2014/main" id="{26CAA68A-EE6C-4E66-89DC-7634321830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29" b="86786" l="22800" r="73200">
                        <a14:foregroundMark x1="42000" y1="10000" x2="42000" y2="10000"/>
                        <a14:foregroundMark x1="22800" y1="42143" x2="22800" y2="42143"/>
                        <a14:foregroundMark x1="41600" y1="43571" x2="42400" y2="50714"/>
                        <a14:foregroundMark x1="58400" y1="41429" x2="57600" y2="52500"/>
                        <a14:foregroundMark x1="57200" y1="43214" x2="47200" y2="57143"/>
                        <a14:foregroundMark x1="64800" y1="55714" x2="64800" y2="55714"/>
                        <a14:foregroundMark x1="35600" y1="81429" x2="35600" y2="81429"/>
                        <a14:foregroundMark x1="27200" y1="81429" x2="27200" y2="81429"/>
                        <a14:foregroundMark x1="50800" y1="48214" x2="40800" y2="52857"/>
                        <a14:foregroundMark x1="40400" y1="86429" x2="40400" y2="86429"/>
                        <a14:foregroundMark x1="53600" y1="86786" x2="53600" y2="86786"/>
                        <a14:foregroundMark x1="53050" y1="75714" x2="52280" y2="77547"/>
                        <a14:foregroundMark x1="53200" y1="75357" x2="53050" y2="75714"/>
                        <a14:backgroundMark x1="51200" y1="79286" x2="51200" y2="79286"/>
                        <a14:backgroundMark x1="51600" y1="77500" x2="51200" y2="82143"/>
                        <a14:backgroundMark x1="53600" y1="75714" x2="53600" y2="75714"/>
                        <a14:backgroundMark x1="54000" y1="75000" x2="54000" y2="75000"/>
                      </a14:backgroundRemoval>
                    </a14:imgEffect>
                  </a14:imgLayer>
                </a14:imgProps>
              </a:ext>
            </a:extLst>
          </a:blip>
          <a:srcRect l="17467" r="20581" b="9643"/>
          <a:stretch/>
        </p:blipFill>
        <p:spPr>
          <a:xfrm>
            <a:off x="5848157" y="141509"/>
            <a:ext cx="807167" cy="15316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2F822E6-3D0F-4285-8CD3-E3AAE18ED5F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29" b="86786" l="22800" r="73200">
                        <a14:foregroundMark x1="42000" y1="10000" x2="42000" y2="10000"/>
                        <a14:foregroundMark x1="22800" y1="42143" x2="22800" y2="42143"/>
                        <a14:foregroundMark x1="41600" y1="43571" x2="42400" y2="50714"/>
                        <a14:foregroundMark x1="58400" y1="41429" x2="57600" y2="52500"/>
                        <a14:foregroundMark x1="57200" y1="43214" x2="47200" y2="57143"/>
                        <a14:foregroundMark x1="64800" y1="55714" x2="64800" y2="55714"/>
                        <a14:foregroundMark x1="35600" y1="81429" x2="35600" y2="81429"/>
                        <a14:foregroundMark x1="27200" y1="81429" x2="27200" y2="81429"/>
                        <a14:foregroundMark x1="50800" y1="48214" x2="40800" y2="52857"/>
                        <a14:foregroundMark x1="40400" y1="86429" x2="40400" y2="86429"/>
                        <a14:foregroundMark x1="53600" y1="86786" x2="53600" y2="86786"/>
                        <a14:foregroundMark x1="53050" y1="75714" x2="52280" y2="77547"/>
                        <a14:foregroundMark x1="53200" y1="75357" x2="53050" y2="75714"/>
                        <a14:backgroundMark x1="51200" y1="79286" x2="51200" y2="79286"/>
                        <a14:backgroundMark x1="51600" y1="77500" x2="51200" y2="82143"/>
                        <a14:backgroundMark x1="53600" y1="75714" x2="53600" y2="75714"/>
                        <a14:backgroundMark x1="54000" y1="75000" x2="54000" y2="75000"/>
                      </a14:backgroundRemoval>
                    </a14:imgEffect>
                  </a14:imgLayer>
                </a14:imgProps>
              </a:ext>
            </a:extLst>
          </a:blip>
          <a:srcRect l="17467" r="20581" b="9643"/>
          <a:stretch/>
        </p:blipFill>
        <p:spPr>
          <a:xfrm>
            <a:off x="4647145" y="1656549"/>
            <a:ext cx="807167" cy="1531664"/>
          </a:xfrm>
          <a:prstGeom prst="rect">
            <a:avLst/>
          </a:prstGeom>
        </p:spPr>
      </p:pic>
      <p:pic>
        <p:nvPicPr>
          <p:cNvPr id="32" name="Picture 314">
            <a:extLst>
              <a:ext uri="{FF2B5EF4-FFF2-40B4-BE49-F238E27FC236}">
                <a16:creationId xmlns:a16="http://schemas.microsoft.com/office/drawing/2014/main" id="{0D66B928-6E2C-402A-A841-344FB3C1DF3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29" b="86786" l="22800" r="73200">
                        <a14:foregroundMark x1="42000" y1="10000" x2="42000" y2="10000"/>
                        <a14:foregroundMark x1="22800" y1="42143" x2="22800" y2="42143"/>
                        <a14:foregroundMark x1="41600" y1="43571" x2="42400" y2="50714"/>
                        <a14:foregroundMark x1="58400" y1="41429" x2="57600" y2="52500"/>
                        <a14:foregroundMark x1="57200" y1="43214" x2="47200" y2="57143"/>
                        <a14:foregroundMark x1="64800" y1="55714" x2="64800" y2="55714"/>
                        <a14:foregroundMark x1="35600" y1="81429" x2="35600" y2="81429"/>
                        <a14:foregroundMark x1="27200" y1="81429" x2="27200" y2="81429"/>
                        <a14:foregroundMark x1="50800" y1="48214" x2="40800" y2="52857"/>
                        <a14:foregroundMark x1="40400" y1="86429" x2="40400" y2="86429"/>
                        <a14:foregroundMark x1="53600" y1="86786" x2="53600" y2="86786"/>
                        <a14:foregroundMark x1="53050" y1="75714" x2="52280" y2="77547"/>
                        <a14:foregroundMark x1="53200" y1="75357" x2="53050" y2="75714"/>
                        <a14:backgroundMark x1="51200" y1="79286" x2="51200" y2="79286"/>
                        <a14:backgroundMark x1="51600" y1="77500" x2="51200" y2="82143"/>
                        <a14:backgroundMark x1="53600" y1="75714" x2="53600" y2="75714"/>
                        <a14:backgroundMark x1="54000" y1="75000" x2="54000" y2="75000"/>
                      </a14:backgroundRemoval>
                    </a14:imgEffect>
                  </a14:imgLayer>
                </a14:imgProps>
              </a:ext>
            </a:extLst>
          </a:blip>
          <a:srcRect l="17467" r="20581" b="9643"/>
          <a:stretch/>
        </p:blipFill>
        <p:spPr>
          <a:xfrm>
            <a:off x="8640188" y="1666074"/>
            <a:ext cx="807167" cy="1531664"/>
          </a:xfrm>
          <a:prstGeom prst="rect">
            <a:avLst/>
          </a:prstGeom>
        </p:spPr>
      </p:pic>
      <p:pic>
        <p:nvPicPr>
          <p:cNvPr id="35" name="Picture 39">
            <a:extLst>
              <a:ext uri="{FF2B5EF4-FFF2-40B4-BE49-F238E27FC236}">
                <a16:creationId xmlns:a16="http://schemas.microsoft.com/office/drawing/2014/main" id="{65C7C0AE-E2C1-4286-98F4-E339339CD55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0" y="4360481"/>
            <a:ext cx="3450802" cy="2497518"/>
          </a:xfrm>
          <a:prstGeom prst="rect">
            <a:avLst/>
          </a:prstGeom>
        </p:spPr>
      </p:pic>
      <p:pic>
        <p:nvPicPr>
          <p:cNvPr id="36" name="Picture 395">
            <a:extLst>
              <a:ext uri="{FF2B5EF4-FFF2-40B4-BE49-F238E27FC236}">
                <a16:creationId xmlns:a16="http://schemas.microsoft.com/office/drawing/2014/main" id="{EE586F0B-2273-486A-AAB5-20C922C19D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741199" y="4360481"/>
            <a:ext cx="3450802" cy="2497518"/>
          </a:xfrm>
          <a:prstGeom prst="rect">
            <a:avLst/>
          </a:prstGeom>
        </p:spPr>
      </p:pic>
      <p:pic>
        <p:nvPicPr>
          <p:cNvPr id="33" name="1 - 9Slide.vn">
            <a:hlinkClick r:id="rId13" action="ppaction://hlinksldjump"/>
            <a:extLst>
              <a:ext uri="{FF2B5EF4-FFF2-40B4-BE49-F238E27FC236}">
                <a16:creationId xmlns:a16="http://schemas.microsoft.com/office/drawing/2014/main" id="{AA4D94AD-2A86-4EC2-875D-EF368B00DE1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55" b="66784" l="23077" r="47059">
                        <a14:foregroundMark x1="45701" y1="38313" x2="45701" y2="38313"/>
                        <a14:foregroundMark x1="44570" y1="36907" x2="44118" y2="36731"/>
                        <a14:foregroundMark x1="23077" y1="56591" x2="23077" y2="5659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1041" t="34534" r="50000" b="29505"/>
          <a:stretch/>
        </p:blipFill>
        <p:spPr>
          <a:xfrm flipH="1">
            <a:off x="2028714" y="2497976"/>
            <a:ext cx="981928" cy="1569660"/>
          </a:xfrm>
          <a:prstGeom prst="rect">
            <a:avLst/>
          </a:prstGeom>
        </p:spPr>
      </p:pic>
      <p:pic>
        <p:nvPicPr>
          <p:cNvPr id="34" name="2 - 9Slide.vn">
            <a:hlinkClick r:id="rId16" action="ppaction://hlinksldjump"/>
            <a:extLst>
              <a:ext uri="{FF2B5EF4-FFF2-40B4-BE49-F238E27FC236}">
                <a16:creationId xmlns:a16="http://schemas.microsoft.com/office/drawing/2014/main" id="{0B76A1E2-8F3A-42D9-A941-929B6C73B5B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55" b="66784" l="23077" r="47059">
                        <a14:foregroundMark x1="45701" y1="38313" x2="45701" y2="38313"/>
                        <a14:foregroundMark x1="44570" y1="36907" x2="44118" y2="36731"/>
                        <a14:foregroundMark x1="23077" y1="56591" x2="23077" y2="5659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1041" t="34534" r="50000" b="29505"/>
          <a:stretch/>
        </p:blipFill>
        <p:spPr>
          <a:xfrm>
            <a:off x="9148766" y="2666645"/>
            <a:ext cx="981928" cy="1569660"/>
          </a:xfrm>
          <a:prstGeom prst="rect">
            <a:avLst/>
          </a:prstGeom>
        </p:spPr>
      </p:pic>
      <p:pic>
        <p:nvPicPr>
          <p:cNvPr id="37" name="Picture 36">
            <a:hlinkClick r:id="rId17" action="ppaction://hlinksldjump"/>
            <a:extLst>
              <a:ext uri="{FF2B5EF4-FFF2-40B4-BE49-F238E27FC236}">
                <a16:creationId xmlns:a16="http://schemas.microsoft.com/office/drawing/2014/main" id="{258890BD-937B-4DCF-9778-AADCBCFF19A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579" y="117282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35065 -4.07407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65 -4.07407E-6 L -0.41341 -0.4655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-2328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6.25E-7 -3.7037E-6 L -0.06276 0.441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2208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09075 0.2539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1268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5E-6 -7.40741E-7 L 0.07292 0.4115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2057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35">
            <a:extLst>
              <a:ext uri="{FF2B5EF4-FFF2-40B4-BE49-F238E27FC236}">
                <a16:creationId xmlns:a16="http://schemas.microsoft.com/office/drawing/2014/main" id="{43E0A500-2F3C-4172-9E03-0E66807610CD}"/>
              </a:ext>
            </a:extLst>
          </p:cNvPr>
          <p:cNvSpPr txBox="1"/>
          <p:nvPr/>
        </p:nvSpPr>
        <p:spPr>
          <a:xfrm>
            <a:off x="3462417" y="87059"/>
            <a:ext cx="1731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kern="2400">
                <a:solidFill>
                  <a:srgbClr val="00B0F0"/>
                </a:solidFill>
                <a:latin typeface="UVN Banh Mi" pitchFamily="2" charset="0"/>
                <a:ea typeface="字魂20号-石头体" panose="00000500000000000000" pitchFamily="2" charset="-122"/>
              </a:rPr>
              <a:t>TA</a:t>
            </a:r>
            <a:endParaRPr lang="zh-CN" altLang="en-US" sz="9600" kern="2400" dirty="0">
              <a:solidFill>
                <a:srgbClr val="00B0F0"/>
              </a:solidFill>
              <a:latin typeface="UVN Banh Mi" pitchFamily="2" charset="0"/>
              <a:ea typeface="字魂20号-石头体" panose="00000500000000000000" pitchFamily="2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75BD48-58FC-4211-A395-F163D8856B4E}"/>
              </a:ext>
            </a:extLst>
          </p:cNvPr>
          <p:cNvGrpSpPr/>
          <p:nvPr/>
        </p:nvGrpSpPr>
        <p:grpSpPr>
          <a:xfrm>
            <a:off x="1447100" y="87059"/>
            <a:ext cx="2202535" cy="1569660"/>
            <a:chOff x="3947120" y="-47490"/>
            <a:chExt cx="2202535" cy="1569660"/>
          </a:xfrm>
        </p:grpSpPr>
        <p:sp>
          <p:nvSpPr>
            <p:cNvPr id="19" name="文本框 29">
              <a:extLst>
                <a:ext uri="{FF2B5EF4-FFF2-40B4-BE49-F238E27FC236}">
                  <a16:creationId xmlns:a16="http://schemas.microsoft.com/office/drawing/2014/main" id="{B2BF5E7F-5CFB-446A-B6C6-D4F8C89942FB}"/>
                </a:ext>
              </a:extLst>
            </p:cNvPr>
            <p:cNvSpPr txBox="1"/>
            <p:nvPr/>
          </p:nvSpPr>
          <p:spPr>
            <a:xfrm>
              <a:off x="3947120" y="-47490"/>
              <a:ext cx="21816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kern="2400">
                  <a:solidFill>
                    <a:srgbClr val="EB8007"/>
                  </a:solidFill>
                  <a:latin typeface="UVN Banh Mi" pitchFamily="2" charset="0"/>
                  <a:ea typeface="字魂20号-石头体" panose="00000500000000000000" pitchFamily="2" charset="-122"/>
                </a:rPr>
                <a:t>KHỈ</a:t>
              </a:r>
              <a:endParaRPr lang="zh-CN" altLang="en-US" sz="9600" kern="2400" dirty="0">
                <a:solidFill>
                  <a:srgbClr val="EB8007"/>
                </a:solidFill>
                <a:latin typeface="UVN Banh Mi" pitchFamily="2" charset="0"/>
                <a:ea typeface="字魂20号-石头体" panose="00000500000000000000" pitchFamily="2" charset="-122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CAA68A-EE6C-4E66-89DC-763432183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929" b="86786" l="22800" r="73200">
                          <a14:foregroundMark x1="42000" y1="10000" x2="42000" y2="10000"/>
                          <a14:foregroundMark x1="22800" y1="42143" x2="22800" y2="42143"/>
                          <a14:foregroundMark x1="41600" y1="43571" x2="42400" y2="50714"/>
                          <a14:foregroundMark x1="58400" y1="41429" x2="57600" y2="52500"/>
                          <a14:foregroundMark x1="57200" y1="43214" x2="47200" y2="57143"/>
                          <a14:foregroundMark x1="64800" y1="55714" x2="64800" y2="55714"/>
                          <a14:foregroundMark x1="35600" y1="81429" x2="35600" y2="81429"/>
                          <a14:foregroundMark x1="27200" y1="81429" x2="27200" y2="81429"/>
                          <a14:foregroundMark x1="50800" y1="48214" x2="40800" y2="52857"/>
                          <a14:foregroundMark x1="40400" y1="86429" x2="40400" y2="86429"/>
                          <a14:foregroundMark x1="53600" y1="86786" x2="53600" y2="86786"/>
                          <a14:foregroundMark x1="53050" y1="75714" x2="52280" y2="77547"/>
                          <a14:foregroundMark x1="53200" y1="75357" x2="53050" y2="75714"/>
                          <a14:backgroundMark x1="51200" y1="79286" x2="51200" y2="79286"/>
                          <a14:backgroundMark x1="51600" y1="77500" x2="51200" y2="82143"/>
                          <a14:backgroundMark x1="53600" y1="75714" x2="53600" y2="75714"/>
                          <a14:backgroundMark x1="54000" y1="75000" x2="54000" y2="75000"/>
                        </a14:backgroundRemoval>
                      </a14:imgEffect>
                    </a14:imgLayer>
                  </a14:imgProps>
                </a:ext>
              </a:extLst>
            </a:blip>
            <a:srcRect l="17467" r="20581" b="9643"/>
            <a:stretch/>
          </p:blipFill>
          <p:spPr>
            <a:xfrm>
              <a:off x="5380006" y="61700"/>
              <a:ext cx="769649" cy="146047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74993A1-1B60-472E-A010-333D70215436}"/>
              </a:ext>
            </a:extLst>
          </p:cNvPr>
          <p:cNvGrpSpPr/>
          <p:nvPr/>
        </p:nvGrpSpPr>
        <p:grpSpPr>
          <a:xfrm>
            <a:off x="5006594" y="87059"/>
            <a:ext cx="2680251" cy="1569660"/>
            <a:chOff x="2794041" y="1566952"/>
            <a:chExt cx="2680251" cy="1569660"/>
          </a:xfrm>
        </p:grpSpPr>
        <p:sp>
          <p:nvSpPr>
            <p:cNvPr id="13" name="文本框 29">
              <a:extLst>
                <a:ext uri="{FF2B5EF4-FFF2-40B4-BE49-F238E27FC236}">
                  <a16:creationId xmlns:a16="http://schemas.microsoft.com/office/drawing/2014/main" id="{7F22086D-0D74-4BBE-A6AF-0B72ECA0495A}"/>
                </a:ext>
              </a:extLst>
            </p:cNvPr>
            <p:cNvSpPr txBox="1"/>
            <p:nvPr/>
          </p:nvSpPr>
          <p:spPr>
            <a:xfrm>
              <a:off x="2794041" y="1566952"/>
              <a:ext cx="26802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kern="2400">
                  <a:solidFill>
                    <a:srgbClr val="FF0000"/>
                  </a:solidFill>
                  <a:latin typeface="UVN Banh Mi" pitchFamily="2" charset="0"/>
                  <a:ea typeface="字魂20号-石头体" panose="00000500000000000000" pitchFamily="2" charset="-122"/>
                </a:rPr>
                <a:t>HÁ</a:t>
              </a:r>
              <a:r>
                <a:rPr lang="en-US" altLang="zh-CN" sz="9600" kern="2400">
                  <a:noFill/>
                  <a:latin typeface="UVN Banh Mi" pitchFamily="2" charset="0"/>
                  <a:ea typeface="字魂20号-石头体" panose="00000500000000000000" pitchFamily="2" charset="-122"/>
                </a:rPr>
                <a:t>I</a:t>
              </a:r>
              <a:r>
                <a:rPr lang="en-US" altLang="zh-CN" sz="9600" kern="2400">
                  <a:solidFill>
                    <a:srgbClr val="FF0000"/>
                  </a:solidFill>
                  <a:latin typeface="UVN Banh Mi" pitchFamily="2" charset="0"/>
                  <a:ea typeface="字魂20号-石头体" panose="00000500000000000000" pitchFamily="2" charset="-122"/>
                </a:rPr>
                <a:t>    </a:t>
              </a:r>
              <a:endParaRPr lang="zh-CN" altLang="en-US" sz="9600" kern="2400" dirty="0">
                <a:solidFill>
                  <a:srgbClr val="FF0000"/>
                </a:solidFill>
                <a:latin typeface="UVN Banh Mi" pitchFamily="2" charset="0"/>
                <a:ea typeface="字魂20号-石头体" panose="00000500000000000000" pitchFamily="2" charset="-122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2F822E6-3D0F-4285-8CD3-E3AAE18ED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929" b="86786" l="22800" r="73200">
                          <a14:foregroundMark x1="42000" y1="10000" x2="42000" y2="10000"/>
                          <a14:foregroundMark x1="22800" y1="42143" x2="22800" y2="42143"/>
                          <a14:foregroundMark x1="41600" y1="43571" x2="42400" y2="50714"/>
                          <a14:foregroundMark x1="58400" y1="41429" x2="57600" y2="52500"/>
                          <a14:foregroundMark x1="57200" y1="43214" x2="47200" y2="57143"/>
                          <a14:foregroundMark x1="64800" y1="55714" x2="64800" y2="55714"/>
                          <a14:foregroundMark x1="35600" y1="81429" x2="35600" y2="81429"/>
                          <a14:foregroundMark x1="27200" y1="81429" x2="27200" y2="81429"/>
                          <a14:foregroundMark x1="50800" y1="48214" x2="40800" y2="52857"/>
                          <a14:foregroundMark x1="40400" y1="86429" x2="40400" y2="86429"/>
                          <a14:foregroundMark x1="53600" y1="86786" x2="53600" y2="86786"/>
                          <a14:foregroundMark x1="53050" y1="75714" x2="52280" y2="77547"/>
                          <a14:foregroundMark x1="53200" y1="75357" x2="53050" y2="75714"/>
                          <a14:backgroundMark x1="51200" y1="79286" x2="51200" y2="79286"/>
                          <a14:backgroundMark x1="51600" y1="77500" x2="51200" y2="82143"/>
                          <a14:backgroundMark x1="53600" y1="75714" x2="53600" y2="75714"/>
                          <a14:backgroundMark x1="54000" y1="75000" x2="54000" y2="75000"/>
                        </a14:backgroundRemoval>
                      </a14:imgEffect>
                    </a14:imgLayer>
                  </a14:imgProps>
                </a:ext>
              </a:extLst>
            </a:blip>
            <a:srcRect l="17467" r="20581" b="9643"/>
            <a:stretch/>
          </p:blipFill>
          <p:spPr>
            <a:xfrm>
              <a:off x="4621185" y="1634199"/>
              <a:ext cx="685730" cy="130122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7CCA03A-8642-4317-B25D-931849469C98}"/>
              </a:ext>
            </a:extLst>
          </p:cNvPr>
          <p:cNvGrpSpPr/>
          <p:nvPr/>
        </p:nvGrpSpPr>
        <p:grpSpPr>
          <a:xfrm>
            <a:off x="7499628" y="87059"/>
            <a:ext cx="3609703" cy="1569660"/>
            <a:chOff x="5584489" y="1680011"/>
            <a:chExt cx="3609703" cy="1569660"/>
          </a:xfrm>
        </p:grpSpPr>
        <p:sp>
          <p:nvSpPr>
            <p:cNvPr id="14" name="文本框 35">
              <a:extLst>
                <a:ext uri="{FF2B5EF4-FFF2-40B4-BE49-F238E27FC236}">
                  <a16:creationId xmlns:a16="http://schemas.microsoft.com/office/drawing/2014/main" id="{8D1E13CF-61B4-485B-8F16-BEEB78E326ED}"/>
                </a:ext>
              </a:extLst>
            </p:cNvPr>
            <p:cNvSpPr txBox="1"/>
            <p:nvPr/>
          </p:nvSpPr>
          <p:spPr>
            <a:xfrm>
              <a:off x="5584489" y="1680011"/>
              <a:ext cx="35144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kern="2400">
                  <a:solidFill>
                    <a:srgbClr val="F37200">
                      <a:lumMod val="70000"/>
                      <a:lumOff val="30000"/>
                    </a:srgbClr>
                  </a:solidFill>
                  <a:latin typeface="UVN Banh Mi" pitchFamily="2" charset="0"/>
                  <a:ea typeface="字魂20号-石头体" panose="00000500000000000000" pitchFamily="2" charset="-122"/>
                </a:rPr>
                <a:t>CHUỐ</a:t>
              </a:r>
              <a:r>
                <a:rPr lang="en-US" altLang="zh-CN" sz="9600" kern="2400">
                  <a:noFill/>
                  <a:latin typeface="UVN Banh Mi" pitchFamily="2" charset="0"/>
                  <a:ea typeface="字魂20号-石头体" panose="00000500000000000000" pitchFamily="2" charset="-122"/>
                </a:rPr>
                <a:t>I</a:t>
              </a:r>
              <a:endParaRPr lang="zh-CN" altLang="en-US" sz="9600" kern="2400" dirty="0">
                <a:noFill/>
                <a:latin typeface="UVN Banh Mi" pitchFamily="2" charset="0"/>
                <a:ea typeface="字魂20号-石头体" panose="00000500000000000000" pitchFamily="2" charset="-122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D66B928-6E2C-402A-A841-344FB3C1D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929" b="86786" l="22800" r="73200">
                          <a14:foregroundMark x1="42000" y1="10000" x2="42000" y2="10000"/>
                          <a14:foregroundMark x1="22800" y1="42143" x2="22800" y2="42143"/>
                          <a14:foregroundMark x1="41600" y1="43571" x2="42400" y2="50714"/>
                          <a14:foregroundMark x1="58400" y1="41429" x2="57600" y2="52500"/>
                          <a14:foregroundMark x1="57200" y1="43214" x2="47200" y2="57143"/>
                          <a14:foregroundMark x1="64800" y1="55714" x2="64800" y2="55714"/>
                          <a14:foregroundMark x1="35600" y1="81429" x2="35600" y2="81429"/>
                          <a14:foregroundMark x1="27200" y1="81429" x2="27200" y2="81429"/>
                          <a14:foregroundMark x1="50800" y1="48214" x2="40800" y2="52857"/>
                          <a14:foregroundMark x1="40400" y1="86429" x2="40400" y2="86429"/>
                          <a14:foregroundMark x1="53600" y1="86786" x2="53600" y2="86786"/>
                          <a14:foregroundMark x1="53050" y1="75714" x2="52280" y2="77547"/>
                          <a14:foregroundMark x1="53200" y1="75357" x2="53050" y2="75714"/>
                          <a14:backgroundMark x1="51200" y1="79286" x2="51200" y2="79286"/>
                          <a14:backgroundMark x1="51600" y1="77500" x2="51200" y2="82143"/>
                          <a14:backgroundMark x1="53600" y1="75714" x2="53600" y2="75714"/>
                          <a14:backgroundMark x1="54000" y1="75000" x2="54000" y2="75000"/>
                        </a14:backgroundRemoval>
                      </a14:imgEffect>
                    </a14:imgLayer>
                  </a14:imgProps>
                </a:ext>
              </a:extLst>
            </a:blip>
            <a:srcRect l="17467" r="20581" b="9643"/>
            <a:stretch/>
          </p:blipFill>
          <p:spPr>
            <a:xfrm>
              <a:off x="8514308" y="1718111"/>
              <a:ext cx="679884" cy="1290134"/>
            </a:xfrm>
            <a:prstGeom prst="rect">
              <a:avLst/>
            </a:prstGeom>
          </p:spPr>
        </p:pic>
      </p:grpSp>
      <p:pic>
        <p:nvPicPr>
          <p:cNvPr id="29" name="Picture 39">
            <a:extLst>
              <a:ext uri="{FF2B5EF4-FFF2-40B4-BE49-F238E27FC236}">
                <a16:creationId xmlns:a16="http://schemas.microsoft.com/office/drawing/2014/main" id="{8A4A624E-9579-4E05-87A4-863A8E84C1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0" y="4818743"/>
            <a:ext cx="2817625" cy="203925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BC59EA-DAA6-4969-AA89-4385D4AB50B0}"/>
              </a:ext>
            </a:extLst>
          </p:cNvPr>
          <p:cNvGrpSpPr/>
          <p:nvPr/>
        </p:nvGrpSpPr>
        <p:grpSpPr>
          <a:xfrm>
            <a:off x="-57751" y="508000"/>
            <a:ext cx="3696688" cy="5842000"/>
            <a:chOff x="-57751" y="508000"/>
            <a:chExt cx="3696688" cy="5842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A200FFB-8F52-4E4F-BAB0-132297930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012" b="93410" l="16628" r="85814">
                          <a14:foregroundMark x1="31744" y1="6127" x2="31744" y2="6127"/>
                          <a14:foregroundMark x1="82791" y1="36994" x2="82791" y2="36994"/>
                          <a14:foregroundMark x1="85930" y1="38728" x2="85930" y2="38728"/>
                          <a14:foregroundMark x1="53023" y1="90405" x2="53023" y2="90405"/>
                          <a14:foregroundMark x1="59186" y1="93526" x2="59186" y2="93526"/>
                          <a14:foregroundMark x1="16628" y1="28324" x2="16628" y2="28324"/>
                          <a14:foregroundMark x1="35930" y1="67746" x2="35930" y2="67746"/>
                          <a14:backgroundMark x1="49767" y1="85318" x2="49767" y2="85318"/>
                          <a14:backgroundMark x1="57907" y1="86127" x2="57907" y2="86127"/>
                          <a14:backgroundMark x1="50116" y1="81387" x2="50116" y2="81387"/>
                        </a14:backgroundRemoval>
                      </a14:imgEffect>
                    </a14:imgLayer>
                  </a14:imgProps>
                </a:ext>
              </a:extLst>
            </a:blip>
            <a:srcRect l="12777" t="3571" r="11896" b="3571"/>
            <a:stretch/>
          </p:blipFill>
          <p:spPr>
            <a:xfrm>
              <a:off x="-57751" y="508000"/>
              <a:ext cx="3696688" cy="5842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69A6EA-149F-4DAC-BE57-E475F6D3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6555" b="66784" l="23077" r="47059">
                          <a14:foregroundMark x1="45701" y1="38313" x2="45701" y2="38313"/>
                          <a14:foregroundMark x1="44570" y1="36907" x2="44118" y2="36731"/>
                          <a14:foregroundMark x1="23077" y1="56591" x2="23077" y2="56591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21041" t="34534" r="50000" b="29505"/>
            <a:stretch/>
          </p:blipFill>
          <p:spPr>
            <a:xfrm flipH="1">
              <a:off x="1790593" y="2452901"/>
              <a:ext cx="981928" cy="1569660"/>
            </a:xfrm>
            <a:prstGeom prst="rect">
              <a:avLst/>
            </a:prstGeom>
          </p:spPr>
        </p:pic>
      </p:grpSp>
      <p:pic>
        <p:nvPicPr>
          <p:cNvPr id="40" name="D - 9Slide.vn">
            <a:extLst>
              <a:ext uri="{FF2B5EF4-FFF2-40B4-BE49-F238E27FC236}">
                <a16:creationId xmlns:a16="http://schemas.microsoft.com/office/drawing/2014/main" id="{DFAF3BEC-4BBB-4319-84B1-8CB3253BB2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40" y="5125974"/>
            <a:ext cx="5114067" cy="1598802"/>
          </a:xfrm>
          <a:prstGeom prst="rect">
            <a:avLst/>
          </a:prstGeom>
        </p:spPr>
      </p:pic>
      <p:pic>
        <p:nvPicPr>
          <p:cNvPr id="41" name="A - 9Slide.vn">
            <a:extLst>
              <a:ext uri="{FF2B5EF4-FFF2-40B4-BE49-F238E27FC236}">
                <a16:creationId xmlns:a16="http://schemas.microsoft.com/office/drawing/2014/main" id="{0038E42D-9E57-4DA7-A647-C96174F897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34" y="3182319"/>
            <a:ext cx="4968483" cy="1536325"/>
          </a:xfrm>
          <a:prstGeom prst="rect">
            <a:avLst/>
          </a:prstGeom>
        </p:spPr>
      </p:pic>
      <p:pic>
        <p:nvPicPr>
          <p:cNvPr id="42" name="B - 9Slide.vn">
            <a:extLst>
              <a:ext uri="{FF2B5EF4-FFF2-40B4-BE49-F238E27FC236}">
                <a16:creationId xmlns:a16="http://schemas.microsoft.com/office/drawing/2014/main" id="{ACD9BF9F-D60B-4D9C-94C2-B8D152FF74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40" y="3237793"/>
            <a:ext cx="5114067" cy="1536325"/>
          </a:xfrm>
          <a:prstGeom prst="rect">
            <a:avLst/>
          </a:prstGeom>
        </p:spPr>
      </p:pic>
      <p:pic>
        <p:nvPicPr>
          <p:cNvPr id="43" name="C - 9Slide.vn">
            <a:extLst>
              <a:ext uri="{FF2B5EF4-FFF2-40B4-BE49-F238E27FC236}">
                <a16:creationId xmlns:a16="http://schemas.microsoft.com/office/drawing/2014/main" id="{D6402C0F-B6EC-40A5-B101-4612CDA292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34" y="5125973"/>
            <a:ext cx="4968483" cy="1536325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E8E7FD7-773E-4CBD-9DD9-1B0071A5A55A}"/>
              </a:ext>
            </a:extLst>
          </p:cNvPr>
          <p:cNvSpPr/>
          <p:nvPr/>
        </p:nvSpPr>
        <p:spPr>
          <a:xfrm>
            <a:off x="2586659" y="1734950"/>
            <a:ext cx="8380424" cy="124435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1AA769-1F1A-490B-85A1-3E90B5238000}"/>
              </a:ext>
            </a:extLst>
          </p:cNvPr>
          <p:cNvSpPr txBox="1"/>
          <p:nvPr/>
        </p:nvSpPr>
        <p:spPr>
          <a:xfrm>
            <a:off x="3838798" y="1868668"/>
            <a:ext cx="6247031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Thế</a:t>
            </a:r>
            <a:r>
              <a:rPr kumimoji="0" lang="en-US" sz="5400" b="1" i="0" u="none" strike="noStrike" kern="1200" cap="none" spc="0" normalizeH="0" noProof="0">
                <a:ln w="31750"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nào là câu ghép?</a:t>
            </a:r>
            <a:endParaRPr kumimoji="0" lang="en-US" sz="5400" b="1" i="0" u="none" strike="noStrike" kern="1200" cap="none" spc="0" normalizeH="0" baseline="0" noProof="0">
              <a:ln w="31750">
                <a:solidFill>
                  <a:srgbClr val="002060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4AAB11-27EC-4B4D-B035-9104E1B60F04}"/>
              </a:ext>
            </a:extLst>
          </p:cNvPr>
          <p:cNvSpPr txBox="1"/>
          <p:nvPr/>
        </p:nvSpPr>
        <p:spPr>
          <a:xfrm>
            <a:off x="2327330" y="3451347"/>
            <a:ext cx="4134787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Là câu do nhiều vế câu ghép lại.</a:t>
            </a:r>
            <a:endParaRPr kumimoji="0" lang="vi-VN" sz="3600" b="1" i="0" u="none" strike="noStrike" kern="1200" cap="none" spc="0" normalizeH="0" baseline="0" noProof="0">
              <a:ln w="28575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540E18-BAD3-4AFA-86A0-CBB2193B9B85}"/>
              </a:ext>
            </a:extLst>
          </p:cNvPr>
          <p:cNvSpPr txBox="1"/>
          <p:nvPr/>
        </p:nvSpPr>
        <p:spPr>
          <a:xfrm>
            <a:off x="2327330" y="5307336"/>
            <a:ext cx="4175297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600" b="1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Là câu có một cụm CN-VN.</a:t>
            </a:r>
            <a:endParaRPr lang="vi-VN" sz="3600" b="1">
              <a:ln w="28575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AA7000-F686-487B-A5A2-527025E2A190}"/>
              </a:ext>
            </a:extLst>
          </p:cNvPr>
          <p:cNvSpPr txBox="1"/>
          <p:nvPr/>
        </p:nvSpPr>
        <p:spPr>
          <a:xfrm>
            <a:off x="7771755" y="3393987"/>
            <a:ext cx="3834495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600" b="1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Là câu do một vế câu ghép lại.</a:t>
            </a:r>
            <a:endParaRPr lang="vi-VN" sz="3600" b="1">
              <a:ln w="28575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17802D-42F3-4296-9D48-B5CE0146A39D}"/>
              </a:ext>
            </a:extLst>
          </p:cNvPr>
          <p:cNvSpPr txBox="1"/>
          <p:nvPr/>
        </p:nvSpPr>
        <p:spPr>
          <a:xfrm>
            <a:off x="7599243" y="5318887"/>
            <a:ext cx="4267813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600" b="1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Là câu có đủ trạng ngữ, chủ ngữ, vị ngữ.</a:t>
            </a:r>
            <a:endParaRPr lang="vi-VN" sz="3600" b="1">
              <a:ln w="28575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50" name="AmthanhThua">
            <a:hlinkClick r:id="" action="ppaction://media"/>
            <a:extLst>
              <a:ext uri="{FF2B5EF4-FFF2-40B4-BE49-F238E27FC236}">
                <a16:creationId xmlns:a16="http://schemas.microsoft.com/office/drawing/2014/main" id="{F6E163E6-F686-46EC-A1C8-5D1F07C65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45012" y="4625093"/>
            <a:ext cx="487363" cy="48736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19AD80D-B858-41D7-AA36-977A1647A058}"/>
              </a:ext>
            </a:extLst>
          </p:cNvPr>
          <p:cNvSpPr txBox="1"/>
          <p:nvPr/>
        </p:nvSpPr>
        <p:spPr>
          <a:xfrm>
            <a:off x="-1794120" y="242216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4834F42-5C28-446B-B0B7-78DD42805E07}"/>
              </a:ext>
            </a:extLst>
          </p:cNvPr>
          <p:cNvSpPr txBox="1"/>
          <p:nvPr/>
        </p:nvSpPr>
        <p:spPr>
          <a:xfrm>
            <a:off x="-1645107" y="384225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5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4158DDD-A409-48FD-8291-99B240E5EB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45012" y="1565820"/>
            <a:ext cx="487363" cy="487363"/>
          </a:xfrm>
          <a:prstGeom prst="rect">
            <a:avLst/>
          </a:prstGeom>
        </p:spPr>
      </p:pic>
      <p:pic>
        <p:nvPicPr>
          <p:cNvPr id="54" name="AmthanhThua2">
            <a:hlinkClick r:id="" action="ppaction://media"/>
            <a:extLst>
              <a:ext uri="{FF2B5EF4-FFF2-40B4-BE49-F238E27FC236}">
                <a16:creationId xmlns:a16="http://schemas.microsoft.com/office/drawing/2014/main" id="{B0200E5E-FD50-4154-94FA-E78112BC9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52490" y="5249012"/>
            <a:ext cx="487363" cy="487363"/>
          </a:xfrm>
          <a:prstGeom prst="rect">
            <a:avLst/>
          </a:prstGeom>
        </p:spPr>
      </p:pic>
      <p:pic>
        <p:nvPicPr>
          <p:cNvPr id="55" name="AmthanhThua3">
            <a:hlinkClick r:id="" action="ppaction://media"/>
            <a:extLst>
              <a:ext uri="{FF2B5EF4-FFF2-40B4-BE49-F238E27FC236}">
                <a16:creationId xmlns:a16="http://schemas.microsoft.com/office/drawing/2014/main" id="{F1BB709D-CB77-4C15-86A4-7C14D43B9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37935" y="5872885"/>
            <a:ext cx="487363" cy="487363"/>
          </a:xfrm>
          <a:prstGeom prst="rect">
            <a:avLst/>
          </a:prstGeom>
        </p:spPr>
      </p:pic>
      <p:pic>
        <p:nvPicPr>
          <p:cNvPr id="57" name="Picture 6">
            <a:extLst>
              <a:ext uri="{FF2B5EF4-FFF2-40B4-BE49-F238E27FC236}">
                <a16:creationId xmlns:a16="http://schemas.microsoft.com/office/drawing/2014/main" id="{55A18C3A-A74D-4E27-A57E-CF63EA3F957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34097" y="2745333"/>
            <a:ext cx="1698440" cy="221213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C4E8F13-C0F3-4D05-9020-DD5E69BE61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13" b="96557" l="1463" r="98780">
                        <a14:foregroundMark x1="68049" y1="8895" x2="68049" y2="8895"/>
                        <a14:foregroundMark x1="51707" y1="3013" x2="51707" y2="3013"/>
                        <a14:foregroundMark x1="95854" y1="72884" x2="95854" y2="72884"/>
                        <a14:foregroundMark x1="99268" y1="58537" x2="99024" y2="59397"/>
                        <a14:foregroundMark x1="82317" y1="91248" x2="82317" y2="91248"/>
                        <a14:foregroundMark x1="59512" y1="96700" x2="59512" y2="96700"/>
                        <a14:foregroundMark x1="7317" y1="59828" x2="7317" y2="59828"/>
                        <a14:foregroundMark x1="1463" y1="62123" x2="1463" y2="62123"/>
                        <a14:backgroundMark x1="54512" y1="25681" x2="54512" y2="25681"/>
                        <a14:backgroundMark x1="54512" y1="25968" x2="54512" y2="259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554" y="4100804"/>
            <a:ext cx="912420" cy="7755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2CE9BFA-CCD4-419A-A6B6-8D914B91B2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13" b="96557" l="1463" r="98780">
                        <a14:foregroundMark x1="68049" y1="8895" x2="68049" y2="8895"/>
                        <a14:foregroundMark x1="51707" y1="3013" x2="51707" y2="3013"/>
                        <a14:foregroundMark x1="95854" y1="72884" x2="95854" y2="72884"/>
                        <a14:foregroundMark x1="99268" y1="58537" x2="99024" y2="59397"/>
                        <a14:foregroundMark x1="82317" y1="91248" x2="82317" y2="91248"/>
                        <a14:foregroundMark x1="59512" y1="96700" x2="59512" y2="96700"/>
                        <a14:foregroundMark x1="7317" y1="59828" x2="7317" y2="59828"/>
                        <a14:foregroundMark x1="1463" y1="62123" x2="1463" y2="62123"/>
                        <a14:backgroundMark x1="54512" y1="25681" x2="54512" y2="25681"/>
                        <a14:backgroundMark x1="54512" y1="25968" x2="54512" y2="259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9880" y="4226825"/>
            <a:ext cx="742246" cy="63090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F9CB9F4-5817-43E0-ACD0-A81C209DD1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13" b="96557" l="1463" r="98780">
                        <a14:foregroundMark x1="68049" y1="8895" x2="68049" y2="8895"/>
                        <a14:foregroundMark x1="51707" y1="3013" x2="51707" y2="3013"/>
                        <a14:foregroundMark x1="95854" y1="72884" x2="95854" y2="72884"/>
                        <a14:foregroundMark x1="99268" y1="58537" x2="99024" y2="59397"/>
                        <a14:foregroundMark x1="82317" y1="91248" x2="82317" y2="91248"/>
                        <a14:foregroundMark x1="59512" y1="96700" x2="59512" y2="96700"/>
                        <a14:foregroundMark x1="7317" y1="59828" x2="7317" y2="59828"/>
                        <a14:foregroundMark x1="1463" y1="62123" x2="1463" y2="62123"/>
                        <a14:backgroundMark x1="54512" y1="25681" x2="54512" y2="25681"/>
                        <a14:backgroundMark x1="54512" y1="25968" x2="54512" y2="259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597" y="5999414"/>
            <a:ext cx="912420" cy="7755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7AA228B-23A9-4999-B34A-9B98AE7C72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13" b="96557" l="1463" r="98780">
                        <a14:foregroundMark x1="68049" y1="8895" x2="68049" y2="8895"/>
                        <a14:foregroundMark x1="51707" y1="3013" x2="51707" y2="3013"/>
                        <a14:foregroundMark x1="95854" y1="72884" x2="95854" y2="72884"/>
                        <a14:foregroundMark x1="99268" y1="58537" x2="99024" y2="59397"/>
                        <a14:foregroundMark x1="82317" y1="91248" x2="82317" y2="91248"/>
                        <a14:foregroundMark x1="59512" y1="96700" x2="59512" y2="96700"/>
                        <a14:foregroundMark x1="7317" y1="59828" x2="7317" y2="59828"/>
                        <a14:foregroundMark x1="1463" y1="62123" x2="1463" y2="62123"/>
                        <a14:backgroundMark x1="54512" y1="25681" x2="54512" y2="25681"/>
                        <a14:backgroundMark x1="54512" y1="25968" x2="54512" y2="259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49754" y="6196669"/>
            <a:ext cx="742246" cy="63090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3D51543-AC98-49AE-B22C-8185584D207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86786" l="7512" r="92019">
                        <a14:foregroundMark x1="48357" y1="7500" x2="48357" y2="7500"/>
                        <a14:foregroundMark x1="90610" y1="17500" x2="90610" y2="17500"/>
                        <a14:foregroundMark x1="92488" y1="25357" x2="92488" y2="25357"/>
                        <a14:foregroundMark x1="83099" y1="28214" x2="83099" y2="28214"/>
                        <a14:foregroundMark x1="10798" y1="14286" x2="10798" y2="14286"/>
                        <a14:foregroundMark x1="11268" y1="24286" x2="11268" y2="24286"/>
                        <a14:foregroundMark x1="7981" y1="33214" x2="7981" y2="33214"/>
                        <a14:foregroundMark x1="38028" y1="81786" x2="38028" y2="81786"/>
                        <a14:foregroundMark x1="59624" y1="83929" x2="59624" y2="83929"/>
                        <a14:foregroundMark x1="33803" y1="86429" x2="33803" y2="86429"/>
                        <a14:foregroundMark x1="59624" y1="86786" x2="59624" y2="86786"/>
                      </a14:backgroundRemoval>
                    </a14:imgEffect>
                  </a14:imgLayer>
                </a14:imgProps>
              </a:ext>
            </a:extLst>
          </a:blip>
          <a:srcRect b="11625"/>
          <a:stretch/>
        </p:blipFill>
        <p:spPr>
          <a:xfrm>
            <a:off x="6483595" y="2900500"/>
            <a:ext cx="1671267" cy="194157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C060382-B316-402B-9231-BAD27828584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86786" l="7512" r="92019">
                        <a14:foregroundMark x1="48357" y1="7500" x2="48357" y2="7500"/>
                        <a14:foregroundMark x1="90610" y1="17500" x2="90610" y2="17500"/>
                        <a14:foregroundMark x1="92488" y1="25357" x2="92488" y2="25357"/>
                        <a14:foregroundMark x1="83099" y1="28214" x2="83099" y2="28214"/>
                        <a14:foregroundMark x1="10798" y1="14286" x2="10798" y2="14286"/>
                        <a14:foregroundMark x1="11268" y1="24286" x2="11268" y2="24286"/>
                        <a14:foregroundMark x1="7981" y1="33214" x2="7981" y2="33214"/>
                        <a14:foregroundMark x1="38028" y1="81786" x2="38028" y2="81786"/>
                        <a14:foregroundMark x1="59624" y1="83929" x2="59624" y2="83929"/>
                        <a14:foregroundMark x1="33803" y1="86429" x2="33803" y2="86429"/>
                        <a14:foregroundMark x1="59624" y1="86786" x2="59624" y2="86786"/>
                      </a14:backgroundRemoval>
                    </a14:imgEffect>
                  </a14:imgLayer>
                </a14:imgProps>
              </a:ext>
            </a:extLst>
          </a:blip>
          <a:srcRect b="11625"/>
          <a:stretch/>
        </p:blipFill>
        <p:spPr>
          <a:xfrm>
            <a:off x="1192314" y="4894681"/>
            <a:ext cx="1663799" cy="193289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8F50E44-5CBD-49A5-BD7D-BB3182F4C64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86786" l="7512" r="92019">
                        <a14:foregroundMark x1="48357" y1="7500" x2="48357" y2="7500"/>
                        <a14:foregroundMark x1="90610" y1="17500" x2="90610" y2="17500"/>
                        <a14:foregroundMark x1="92488" y1="25357" x2="92488" y2="25357"/>
                        <a14:foregroundMark x1="83099" y1="28214" x2="83099" y2="28214"/>
                        <a14:foregroundMark x1="10798" y1="14286" x2="10798" y2="14286"/>
                        <a14:foregroundMark x1="11268" y1="24286" x2="11268" y2="24286"/>
                        <a14:foregroundMark x1="7981" y1="33214" x2="7981" y2="33214"/>
                        <a14:foregroundMark x1="38028" y1="81786" x2="38028" y2="81786"/>
                        <a14:foregroundMark x1="59624" y1="83929" x2="59624" y2="83929"/>
                        <a14:foregroundMark x1="33803" y1="86429" x2="33803" y2="86429"/>
                        <a14:foregroundMark x1="59624" y1="86786" x2="59624" y2="86786"/>
                      </a14:backgroundRemoval>
                    </a14:imgEffect>
                  </a14:imgLayer>
                </a14:imgProps>
              </a:ext>
            </a:extLst>
          </a:blip>
          <a:srcRect b="11625"/>
          <a:stretch/>
        </p:blipFill>
        <p:spPr>
          <a:xfrm>
            <a:off x="6442831" y="4894681"/>
            <a:ext cx="1663799" cy="1932898"/>
          </a:xfrm>
          <a:prstGeom prst="rect">
            <a:avLst/>
          </a:prstGeom>
        </p:spPr>
      </p:pic>
      <p:pic>
        <p:nvPicPr>
          <p:cNvPr id="66" name="Picture 65">
            <a:hlinkClick r:id="rId24" action="ppaction://hlinksldjump"/>
            <a:extLst>
              <a:ext uri="{FF2B5EF4-FFF2-40B4-BE49-F238E27FC236}">
                <a16:creationId xmlns:a16="http://schemas.microsoft.com/office/drawing/2014/main" id="{07BC7996-F22C-4D0C-AD47-D43BC4D6BB3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9" y="117282"/>
            <a:ext cx="627889" cy="627889"/>
          </a:xfrm>
          <a:prstGeom prst="rect">
            <a:avLst/>
          </a:prstGeom>
        </p:spPr>
      </p:pic>
      <p:pic>
        <p:nvPicPr>
          <p:cNvPr id="67" name="Picture 3">
            <a:extLst>
              <a:ext uri="{FF2B5EF4-FFF2-40B4-BE49-F238E27FC236}">
                <a16:creationId xmlns:a16="http://schemas.microsoft.com/office/drawing/2014/main" id="{87D1E66D-2322-41E1-A055-343298C71E7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351345" y="1545084"/>
            <a:ext cx="1326749" cy="15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5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49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995"/>
                            </p:stCondLst>
                            <p:childTnLst>
                              <p:par>
                                <p:cTn id="1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499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995"/>
                            </p:stCondLst>
                            <p:childTnLst>
                              <p:par>
                                <p:cTn id="15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499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995"/>
                            </p:stCondLst>
                            <p:childTnLst>
                              <p:par>
                                <p:cTn id="1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4" grpId="0" animBg="1"/>
      <p:bldP spid="45" grpId="0"/>
      <p:bldP spid="46" grpId="0" build="allAtOnce"/>
      <p:bldP spid="47" grpId="0"/>
      <p:bldP spid="48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BA87DAA-9DF0-4957-BA8B-63974F190EB3}"/>
              </a:ext>
            </a:extLst>
          </p:cNvPr>
          <p:cNvGrpSpPr/>
          <p:nvPr/>
        </p:nvGrpSpPr>
        <p:grpSpPr>
          <a:xfrm>
            <a:off x="8677570" y="342900"/>
            <a:ext cx="3514430" cy="6101443"/>
            <a:chOff x="8069389" y="342900"/>
            <a:chExt cx="4122611" cy="651509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2DF8D1C-FB25-4024-8063-D02E9E1EA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12" b="93410" l="16628" r="85814">
                          <a14:foregroundMark x1="31744" y1="6127" x2="31744" y2="6127"/>
                          <a14:foregroundMark x1="82791" y1="36994" x2="82791" y2="36994"/>
                          <a14:foregroundMark x1="85930" y1="38728" x2="85930" y2="38728"/>
                          <a14:foregroundMark x1="53023" y1="90405" x2="53023" y2="90405"/>
                          <a14:foregroundMark x1="59186" y1="93526" x2="59186" y2="93526"/>
                          <a14:foregroundMark x1="16628" y1="28324" x2="16628" y2="28324"/>
                          <a14:foregroundMark x1="35930" y1="67746" x2="35930" y2="67746"/>
                          <a14:backgroundMark x1="49767" y1="85318" x2="49767" y2="85318"/>
                          <a14:backgroundMark x1="57907" y1="86127" x2="57907" y2="86127"/>
                          <a14:backgroundMark x1="50116" y1="81387" x2="50116" y2="81387"/>
                        </a14:backgroundRemoval>
                      </a14:imgEffect>
                    </a14:imgLayer>
                  </a14:imgProps>
                </a:ext>
              </a:extLst>
            </a:blip>
            <a:srcRect l="12777" t="3571" r="11896" b="3571"/>
            <a:stretch/>
          </p:blipFill>
          <p:spPr>
            <a:xfrm flipH="1">
              <a:off x="8069389" y="342900"/>
              <a:ext cx="4122611" cy="651509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5BE10FC-62F8-4ED2-B54E-C9C85F865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555" b="66784" l="23077" r="47059">
                          <a14:foregroundMark x1="45701" y1="38313" x2="45701" y2="38313"/>
                          <a14:foregroundMark x1="44570" y1="36907" x2="44118" y2="36731"/>
                          <a14:foregroundMark x1="23077" y1="56591" x2="23077" y2="56591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21041" t="34534" r="50000" b="29505"/>
            <a:stretch/>
          </p:blipFill>
          <p:spPr>
            <a:xfrm>
              <a:off x="9148766" y="2666645"/>
              <a:ext cx="981928" cy="1569660"/>
            </a:xfrm>
            <a:prstGeom prst="rect">
              <a:avLst/>
            </a:prstGeom>
          </p:spPr>
        </p:pic>
      </p:grpSp>
      <p:sp>
        <p:nvSpPr>
          <p:cNvPr id="20" name="文本框 35">
            <a:extLst>
              <a:ext uri="{FF2B5EF4-FFF2-40B4-BE49-F238E27FC236}">
                <a16:creationId xmlns:a16="http://schemas.microsoft.com/office/drawing/2014/main" id="{43E0A500-2F3C-4172-9E03-0E66807610CD}"/>
              </a:ext>
            </a:extLst>
          </p:cNvPr>
          <p:cNvSpPr txBox="1"/>
          <p:nvPr/>
        </p:nvSpPr>
        <p:spPr>
          <a:xfrm>
            <a:off x="3462417" y="87059"/>
            <a:ext cx="1731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kern="2400">
                <a:solidFill>
                  <a:srgbClr val="00B0F0"/>
                </a:solidFill>
                <a:latin typeface="UVN Banh Mi" pitchFamily="2" charset="0"/>
                <a:ea typeface="字魂20号-石头体" panose="00000500000000000000" pitchFamily="2" charset="-122"/>
              </a:rPr>
              <a:t>TA</a:t>
            </a:r>
            <a:endParaRPr lang="zh-CN" altLang="en-US" sz="9600" kern="2400" dirty="0">
              <a:solidFill>
                <a:srgbClr val="00B0F0"/>
              </a:solidFill>
              <a:latin typeface="UVN Banh Mi" pitchFamily="2" charset="0"/>
              <a:ea typeface="字魂20号-石头体" panose="00000500000000000000" pitchFamily="2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75BD48-58FC-4211-A395-F163D8856B4E}"/>
              </a:ext>
            </a:extLst>
          </p:cNvPr>
          <p:cNvGrpSpPr/>
          <p:nvPr/>
        </p:nvGrpSpPr>
        <p:grpSpPr>
          <a:xfrm>
            <a:off x="1447100" y="87059"/>
            <a:ext cx="2202535" cy="1569660"/>
            <a:chOff x="3947120" y="-47490"/>
            <a:chExt cx="2202535" cy="1569660"/>
          </a:xfrm>
        </p:grpSpPr>
        <p:sp>
          <p:nvSpPr>
            <p:cNvPr id="19" name="文本框 29">
              <a:extLst>
                <a:ext uri="{FF2B5EF4-FFF2-40B4-BE49-F238E27FC236}">
                  <a16:creationId xmlns:a16="http://schemas.microsoft.com/office/drawing/2014/main" id="{B2BF5E7F-5CFB-446A-B6C6-D4F8C89942FB}"/>
                </a:ext>
              </a:extLst>
            </p:cNvPr>
            <p:cNvSpPr txBox="1"/>
            <p:nvPr/>
          </p:nvSpPr>
          <p:spPr>
            <a:xfrm>
              <a:off x="3947120" y="-47490"/>
              <a:ext cx="21816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kern="2400">
                  <a:solidFill>
                    <a:srgbClr val="EB8007"/>
                  </a:solidFill>
                  <a:latin typeface="UVN Banh Mi" pitchFamily="2" charset="0"/>
                  <a:ea typeface="字魂20号-石头体" panose="00000500000000000000" pitchFamily="2" charset="-122"/>
                </a:rPr>
                <a:t>KHỈ</a:t>
              </a:r>
              <a:endParaRPr lang="zh-CN" altLang="en-US" sz="9600" kern="2400" dirty="0">
                <a:solidFill>
                  <a:srgbClr val="EB8007"/>
                </a:solidFill>
                <a:latin typeface="UVN Banh Mi" pitchFamily="2" charset="0"/>
                <a:ea typeface="字魂20号-石头体" panose="00000500000000000000" pitchFamily="2" charset="-122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CAA68A-EE6C-4E66-89DC-763432183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929" b="86786" l="22800" r="73200">
                          <a14:foregroundMark x1="42000" y1="10000" x2="42000" y2="10000"/>
                          <a14:foregroundMark x1="22800" y1="42143" x2="22800" y2="42143"/>
                          <a14:foregroundMark x1="41600" y1="43571" x2="42400" y2="50714"/>
                          <a14:foregroundMark x1="58400" y1="41429" x2="57600" y2="52500"/>
                          <a14:foregroundMark x1="57200" y1="43214" x2="47200" y2="57143"/>
                          <a14:foregroundMark x1="64800" y1="55714" x2="64800" y2="55714"/>
                          <a14:foregroundMark x1="35600" y1="81429" x2="35600" y2="81429"/>
                          <a14:foregroundMark x1="27200" y1="81429" x2="27200" y2="81429"/>
                          <a14:foregroundMark x1="50800" y1="48214" x2="40800" y2="52857"/>
                          <a14:foregroundMark x1="40400" y1="86429" x2="40400" y2="86429"/>
                          <a14:foregroundMark x1="53600" y1="86786" x2="53600" y2="86786"/>
                          <a14:foregroundMark x1="53050" y1="75714" x2="52280" y2="77547"/>
                          <a14:foregroundMark x1="53200" y1="75357" x2="53050" y2="75714"/>
                          <a14:backgroundMark x1="51200" y1="79286" x2="51200" y2="79286"/>
                          <a14:backgroundMark x1="51600" y1="77500" x2="51200" y2="82143"/>
                          <a14:backgroundMark x1="53600" y1="75714" x2="53600" y2="75714"/>
                          <a14:backgroundMark x1="54000" y1="75000" x2="54000" y2="75000"/>
                        </a14:backgroundRemoval>
                      </a14:imgEffect>
                    </a14:imgLayer>
                  </a14:imgProps>
                </a:ext>
              </a:extLst>
            </a:blip>
            <a:srcRect l="17467" r="20581" b="9643"/>
            <a:stretch/>
          </p:blipFill>
          <p:spPr>
            <a:xfrm>
              <a:off x="5380006" y="61700"/>
              <a:ext cx="769649" cy="146047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74993A1-1B60-472E-A010-333D70215436}"/>
              </a:ext>
            </a:extLst>
          </p:cNvPr>
          <p:cNvGrpSpPr/>
          <p:nvPr/>
        </p:nvGrpSpPr>
        <p:grpSpPr>
          <a:xfrm>
            <a:off x="5006594" y="87059"/>
            <a:ext cx="2680251" cy="1569660"/>
            <a:chOff x="2794041" y="1566952"/>
            <a:chExt cx="2680251" cy="1569660"/>
          </a:xfrm>
        </p:grpSpPr>
        <p:sp>
          <p:nvSpPr>
            <p:cNvPr id="13" name="文本框 29">
              <a:extLst>
                <a:ext uri="{FF2B5EF4-FFF2-40B4-BE49-F238E27FC236}">
                  <a16:creationId xmlns:a16="http://schemas.microsoft.com/office/drawing/2014/main" id="{7F22086D-0D74-4BBE-A6AF-0B72ECA0495A}"/>
                </a:ext>
              </a:extLst>
            </p:cNvPr>
            <p:cNvSpPr txBox="1"/>
            <p:nvPr/>
          </p:nvSpPr>
          <p:spPr>
            <a:xfrm>
              <a:off x="2794041" y="1566952"/>
              <a:ext cx="26802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kern="2400">
                  <a:solidFill>
                    <a:srgbClr val="FF0000"/>
                  </a:solidFill>
                  <a:latin typeface="UVN Banh Mi" pitchFamily="2" charset="0"/>
                  <a:ea typeface="字魂20号-石头体" panose="00000500000000000000" pitchFamily="2" charset="-122"/>
                </a:rPr>
                <a:t>HÁ</a:t>
              </a:r>
              <a:r>
                <a:rPr lang="en-US" altLang="zh-CN" sz="9600" kern="2400">
                  <a:noFill/>
                  <a:latin typeface="UVN Banh Mi" pitchFamily="2" charset="0"/>
                  <a:ea typeface="字魂20号-石头体" panose="00000500000000000000" pitchFamily="2" charset="-122"/>
                </a:rPr>
                <a:t>I</a:t>
              </a:r>
              <a:r>
                <a:rPr lang="en-US" altLang="zh-CN" sz="9600" kern="2400">
                  <a:solidFill>
                    <a:srgbClr val="FF0000"/>
                  </a:solidFill>
                  <a:latin typeface="UVN Banh Mi" pitchFamily="2" charset="0"/>
                  <a:ea typeface="字魂20号-石头体" panose="00000500000000000000" pitchFamily="2" charset="-122"/>
                </a:rPr>
                <a:t>    </a:t>
              </a:r>
              <a:endParaRPr lang="zh-CN" altLang="en-US" sz="9600" kern="2400" dirty="0">
                <a:solidFill>
                  <a:srgbClr val="FF0000"/>
                </a:solidFill>
                <a:latin typeface="UVN Banh Mi" pitchFamily="2" charset="0"/>
                <a:ea typeface="字魂20号-石头体" panose="00000500000000000000" pitchFamily="2" charset="-122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2F822E6-3D0F-4285-8CD3-E3AAE18ED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929" b="86786" l="22800" r="73200">
                          <a14:foregroundMark x1="42000" y1="10000" x2="42000" y2="10000"/>
                          <a14:foregroundMark x1="22800" y1="42143" x2="22800" y2="42143"/>
                          <a14:foregroundMark x1="41600" y1="43571" x2="42400" y2="50714"/>
                          <a14:foregroundMark x1="58400" y1="41429" x2="57600" y2="52500"/>
                          <a14:foregroundMark x1="57200" y1="43214" x2="47200" y2="57143"/>
                          <a14:foregroundMark x1="64800" y1="55714" x2="64800" y2="55714"/>
                          <a14:foregroundMark x1="35600" y1="81429" x2="35600" y2="81429"/>
                          <a14:foregroundMark x1="27200" y1="81429" x2="27200" y2="81429"/>
                          <a14:foregroundMark x1="50800" y1="48214" x2="40800" y2="52857"/>
                          <a14:foregroundMark x1="40400" y1="86429" x2="40400" y2="86429"/>
                          <a14:foregroundMark x1="53600" y1="86786" x2="53600" y2="86786"/>
                          <a14:foregroundMark x1="53050" y1="75714" x2="52280" y2="77547"/>
                          <a14:foregroundMark x1="53200" y1="75357" x2="53050" y2="75714"/>
                          <a14:backgroundMark x1="51200" y1="79286" x2="51200" y2="79286"/>
                          <a14:backgroundMark x1="51600" y1="77500" x2="51200" y2="82143"/>
                          <a14:backgroundMark x1="53600" y1="75714" x2="53600" y2="75714"/>
                          <a14:backgroundMark x1="54000" y1="75000" x2="54000" y2="75000"/>
                        </a14:backgroundRemoval>
                      </a14:imgEffect>
                    </a14:imgLayer>
                  </a14:imgProps>
                </a:ext>
              </a:extLst>
            </a:blip>
            <a:srcRect l="17467" r="20581" b="9643"/>
            <a:stretch/>
          </p:blipFill>
          <p:spPr>
            <a:xfrm>
              <a:off x="4621185" y="1634199"/>
              <a:ext cx="685730" cy="130122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7CCA03A-8642-4317-B25D-931849469C98}"/>
              </a:ext>
            </a:extLst>
          </p:cNvPr>
          <p:cNvGrpSpPr/>
          <p:nvPr/>
        </p:nvGrpSpPr>
        <p:grpSpPr>
          <a:xfrm>
            <a:off x="7499628" y="87059"/>
            <a:ext cx="3609703" cy="1569660"/>
            <a:chOff x="5584489" y="1680011"/>
            <a:chExt cx="3609703" cy="1569660"/>
          </a:xfrm>
        </p:grpSpPr>
        <p:sp>
          <p:nvSpPr>
            <p:cNvPr id="14" name="文本框 35">
              <a:extLst>
                <a:ext uri="{FF2B5EF4-FFF2-40B4-BE49-F238E27FC236}">
                  <a16:creationId xmlns:a16="http://schemas.microsoft.com/office/drawing/2014/main" id="{8D1E13CF-61B4-485B-8F16-BEEB78E326ED}"/>
                </a:ext>
              </a:extLst>
            </p:cNvPr>
            <p:cNvSpPr txBox="1"/>
            <p:nvPr/>
          </p:nvSpPr>
          <p:spPr>
            <a:xfrm>
              <a:off x="5584489" y="1680011"/>
              <a:ext cx="35144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kern="2400">
                  <a:solidFill>
                    <a:srgbClr val="F37200">
                      <a:lumMod val="70000"/>
                      <a:lumOff val="30000"/>
                    </a:srgbClr>
                  </a:solidFill>
                  <a:latin typeface="UVN Banh Mi" pitchFamily="2" charset="0"/>
                  <a:ea typeface="字魂20号-石头体" panose="00000500000000000000" pitchFamily="2" charset="-122"/>
                </a:rPr>
                <a:t>CHUỐ</a:t>
              </a:r>
              <a:r>
                <a:rPr lang="en-US" altLang="zh-CN" sz="9600" kern="2400">
                  <a:noFill/>
                  <a:latin typeface="UVN Banh Mi" pitchFamily="2" charset="0"/>
                  <a:ea typeface="字魂20号-石头体" panose="00000500000000000000" pitchFamily="2" charset="-122"/>
                </a:rPr>
                <a:t>I</a:t>
              </a:r>
              <a:endParaRPr lang="zh-CN" altLang="en-US" sz="9600" kern="2400" dirty="0">
                <a:noFill/>
                <a:latin typeface="UVN Banh Mi" pitchFamily="2" charset="0"/>
                <a:ea typeface="字魂20号-石头体" panose="00000500000000000000" pitchFamily="2" charset="-122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D66B928-6E2C-402A-A841-344FB3C1D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929" b="86786" l="22800" r="73200">
                          <a14:foregroundMark x1="42000" y1="10000" x2="42000" y2="10000"/>
                          <a14:foregroundMark x1="22800" y1="42143" x2="22800" y2="42143"/>
                          <a14:foregroundMark x1="41600" y1="43571" x2="42400" y2="50714"/>
                          <a14:foregroundMark x1="58400" y1="41429" x2="57600" y2="52500"/>
                          <a14:foregroundMark x1="57200" y1="43214" x2="47200" y2="57143"/>
                          <a14:foregroundMark x1="64800" y1="55714" x2="64800" y2="55714"/>
                          <a14:foregroundMark x1="35600" y1="81429" x2="35600" y2="81429"/>
                          <a14:foregroundMark x1="27200" y1="81429" x2="27200" y2="81429"/>
                          <a14:foregroundMark x1="50800" y1="48214" x2="40800" y2="52857"/>
                          <a14:foregroundMark x1="40400" y1="86429" x2="40400" y2="86429"/>
                          <a14:foregroundMark x1="53600" y1="86786" x2="53600" y2="86786"/>
                          <a14:foregroundMark x1="53050" y1="75714" x2="52280" y2="77547"/>
                          <a14:foregroundMark x1="53200" y1="75357" x2="53050" y2="75714"/>
                          <a14:backgroundMark x1="51200" y1="79286" x2="51200" y2="79286"/>
                          <a14:backgroundMark x1="51600" y1="77500" x2="51200" y2="82143"/>
                          <a14:backgroundMark x1="53600" y1="75714" x2="53600" y2="75714"/>
                          <a14:backgroundMark x1="54000" y1="75000" x2="54000" y2="75000"/>
                        </a14:backgroundRemoval>
                      </a14:imgEffect>
                    </a14:imgLayer>
                  </a14:imgProps>
                </a:ext>
              </a:extLst>
            </a:blip>
            <a:srcRect l="17467" r="20581" b="9643"/>
            <a:stretch/>
          </p:blipFill>
          <p:spPr>
            <a:xfrm>
              <a:off x="8514308" y="1718111"/>
              <a:ext cx="679884" cy="1290134"/>
            </a:xfrm>
            <a:prstGeom prst="rect">
              <a:avLst/>
            </a:prstGeom>
          </p:spPr>
        </p:pic>
      </p:grpSp>
      <p:pic>
        <p:nvPicPr>
          <p:cNvPr id="33" name="Picture 39">
            <a:extLst>
              <a:ext uri="{FF2B5EF4-FFF2-40B4-BE49-F238E27FC236}">
                <a16:creationId xmlns:a16="http://schemas.microsoft.com/office/drawing/2014/main" id="{40AB7648-C6E6-4549-B532-0E2A012CFCEF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85000"/>
          </a:blip>
          <a:srcRect/>
          <a:stretch>
            <a:fillRect/>
          </a:stretch>
        </p:blipFill>
        <p:spPr>
          <a:xfrm>
            <a:off x="8953235" y="4513943"/>
            <a:ext cx="3238765" cy="2344056"/>
          </a:xfrm>
          <a:prstGeom prst="rect">
            <a:avLst/>
          </a:prstGeom>
        </p:spPr>
      </p:pic>
      <p:pic>
        <p:nvPicPr>
          <p:cNvPr id="21" name="D - 9Slide.vn">
            <a:extLst>
              <a:ext uri="{FF2B5EF4-FFF2-40B4-BE49-F238E27FC236}">
                <a16:creationId xmlns:a16="http://schemas.microsoft.com/office/drawing/2014/main" id="{95B2C950-6342-41EA-8649-351CF403D5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81" y="5067675"/>
            <a:ext cx="4621997" cy="1536325"/>
          </a:xfrm>
          <a:prstGeom prst="rect">
            <a:avLst/>
          </a:prstGeom>
        </p:spPr>
      </p:pic>
      <p:pic>
        <p:nvPicPr>
          <p:cNvPr id="22" name="A - 9Slide.vn">
            <a:extLst>
              <a:ext uri="{FF2B5EF4-FFF2-40B4-BE49-F238E27FC236}">
                <a16:creationId xmlns:a16="http://schemas.microsoft.com/office/drawing/2014/main" id="{05E3613F-99FB-4A8A-A6BC-6E15B752D2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4" y="3230254"/>
            <a:ext cx="4486661" cy="1536325"/>
          </a:xfrm>
          <a:prstGeom prst="rect">
            <a:avLst/>
          </a:prstGeom>
        </p:spPr>
      </p:pic>
      <p:pic>
        <p:nvPicPr>
          <p:cNvPr id="23" name="B - 9Slide.vn">
            <a:extLst>
              <a:ext uri="{FF2B5EF4-FFF2-40B4-BE49-F238E27FC236}">
                <a16:creationId xmlns:a16="http://schemas.microsoft.com/office/drawing/2014/main" id="{AA66ADB2-D05D-4F2B-8E8B-621A1AFFF4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30" y="3259990"/>
            <a:ext cx="4621997" cy="1536325"/>
          </a:xfrm>
          <a:prstGeom prst="rect">
            <a:avLst/>
          </a:prstGeom>
        </p:spPr>
      </p:pic>
      <p:pic>
        <p:nvPicPr>
          <p:cNvPr id="24" name="C - 9Slide.vn">
            <a:extLst>
              <a:ext uri="{FF2B5EF4-FFF2-40B4-BE49-F238E27FC236}">
                <a16:creationId xmlns:a16="http://schemas.microsoft.com/office/drawing/2014/main" id="{C5D2EA25-BC74-4B9F-A161-AEC85A6AC0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6" y="5035272"/>
            <a:ext cx="4486661" cy="15363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62686FD-3489-48E2-9A90-ACA1D52A34FB}"/>
              </a:ext>
            </a:extLst>
          </p:cNvPr>
          <p:cNvSpPr/>
          <p:nvPr/>
        </p:nvSpPr>
        <p:spPr>
          <a:xfrm>
            <a:off x="866124" y="1547520"/>
            <a:ext cx="9670143" cy="143158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F12FCF-731D-4559-9E65-8591B7ABADEE}"/>
              </a:ext>
            </a:extLst>
          </p:cNvPr>
          <p:cNvSpPr txBox="1"/>
          <p:nvPr/>
        </p:nvSpPr>
        <p:spPr>
          <a:xfrm>
            <a:off x="940970" y="1598664"/>
            <a:ext cx="9595297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000" b="1" spc="-40">
                <a:ln w="31750"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Câu sau là câu gì?</a:t>
            </a:r>
          </a:p>
          <a:p>
            <a:pPr lvl="0" algn="ctr">
              <a:defRPr/>
            </a:pPr>
            <a:r>
              <a:rPr lang="en-US" sz="4000" b="1" spc="-40">
                <a:ln w="31750"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Trời mưa kéo dài nên ruộng lúa bị ngập úng.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B09C2B-B8E3-4E2C-B9DA-F6FF736952DB}"/>
              </a:ext>
            </a:extLst>
          </p:cNvPr>
          <p:cNvSpPr txBox="1"/>
          <p:nvPr/>
        </p:nvSpPr>
        <p:spPr>
          <a:xfrm>
            <a:off x="1859972" y="3606414"/>
            <a:ext cx="2152832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Câu đơn</a:t>
            </a:r>
            <a:endParaRPr lang="vi-VN" sz="4800" b="1">
              <a:ln w="28575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DBC0C6-995D-4EC1-8730-CF94C17BF9B5}"/>
              </a:ext>
            </a:extLst>
          </p:cNvPr>
          <p:cNvSpPr txBox="1"/>
          <p:nvPr/>
        </p:nvSpPr>
        <p:spPr>
          <a:xfrm>
            <a:off x="1859972" y="5426316"/>
            <a:ext cx="2231380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Câu cảm</a:t>
            </a:r>
            <a:endParaRPr lang="vi-VN" sz="4800" b="1">
              <a:ln w="28575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E74AC8-EEA3-4D7C-A140-45EF9C935C6D}"/>
              </a:ext>
            </a:extLst>
          </p:cNvPr>
          <p:cNvSpPr txBox="1"/>
          <p:nvPr/>
        </p:nvSpPr>
        <p:spPr>
          <a:xfrm>
            <a:off x="6572174" y="3657481"/>
            <a:ext cx="1986121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Câu hỏi</a:t>
            </a:r>
            <a:endParaRPr lang="vi-VN" sz="4800" b="1">
              <a:ln w="28575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4321B-4460-4487-8BB9-87F65A2B4C12}"/>
              </a:ext>
            </a:extLst>
          </p:cNvPr>
          <p:cNvSpPr txBox="1"/>
          <p:nvPr/>
        </p:nvSpPr>
        <p:spPr>
          <a:xfrm>
            <a:off x="6572174" y="5372547"/>
            <a:ext cx="2468626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Câu ghép</a:t>
            </a:r>
            <a:endParaRPr lang="vi-VN" sz="4800" b="1">
              <a:ln w="28575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36" name="AmthanhThua">
            <a:hlinkClick r:id="" action="ppaction://media"/>
            <a:extLst>
              <a:ext uri="{FF2B5EF4-FFF2-40B4-BE49-F238E27FC236}">
                <a16:creationId xmlns:a16="http://schemas.microsoft.com/office/drawing/2014/main" id="{757B4659-FF8B-4565-9BF0-7CE467F80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42955" y="4504318"/>
            <a:ext cx="487363" cy="48736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A188116-4BDF-4591-A17B-F20C64D438EE}"/>
              </a:ext>
            </a:extLst>
          </p:cNvPr>
          <p:cNvSpPr txBox="1"/>
          <p:nvPr/>
        </p:nvSpPr>
        <p:spPr>
          <a:xfrm>
            <a:off x="-1557408" y="2133393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8CE5F1-3768-416E-9689-8B15DFEC041C}"/>
              </a:ext>
            </a:extLst>
          </p:cNvPr>
          <p:cNvSpPr txBox="1"/>
          <p:nvPr/>
        </p:nvSpPr>
        <p:spPr>
          <a:xfrm>
            <a:off x="-1443050" y="3721477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DEBBB0A-3382-48CE-8C67-D6C060E607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42955" y="1445045"/>
            <a:ext cx="487363" cy="487363"/>
          </a:xfrm>
          <a:prstGeom prst="rect">
            <a:avLst/>
          </a:prstGeom>
        </p:spPr>
      </p:pic>
      <p:pic>
        <p:nvPicPr>
          <p:cNvPr id="40" name="AmthanhThua1">
            <a:hlinkClick r:id="" action="ppaction://media"/>
            <a:extLst>
              <a:ext uri="{FF2B5EF4-FFF2-40B4-BE49-F238E27FC236}">
                <a16:creationId xmlns:a16="http://schemas.microsoft.com/office/drawing/2014/main" id="{949A2A10-D308-4B50-AE8E-C5AF74E7D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50433" y="5128237"/>
            <a:ext cx="487363" cy="487363"/>
          </a:xfrm>
          <a:prstGeom prst="rect">
            <a:avLst/>
          </a:prstGeom>
        </p:spPr>
      </p:pic>
      <p:pic>
        <p:nvPicPr>
          <p:cNvPr id="41" name="AmthanhThua2">
            <a:hlinkClick r:id="" action="ppaction://media"/>
            <a:extLst>
              <a:ext uri="{FF2B5EF4-FFF2-40B4-BE49-F238E27FC236}">
                <a16:creationId xmlns:a16="http://schemas.microsoft.com/office/drawing/2014/main" id="{DC072076-DA93-4158-8136-3D4455B93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35878" y="5752110"/>
            <a:ext cx="487363" cy="487363"/>
          </a:xfrm>
          <a:prstGeom prst="rect">
            <a:avLst/>
          </a:prstGeom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80748FB8-123C-4311-9473-41216E27689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994907" y="4864852"/>
            <a:ext cx="1484045" cy="19328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595477D-781B-4BF0-B4C5-E971DE6288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13" b="96557" l="1463" r="98780">
                        <a14:foregroundMark x1="68049" y1="8895" x2="68049" y2="8895"/>
                        <a14:foregroundMark x1="51707" y1="3013" x2="51707" y2="3013"/>
                        <a14:foregroundMark x1="95854" y1="72884" x2="95854" y2="72884"/>
                        <a14:foregroundMark x1="99268" y1="58537" x2="99024" y2="59397"/>
                        <a14:foregroundMark x1="82317" y1="91248" x2="82317" y2="91248"/>
                        <a14:foregroundMark x1="59512" y1="96700" x2="59512" y2="96700"/>
                        <a14:foregroundMark x1="7317" y1="59828" x2="7317" y2="59828"/>
                        <a14:foregroundMark x1="1463" y1="62123" x2="1463" y2="62123"/>
                        <a14:backgroundMark x1="54512" y1="25681" x2="54512" y2="25681"/>
                        <a14:backgroundMark x1="54512" y1="25968" x2="54512" y2="259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9166" y="4044680"/>
            <a:ext cx="912420" cy="77555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A3330C8-4B3B-4FB7-8C99-8738D1C155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13" b="96557" l="1463" r="98780">
                        <a14:foregroundMark x1="68049" y1="8895" x2="68049" y2="8895"/>
                        <a14:foregroundMark x1="51707" y1="3013" x2="51707" y2="3013"/>
                        <a14:foregroundMark x1="95854" y1="72884" x2="95854" y2="72884"/>
                        <a14:foregroundMark x1="99268" y1="58537" x2="99024" y2="59397"/>
                        <a14:foregroundMark x1="82317" y1="91248" x2="82317" y2="91248"/>
                        <a14:foregroundMark x1="59512" y1="96700" x2="59512" y2="96700"/>
                        <a14:foregroundMark x1="7317" y1="59828" x2="7317" y2="59828"/>
                        <a14:foregroundMark x1="1463" y1="62123" x2="1463" y2="62123"/>
                        <a14:backgroundMark x1="54512" y1="25681" x2="54512" y2="25681"/>
                        <a14:backgroundMark x1="54512" y1="25968" x2="54512" y2="259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0113" y="3975746"/>
            <a:ext cx="920068" cy="78205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F59D51-760E-473C-BA0D-1E41065D05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13" b="96557" l="1463" r="98780">
                        <a14:foregroundMark x1="68049" y1="8895" x2="68049" y2="8895"/>
                        <a14:foregroundMark x1="51707" y1="3013" x2="51707" y2="3013"/>
                        <a14:foregroundMark x1="95854" y1="72884" x2="95854" y2="72884"/>
                        <a14:foregroundMark x1="99268" y1="58537" x2="99024" y2="59397"/>
                        <a14:foregroundMark x1="82317" y1="91248" x2="82317" y2="91248"/>
                        <a14:foregroundMark x1="59512" y1="96700" x2="59512" y2="96700"/>
                        <a14:foregroundMark x1="7317" y1="59828" x2="7317" y2="59828"/>
                        <a14:foregroundMark x1="1463" y1="62123" x2="1463" y2="62123"/>
                        <a14:backgroundMark x1="54512" y1="25681" x2="54512" y2="25681"/>
                        <a14:backgroundMark x1="54512" y1="25968" x2="54512" y2="259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0244" y="5766987"/>
            <a:ext cx="912420" cy="77555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65A756B-3155-461C-ABFC-F8F23C9649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13" b="96557" l="1463" r="98780">
                        <a14:foregroundMark x1="68049" y1="8895" x2="68049" y2="8895"/>
                        <a14:foregroundMark x1="51707" y1="3013" x2="51707" y2="3013"/>
                        <a14:foregroundMark x1="95854" y1="72884" x2="95854" y2="72884"/>
                        <a14:foregroundMark x1="99268" y1="58537" x2="99024" y2="59397"/>
                        <a14:foregroundMark x1="82317" y1="91248" x2="82317" y2="91248"/>
                        <a14:foregroundMark x1="59512" y1="96700" x2="59512" y2="96700"/>
                        <a14:foregroundMark x1="7317" y1="59828" x2="7317" y2="59828"/>
                        <a14:foregroundMark x1="1463" y1="62123" x2="1463" y2="62123"/>
                        <a14:backgroundMark x1="54512" y1="25681" x2="54512" y2="25681"/>
                        <a14:backgroundMark x1="54512" y1="25968" x2="54512" y2="259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0113" y="5779840"/>
            <a:ext cx="920068" cy="78205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8961F35-375D-4C5A-8DE4-D3F47670E2CC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86786" l="7512" r="92019">
                        <a14:foregroundMark x1="48357" y1="7500" x2="48357" y2="7500"/>
                        <a14:foregroundMark x1="90610" y1="17500" x2="90610" y2="17500"/>
                        <a14:foregroundMark x1="92488" y1="25357" x2="92488" y2="25357"/>
                        <a14:foregroundMark x1="83099" y1="28214" x2="83099" y2="28214"/>
                        <a14:foregroundMark x1="10798" y1="14286" x2="10798" y2="14286"/>
                        <a14:foregroundMark x1="11268" y1="24286" x2="11268" y2="24286"/>
                        <a14:foregroundMark x1="7981" y1="33214" x2="7981" y2="33214"/>
                        <a14:foregroundMark x1="38028" y1="81786" x2="38028" y2="81786"/>
                        <a14:foregroundMark x1="59624" y1="83929" x2="59624" y2="83929"/>
                        <a14:foregroundMark x1="33803" y1="86429" x2="33803" y2="86429"/>
                        <a14:foregroundMark x1="59624" y1="86786" x2="59624" y2="86786"/>
                      </a14:backgroundRemoval>
                    </a14:imgEffect>
                  </a14:imgLayer>
                </a14:imgProps>
              </a:ext>
            </a:extLst>
          </a:blip>
          <a:srcRect b="11625"/>
          <a:stretch/>
        </p:blipFill>
        <p:spPr>
          <a:xfrm>
            <a:off x="4900907" y="2950102"/>
            <a:ext cx="1671267" cy="194157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358DAA0-0C14-43C1-8921-078B9D96B29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86786" l="7512" r="92019">
                        <a14:foregroundMark x1="48357" y1="7500" x2="48357" y2="7500"/>
                        <a14:foregroundMark x1="90610" y1="17500" x2="90610" y2="17500"/>
                        <a14:foregroundMark x1="92488" y1="25357" x2="92488" y2="25357"/>
                        <a14:foregroundMark x1="83099" y1="28214" x2="83099" y2="28214"/>
                        <a14:foregroundMark x1="10798" y1="14286" x2="10798" y2="14286"/>
                        <a14:foregroundMark x1="11268" y1="24286" x2="11268" y2="24286"/>
                        <a14:foregroundMark x1="7981" y1="33214" x2="7981" y2="33214"/>
                        <a14:foregroundMark x1="38028" y1="81786" x2="38028" y2="81786"/>
                        <a14:foregroundMark x1="59624" y1="83929" x2="59624" y2="83929"/>
                        <a14:foregroundMark x1="33803" y1="86429" x2="33803" y2="86429"/>
                        <a14:foregroundMark x1="59624" y1="86786" x2="59624" y2="86786"/>
                      </a14:backgroundRemoval>
                    </a14:imgEffect>
                  </a14:imgLayer>
                </a14:imgProps>
              </a:ext>
            </a:extLst>
          </a:blip>
          <a:srcRect b="11625"/>
          <a:stretch/>
        </p:blipFill>
        <p:spPr>
          <a:xfrm>
            <a:off x="256923" y="4925102"/>
            <a:ext cx="1663799" cy="1932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C150DC3-B8B6-40F4-AF73-7B0CDD6C7F8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86786" l="7512" r="92019">
                        <a14:foregroundMark x1="48357" y1="7500" x2="48357" y2="7500"/>
                        <a14:foregroundMark x1="90610" y1="17500" x2="90610" y2="17500"/>
                        <a14:foregroundMark x1="92488" y1="25357" x2="92488" y2="25357"/>
                        <a14:foregroundMark x1="83099" y1="28214" x2="83099" y2="28214"/>
                        <a14:foregroundMark x1="10798" y1="14286" x2="10798" y2="14286"/>
                        <a14:foregroundMark x1="11268" y1="24286" x2="11268" y2="24286"/>
                        <a14:foregroundMark x1="7981" y1="33214" x2="7981" y2="33214"/>
                        <a14:foregroundMark x1="38028" y1="81786" x2="38028" y2="81786"/>
                        <a14:foregroundMark x1="59624" y1="83929" x2="59624" y2="83929"/>
                        <a14:foregroundMark x1="33803" y1="86429" x2="33803" y2="86429"/>
                        <a14:foregroundMark x1="59624" y1="86786" x2="59624" y2="86786"/>
                      </a14:backgroundRemoval>
                    </a14:imgEffect>
                  </a14:imgLayer>
                </a14:imgProps>
              </a:ext>
            </a:extLst>
          </a:blip>
          <a:srcRect b="11625"/>
          <a:stretch/>
        </p:blipFill>
        <p:spPr>
          <a:xfrm>
            <a:off x="256923" y="2950102"/>
            <a:ext cx="1663799" cy="1932898"/>
          </a:xfrm>
          <a:prstGeom prst="rect">
            <a:avLst/>
          </a:prstGeom>
        </p:spPr>
      </p:pic>
      <p:pic>
        <p:nvPicPr>
          <p:cNvPr id="51" name="Picture 50">
            <a:hlinkClick r:id="rId24" action="ppaction://hlinksldjump"/>
            <a:extLst>
              <a:ext uri="{FF2B5EF4-FFF2-40B4-BE49-F238E27FC236}">
                <a16:creationId xmlns:a16="http://schemas.microsoft.com/office/drawing/2014/main" id="{C7D2A20A-01CF-443B-B9B6-36181844BD3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9" y="117282"/>
            <a:ext cx="627889" cy="627889"/>
          </a:xfrm>
          <a:prstGeom prst="rect">
            <a:avLst/>
          </a:prstGeom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1F219739-ADC6-4785-B4FA-696AE86EBF4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20698935" flipH="1">
            <a:off x="226628" y="665380"/>
            <a:ext cx="1169365" cy="20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9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9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995"/>
                            </p:stCondLst>
                            <p:childTnLst>
                              <p:par>
                                <p:cTn id="1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457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49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995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995"/>
                            </p:stCondLst>
                            <p:childTnLst>
                              <p:par>
                                <p:cTn id="1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5" grpId="0" animBg="1"/>
      <p:bldP spid="26" grpId="0"/>
      <p:bldP spid="27" grpId="0"/>
      <p:bldP spid="28" grpId="0"/>
      <p:bldP spid="30" grpId="0"/>
      <p:bldP spid="34" grpId="0"/>
      <p:bldP spid="3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914FA5-02FB-48FB-AD7C-249B3D603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446C36-C893-4EA9-9A05-9E36C62764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7" t="10788" r="7291" b="12204"/>
          <a:stretch/>
        </p:blipFill>
        <p:spPr>
          <a:xfrm>
            <a:off x="1590502" y="798285"/>
            <a:ext cx="9010996" cy="499080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242A272-E82B-4197-A502-450C32D206C5}"/>
              </a:ext>
            </a:extLst>
          </p:cNvPr>
          <p:cNvSpPr txBox="1"/>
          <p:nvPr/>
        </p:nvSpPr>
        <p:spPr>
          <a:xfrm>
            <a:off x="4112218" y="110589"/>
            <a:ext cx="1831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kern="2400">
                <a:solidFill>
                  <a:srgbClr val="894C2E"/>
                </a:solidFill>
                <a:latin typeface="#9Slide06 SVNClementine" panose="020F0502020204030203" pitchFamily="34" charset="0"/>
                <a:ea typeface="字魂20号-石头体" panose="00000500000000000000" pitchFamily="2" charset="-122"/>
              </a:rPr>
              <a:t>DẶN</a:t>
            </a:r>
            <a:endParaRPr lang="zh-CN" altLang="en-US" sz="8000" kern="2400" dirty="0">
              <a:solidFill>
                <a:srgbClr val="894C2E"/>
              </a:solidFill>
              <a:latin typeface="#9Slide06 SVNClementine" panose="020F0502020204030203" pitchFamily="34" charset="0"/>
              <a:ea typeface="字魂20号-石头体" panose="000005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CEC8F32-7EDA-4FA8-9D50-861E504D0773}"/>
              </a:ext>
            </a:extLst>
          </p:cNvPr>
          <p:cNvSpPr txBox="1"/>
          <p:nvPr/>
        </p:nvSpPr>
        <p:spPr>
          <a:xfrm>
            <a:off x="5979995" y="110589"/>
            <a:ext cx="1510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kern="2400">
                <a:solidFill>
                  <a:srgbClr val="894C2E"/>
                </a:solidFill>
                <a:latin typeface="#9Slide06 SVNClementine" panose="020F0502020204030203" pitchFamily="34" charset="0"/>
                <a:ea typeface="字魂20号-石头体" panose="00000500000000000000" pitchFamily="2" charset="-122"/>
              </a:rPr>
              <a:t>DÒ</a:t>
            </a:r>
            <a:endParaRPr lang="zh-CN" altLang="en-US" sz="8000" kern="2400" dirty="0">
              <a:solidFill>
                <a:srgbClr val="894C2E"/>
              </a:solidFill>
              <a:latin typeface="#9Slide06 SVNClementine" panose="020F0502020204030203" pitchFamily="34" charset="0"/>
              <a:ea typeface="字魂20号-石头体" panose="00000500000000000000" pitchFamily="2" charset="-122"/>
            </a:endParaRP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157F3AF8-6651-47F3-8EC2-C8E188FC2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05" y="2072924"/>
            <a:ext cx="700394" cy="2071331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26F6F9B2-F609-4EB9-90C1-4F7EB0829F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7" t="37025" r="-2632"/>
          <a:stretch/>
        </p:blipFill>
        <p:spPr>
          <a:xfrm>
            <a:off x="2913680" y="3085931"/>
            <a:ext cx="1008038" cy="1645897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C1B61649-5E3E-4927-943F-2350A26C0715}"/>
              </a:ext>
            </a:extLst>
          </p:cNvPr>
          <p:cNvSpPr txBox="1"/>
          <p:nvPr/>
        </p:nvSpPr>
        <p:spPr>
          <a:xfrm>
            <a:off x="3829051" y="2104167"/>
            <a:ext cx="4986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b="0">
                <a:solidFill>
                  <a:schemeClr val="tx1">
                    <a:lumMod val="75000"/>
                    <a:lumOff val="25000"/>
                  </a:schemeClr>
                </a:solidFill>
                <a:latin typeface="UTM French Vanilla" panose="02040603050506020204" pitchFamily="18" charset="0"/>
              </a:rPr>
              <a:t>Xem lại nội dung bài.</a:t>
            </a:r>
            <a:endParaRPr lang="en-US" altLang="zh-CN" b="0" dirty="0">
              <a:solidFill>
                <a:schemeClr val="tx1">
                  <a:lumMod val="75000"/>
                  <a:lumOff val="25000"/>
                </a:schemeClr>
              </a:solidFill>
              <a:latin typeface="UTM French Vanilla" panose="02040603050506020204" pitchFamily="18" charset="0"/>
            </a:endParaRPr>
          </a:p>
        </p:txBody>
      </p:sp>
      <p:sp>
        <p:nvSpPr>
          <p:cNvPr id="10" name="文本框 14">
            <a:extLst>
              <a:ext uri="{FF2B5EF4-FFF2-40B4-BE49-F238E27FC236}">
                <a16:creationId xmlns:a16="http://schemas.microsoft.com/office/drawing/2014/main" id="{165E9991-F71F-429C-B39D-9093F1B812B0}"/>
              </a:ext>
            </a:extLst>
          </p:cNvPr>
          <p:cNvSpPr txBox="1"/>
          <p:nvPr/>
        </p:nvSpPr>
        <p:spPr>
          <a:xfrm>
            <a:off x="3829051" y="3102771"/>
            <a:ext cx="4986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b="0">
                <a:solidFill>
                  <a:schemeClr val="tx1">
                    <a:lumMod val="75000"/>
                    <a:lumOff val="25000"/>
                  </a:schemeClr>
                </a:solidFill>
                <a:latin typeface="UTM French Vanilla" panose="02040603050506020204" pitchFamily="18" charset="0"/>
              </a:rPr>
              <a:t>Chuẩn bị bài: 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UTM French Vanilla" panose="02040603050506020204" pitchFamily="18" charset="0"/>
              </a:rPr>
              <a:t>Cách nối các vế câu ghép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UTM French Vani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1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A0315CD-9C48-4BB7-BE46-D03C6846C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70" y="0"/>
            <a:ext cx="1441634" cy="53688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341BAA-8E2A-4AE5-A897-DEB1EA53CB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7140" y="4906429"/>
            <a:ext cx="1082193" cy="191937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6AD1579-FF74-4F40-B6A7-F071AFBCBB64}"/>
              </a:ext>
            </a:extLst>
          </p:cNvPr>
          <p:cNvGrpSpPr/>
          <p:nvPr/>
        </p:nvGrpSpPr>
        <p:grpSpPr>
          <a:xfrm>
            <a:off x="6123127" y="4507197"/>
            <a:ext cx="2590013" cy="1963319"/>
            <a:chOff x="6699258" y="4589276"/>
            <a:chExt cx="2806820" cy="19416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A1BF5F1-DC51-4343-ACF2-A0236E70D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444" y="4589276"/>
              <a:ext cx="2516634" cy="189370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08B685C-F6E0-4240-83EC-8430B73B0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258" y="6205764"/>
              <a:ext cx="1428036" cy="325153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674BAFDF-A494-4DF2-BF6C-F91D2EB26921}"/>
              </a:ext>
            </a:extLst>
          </p:cNvPr>
          <p:cNvSpPr txBox="1"/>
          <p:nvPr/>
        </p:nvSpPr>
        <p:spPr>
          <a:xfrm>
            <a:off x="2652327" y="499841"/>
            <a:ext cx="2820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kern="2400">
                <a:solidFill>
                  <a:srgbClr val="D69450"/>
                </a:solidFill>
                <a:latin typeface="UTM Alba Matter" panose="02040603050506020204" pitchFamily="18" charset="0"/>
                <a:ea typeface="字魂20号-石头体" panose="00000500000000000000" pitchFamily="2" charset="-122"/>
              </a:rPr>
              <a:t>CHÚC</a:t>
            </a:r>
            <a:endParaRPr lang="zh-CN" altLang="en-US" sz="7200" kern="2400" dirty="0">
              <a:solidFill>
                <a:srgbClr val="D69450"/>
              </a:solidFill>
              <a:latin typeface="UTM Alba Matter" panose="02040603050506020204" pitchFamily="18" charset="0"/>
              <a:ea typeface="字魂20号-石头体" panose="00000500000000000000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661B364-3522-4EBE-987E-95F4A03B2459}"/>
              </a:ext>
            </a:extLst>
          </p:cNvPr>
          <p:cNvSpPr txBox="1"/>
          <p:nvPr/>
        </p:nvSpPr>
        <p:spPr>
          <a:xfrm>
            <a:off x="5278052" y="499841"/>
            <a:ext cx="1867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kern="2400">
                <a:solidFill>
                  <a:srgbClr val="FF501A"/>
                </a:solidFill>
                <a:latin typeface="UTM Alba Matter" panose="02040603050506020204" pitchFamily="18" charset="0"/>
                <a:ea typeface="字魂20号-石头体" panose="00000500000000000000" pitchFamily="2" charset="-122"/>
              </a:rPr>
              <a:t>CÁC</a:t>
            </a:r>
            <a:endParaRPr lang="zh-CN" altLang="en-US" sz="7200" kern="2400" dirty="0">
              <a:solidFill>
                <a:srgbClr val="FF501A"/>
              </a:solidFill>
              <a:latin typeface="UTM Alba Matter" panose="02040603050506020204" pitchFamily="18" charset="0"/>
              <a:ea typeface="字魂20号-石头体" panose="00000500000000000000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F72DCDC-A26D-4F0F-99BB-BE3B4ACF542B}"/>
              </a:ext>
            </a:extLst>
          </p:cNvPr>
          <p:cNvSpPr txBox="1"/>
          <p:nvPr/>
        </p:nvSpPr>
        <p:spPr>
          <a:xfrm>
            <a:off x="7562570" y="499841"/>
            <a:ext cx="1440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kern="2400">
                <a:solidFill>
                  <a:srgbClr val="4B8623"/>
                </a:solidFill>
                <a:latin typeface="UTM Alba Matter" panose="02040603050506020204" pitchFamily="18" charset="0"/>
                <a:ea typeface="字魂20号-石头体" panose="00000500000000000000" pitchFamily="2" charset="-122"/>
              </a:rPr>
              <a:t>EM</a:t>
            </a:r>
            <a:endParaRPr lang="zh-CN" altLang="en-US" sz="7200" kern="2400" dirty="0">
              <a:solidFill>
                <a:srgbClr val="4B8623"/>
              </a:solidFill>
              <a:latin typeface="UTM Alba Matter" panose="02040603050506020204" pitchFamily="18" charset="0"/>
              <a:ea typeface="字魂20号-石头体" panose="00000500000000000000" pitchFamily="2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D029BB8-F5C3-4E14-A13C-4AF46C2BA5AC}"/>
              </a:ext>
            </a:extLst>
          </p:cNvPr>
          <p:cNvSpPr txBox="1"/>
          <p:nvPr/>
        </p:nvSpPr>
        <p:spPr>
          <a:xfrm>
            <a:off x="2948708" y="1651649"/>
            <a:ext cx="35187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kern="2400" dirty="0">
                <a:solidFill>
                  <a:srgbClr val="FF9200"/>
                </a:solidFill>
                <a:latin typeface="UVN Banh Mi" pitchFamily="2" charset="0"/>
                <a:ea typeface="字魂20号-石头体" panose="00000500000000000000" pitchFamily="2" charset="-122"/>
              </a:rPr>
              <a:t>HỌC</a:t>
            </a:r>
            <a:endParaRPr lang="zh-CN" altLang="en-US" sz="13800" kern="2400" dirty="0">
              <a:solidFill>
                <a:srgbClr val="FF9200"/>
              </a:solidFill>
              <a:latin typeface="UVN Banh Mi" pitchFamily="2" charset="0"/>
              <a:ea typeface="字魂20号-石头体" panose="000005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6CC4685-59D3-4387-AFA3-56C1E8C9C8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35" y="2370557"/>
            <a:ext cx="1855762" cy="284593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35A3E8DD-0A7A-4CB5-9901-1EFAF8AE6C20}"/>
              </a:ext>
            </a:extLst>
          </p:cNvPr>
          <p:cNvGrpSpPr/>
          <p:nvPr/>
        </p:nvGrpSpPr>
        <p:grpSpPr>
          <a:xfrm>
            <a:off x="8437915" y="3159255"/>
            <a:ext cx="3290679" cy="3725185"/>
            <a:chOff x="8640602" y="3147635"/>
            <a:chExt cx="3290679" cy="37251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0212442-0791-4968-A1E7-DC91D063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751" y="3147635"/>
              <a:ext cx="1981529" cy="352557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56143DF-092F-493D-9803-B9B172CF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02" y="6161006"/>
              <a:ext cx="3290679" cy="711814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59" y="0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F638824B-9B95-4022-8123-225EB21B7E23}"/>
              </a:ext>
            </a:extLst>
          </p:cNvPr>
          <p:cNvSpPr txBox="1"/>
          <p:nvPr/>
        </p:nvSpPr>
        <p:spPr>
          <a:xfrm>
            <a:off x="5662873" y="1651649"/>
            <a:ext cx="45534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kern="2400">
                <a:solidFill>
                  <a:srgbClr val="FF501A"/>
                </a:solidFill>
                <a:latin typeface="UVN Banh Mi" pitchFamily="2" charset="0"/>
                <a:ea typeface="字魂20号-石头体" panose="00000500000000000000" pitchFamily="2" charset="-122"/>
              </a:rPr>
              <a:t>TỐT</a:t>
            </a:r>
            <a:endParaRPr lang="zh-CN" altLang="en-US" sz="13800" kern="2400" dirty="0">
              <a:solidFill>
                <a:srgbClr val="FF501A"/>
              </a:solidFill>
              <a:latin typeface="UVN Banh Mi" pitchFamily="2" charset="0"/>
              <a:ea typeface="字魂20号-石头体" panose="00000500000000000000" pitchFamily="2" charset="-122"/>
            </a:endParaRPr>
          </a:p>
        </p:txBody>
      </p:sp>
      <p:grpSp>
        <p:nvGrpSpPr>
          <p:cNvPr id="47" name="组合 5">
            <a:extLst>
              <a:ext uri="{FF2B5EF4-FFF2-40B4-BE49-F238E27FC236}">
                <a16:creationId xmlns:a16="http://schemas.microsoft.com/office/drawing/2014/main" id="{20829858-30EB-42EA-AFE0-11B94C3D421C}"/>
              </a:ext>
            </a:extLst>
          </p:cNvPr>
          <p:cNvGrpSpPr/>
          <p:nvPr/>
        </p:nvGrpSpPr>
        <p:grpSpPr>
          <a:xfrm>
            <a:off x="9896914" y="1516247"/>
            <a:ext cx="1401002" cy="826188"/>
            <a:chOff x="9391779" y="193843"/>
            <a:chExt cx="1401002" cy="826188"/>
          </a:xfrm>
        </p:grpSpPr>
        <p:grpSp>
          <p:nvGrpSpPr>
            <p:cNvPr id="48" name="组合 4">
              <a:extLst>
                <a:ext uri="{FF2B5EF4-FFF2-40B4-BE49-F238E27FC236}">
                  <a16:creationId xmlns:a16="http://schemas.microsoft.com/office/drawing/2014/main" id="{13BE0155-9828-42F6-8C0E-4A360AE55EF7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50" name="任意多边形: 形状 3">
                <a:extLst>
                  <a:ext uri="{FF2B5EF4-FFF2-40B4-BE49-F238E27FC236}">
                    <a16:creationId xmlns:a16="http://schemas.microsoft.com/office/drawing/2014/main" id="{10F0DF43-407B-44C0-9520-4C4A98C66D86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任意多边形: 形状 13">
                <a:extLst>
                  <a:ext uri="{FF2B5EF4-FFF2-40B4-BE49-F238E27FC236}">
                    <a16:creationId xmlns:a16="http://schemas.microsoft.com/office/drawing/2014/main" id="{1F0ACB4F-9B1E-4D49-B34E-F45728371447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9" name="文本框 17">
              <a:extLst>
                <a:ext uri="{FF2B5EF4-FFF2-40B4-BE49-F238E27FC236}">
                  <a16:creationId xmlns:a16="http://schemas.microsoft.com/office/drawing/2014/main" id="{5445A0B8-A118-4724-89C5-703BD8AC229D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26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endParaRPr lang="en-US" altLang="zh-CN" sz="4000" dirty="0">
                <a:solidFill>
                  <a:srgbClr val="F4AB3F"/>
                </a:solidFill>
              </a:endParaRPr>
            </a:p>
          </p:txBody>
        </p:sp>
      </p:grpSp>
      <p:pic>
        <p:nvPicPr>
          <p:cNvPr id="52" name="图片 6">
            <a:extLst>
              <a:ext uri="{FF2B5EF4-FFF2-40B4-BE49-F238E27FC236}">
                <a16:creationId xmlns:a16="http://schemas.microsoft.com/office/drawing/2014/main" id="{6E396DEF-8874-4CA8-ADEF-4360040CA4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463" y="127074"/>
            <a:ext cx="1878508" cy="1862472"/>
          </a:xfrm>
          <a:prstGeom prst="rect">
            <a:avLst/>
          </a:prstGeom>
        </p:spPr>
      </p:pic>
      <p:pic>
        <p:nvPicPr>
          <p:cNvPr id="53" name="图片 2">
            <a:extLst>
              <a:ext uri="{FF2B5EF4-FFF2-40B4-BE49-F238E27FC236}">
                <a16:creationId xmlns:a16="http://schemas.microsoft.com/office/drawing/2014/main" id="{8A9899AD-70C0-43E9-B1C6-657314E094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271" flipH="1">
            <a:off x="2315074" y="4143388"/>
            <a:ext cx="2817549" cy="298145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55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75"/>
                            </p:stCondLst>
                            <p:childTnLst>
                              <p:par>
                                <p:cTn id="2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75"/>
                            </p:stCondLst>
                            <p:childTnLst>
                              <p:par>
                                <p:cTn id="3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6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8" presetClass="entr" presetSubtype="0" accel="5000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6" grpId="0"/>
      <p:bldP spid="28" grpId="0"/>
      <p:bldP spid="30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8A6C9E3-5AA9-446D-B7CA-280E35A25C84}">
  <we:reference id="wa104380121" version="2.0.0.0" store="en-US" storeType="OMEX"/>
  <we:alternateReferences>
    <we:reference id="wa104380121" version="2.0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2173</TotalTime>
  <Words>126</Words>
  <Application>Microsoft Macintosh PowerPoint</Application>
  <PresentationFormat>Widescreen</PresentationFormat>
  <Paragraphs>42</Paragraphs>
  <Slides>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等线 Light</vt:lpstr>
      <vt:lpstr>Arial</vt:lpstr>
      <vt:lpstr>UTM French Vanilla</vt:lpstr>
      <vt:lpstr>iCiel Cadena</vt:lpstr>
      <vt:lpstr>等线</vt:lpstr>
      <vt:lpstr>UTM Alba Matter</vt:lpstr>
      <vt:lpstr>思源黑体 CN Bold</vt:lpstr>
      <vt:lpstr>#9Slide06 SVNClementine</vt:lpstr>
      <vt:lpstr>UVN Banh Mi</vt:lpstr>
      <vt:lpstr>字魂20号-石头体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Microsoft Office User</cp:lastModifiedBy>
  <cp:revision>81</cp:revision>
  <dcterms:created xsi:type="dcterms:W3CDTF">2021-07-02T00:58:11Z</dcterms:created>
  <dcterms:modified xsi:type="dcterms:W3CDTF">2022-01-24T20:16:34Z</dcterms:modified>
  <cp:category>9Slide.vn</cp:category>
</cp:coreProperties>
</file>