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357" r:id="rId2"/>
    <p:sldId id="355" r:id="rId3"/>
    <p:sldId id="261" r:id="rId4"/>
    <p:sldId id="324" r:id="rId5"/>
    <p:sldId id="354" r:id="rId6"/>
    <p:sldId id="359" r:id="rId7"/>
    <p:sldId id="266" r:id="rId8"/>
    <p:sldId id="360" r:id="rId9"/>
    <p:sldId id="361" r:id="rId10"/>
    <p:sldId id="362" r:id="rId11"/>
    <p:sldId id="363" r:id="rId12"/>
    <p:sldId id="364" r:id="rId13"/>
  </p:sldIdLst>
  <p:sldSz cx="12192000" cy="6858000"/>
  <p:notesSz cx="6858000" cy="9144000"/>
  <p:embeddedFontLst>
    <p:embeddedFont>
      <p:font typeface="思源黑体 CN Bold" panose="020B0800000000000000" pitchFamily="34" charset="-128"/>
      <p:bold r:id="rId15"/>
    </p:embeddedFont>
    <p:embeddedFont>
      <p:font typeface="#9Slide06 SVNClementine" panose="020F0502020204030203" pitchFamily="34" charset="77"/>
      <p:regular r:id="rId16"/>
    </p:embeddedFont>
    <p:embeddedFont>
      <p:font typeface="Calibri" panose="020F0502020204030204" pitchFamily="34" charset="0"/>
      <p:regular r:id="rId17"/>
      <p:bold r:id="rId18"/>
      <p:italic r:id="rId19"/>
      <p:boldItalic r:id="rId2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200"/>
    <a:srgbClr val="EB8007"/>
    <a:srgbClr val="009C17"/>
    <a:srgbClr val="C05C1D"/>
    <a:srgbClr val="F4F3E6"/>
    <a:srgbClr val="894C2E"/>
    <a:srgbClr val="4EA456"/>
    <a:srgbClr val="63D0F0"/>
    <a:srgbClr val="DC7C25"/>
    <a:srgbClr val="715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46" autoAdjust="0"/>
    <p:restoredTop sz="94737" autoAdjust="0"/>
  </p:normalViewPr>
  <p:slideViewPr>
    <p:cSldViewPr snapToGrid="0">
      <p:cViewPr varScale="1">
        <p:scale>
          <a:sx n="62" d="100"/>
          <a:sy n="62" d="100"/>
        </p:scale>
        <p:origin x="2456" y="19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DBB67-EA28-4061-A6A0-50BFACC1A1BF}"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6A578-FBEB-4500-94EA-CC48CD1973DC}" type="slidenum">
              <a:rPr lang="en-US" smtClean="0"/>
              <a:t>‹#›</a:t>
            </a:fld>
            <a:endParaRPr lang="en-US"/>
          </a:p>
        </p:txBody>
      </p:sp>
    </p:spTree>
    <p:extLst>
      <p:ext uri="{BB962C8B-B14F-4D97-AF65-F5344CB8AC3E}">
        <p14:creationId xmlns:p14="http://schemas.microsoft.com/office/powerpoint/2010/main" val="3555944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86189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360416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9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075A5-DB80-428E-AAF6-F30535CFF208}"/>
              </a:ext>
            </a:extLst>
          </p:cNvPr>
          <p:cNvSpPr>
            <a:spLocks noGrp="1"/>
          </p:cNvSpPr>
          <p:nvPr>
            <p:ph type="dt" sz="half" idx="10"/>
          </p:nvPr>
        </p:nvSpPr>
        <p:spPr/>
        <p:txBody>
          <a:bodyPr/>
          <a:lstStyle>
            <a:lvl1pPr>
              <a:defRPr/>
            </a:lvl1pPr>
          </a:lstStyle>
          <a:p>
            <a:pPr>
              <a:defRPr/>
            </a:pPr>
            <a:fld id="{60166AEE-CBC0-47F7-AC49-DF260AD184CC}" type="datetimeFigureOut">
              <a:rPr lang="en-US"/>
              <a:pPr>
                <a:defRPr/>
              </a:pPr>
              <a:t>1/25/22</a:t>
            </a:fld>
            <a:endParaRPr lang="en-US"/>
          </a:p>
        </p:txBody>
      </p:sp>
      <p:sp>
        <p:nvSpPr>
          <p:cNvPr id="5" name="Footer Placeholder 4">
            <a:extLst>
              <a:ext uri="{FF2B5EF4-FFF2-40B4-BE49-F238E27FC236}">
                <a16:creationId xmlns:a16="http://schemas.microsoft.com/office/drawing/2014/main" id="{7BD176BA-CCE8-4C02-8FED-22057B5D48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D0D8BD-C7FD-435E-A354-21FEA74C74BD}"/>
              </a:ext>
            </a:extLst>
          </p:cNvPr>
          <p:cNvSpPr>
            <a:spLocks noGrp="1"/>
          </p:cNvSpPr>
          <p:nvPr>
            <p:ph type="sldNum" sz="quarter" idx="12"/>
          </p:nvPr>
        </p:nvSpPr>
        <p:spPr/>
        <p:txBody>
          <a:bodyPr/>
          <a:lstStyle>
            <a:lvl1pPr>
              <a:defRPr/>
            </a:lvl1pPr>
          </a:lstStyle>
          <a:p>
            <a:fld id="{DD6D898B-276F-4E6D-B5A0-9AB34FED136A}" type="slidenum">
              <a:rPr lang="en-US" altLang="en-US"/>
              <a:pPr/>
              <a:t>‹#›</a:t>
            </a:fld>
            <a:endParaRPr lang="en-US" altLang="en-US"/>
          </a:p>
        </p:txBody>
      </p:sp>
    </p:spTree>
    <p:extLst>
      <p:ext uri="{BB962C8B-B14F-4D97-AF65-F5344CB8AC3E}">
        <p14:creationId xmlns:p14="http://schemas.microsoft.com/office/powerpoint/2010/main" val="60084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2B7E589-0112-4169-B088-5E07C4FFF72D}"/>
              </a:ext>
            </a:extLst>
          </p:cNvPr>
          <p:cNvSpPr>
            <a:spLocks noGrp="1"/>
          </p:cNvSpPr>
          <p:nvPr>
            <p:ph type="dt" sz="half" idx="10"/>
          </p:nvPr>
        </p:nvSpPr>
        <p:spPr/>
        <p:txBody>
          <a:bodyPr/>
          <a:lstStyle>
            <a:lvl1pPr>
              <a:defRPr/>
            </a:lvl1pPr>
          </a:lstStyle>
          <a:p>
            <a:pPr>
              <a:defRPr/>
            </a:pPr>
            <a:fld id="{5A5C83A5-A4B6-4D40-9F38-78154BFD819F}" type="datetimeFigureOut">
              <a:rPr lang="en-US"/>
              <a:pPr>
                <a:defRPr/>
              </a:pPr>
              <a:t>1/25/22</a:t>
            </a:fld>
            <a:endParaRPr lang="en-US"/>
          </a:p>
        </p:txBody>
      </p:sp>
      <p:sp>
        <p:nvSpPr>
          <p:cNvPr id="4" name="Footer Placeholder 4">
            <a:extLst>
              <a:ext uri="{FF2B5EF4-FFF2-40B4-BE49-F238E27FC236}">
                <a16:creationId xmlns:a16="http://schemas.microsoft.com/office/drawing/2014/main" id="{4BD5B553-0959-438F-A913-60F2C6EA4A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7F380F0-793D-4859-9E12-180A276A9A3E}"/>
              </a:ext>
            </a:extLst>
          </p:cNvPr>
          <p:cNvSpPr>
            <a:spLocks noGrp="1"/>
          </p:cNvSpPr>
          <p:nvPr>
            <p:ph type="sldNum" sz="quarter" idx="12"/>
          </p:nvPr>
        </p:nvSpPr>
        <p:spPr/>
        <p:txBody>
          <a:bodyPr/>
          <a:lstStyle>
            <a:lvl1pPr>
              <a:defRPr/>
            </a:lvl1pPr>
          </a:lstStyle>
          <a:p>
            <a:fld id="{05A78543-9247-477D-B114-C7E4CB6769B4}" type="slidenum">
              <a:rPr lang="en-US" altLang="en-US"/>
              <a:pPr/>
              <a:t>‹#›</a:t>
            </a:fld>
            <a:endParaRPr lang="en-US" altLang="en-US"/>
          </a:p>
        </p:txBody>
      </p:sp>
    </p:spTree>
    <p:extLst>
      <p:ext uri="{BB962C8B-B14F-4D97-AF65-F5344CB8AC3E}">
        <p14:creationId xmlns:p14="http://schemas.microsoft.com/office/powerpoint/2010/main" val="105420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56DDD295-43BC-4C8C-9EBC-ADCE00486D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Oval 5">
            <a:extLst>
              <a:ext uri="{FF2B5EF4-FFF2-40B4-BE49-F238E27FC236}">
                <a16:creationId xmlns:a16="http://schemas.microsoft.com/office/drawing/2014/main" id="{7596D057-908B-42C9-A477-6A754FC17B84}"/>
              </a:ext>
            </a:extLst>
          </p:cNvPr>
          <p:cNvSpPr>
            <a:spLocks noChangeAspect="1"/>
          </p:cNvSpPr>
          <p:nvPr userDrawn="1">
            <p:custDataLst>
              <p:tags r:id="rId11"/>
            </p:custDataLst>
          </p:nvPr>
        </p:nvSpPr>
        <p:spPr>
          <a:xfrm>
            <a:off x="-11620500" y="-7620000"/>
            <a:ext cx="2019300" cy="2019300"/>
          </a:xfrm>
          <a:prstGeom prst="ellipse">
            <a:avLst/>
          </a:prstGeom>
          <a:blipFill dpi="0" rotWithShape="0">
            <a:blip r:embed="rId1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04A2D2-7622-4668-B3B4-35CC7D6C8EF1}"/>
              </a:ext>
            </a:extLst>
          </p:cNvPr>
          <p:cNvSpPr>
            <a:spLocks noChangeAspect="1"/>
          </p:cNvSpPr>
          <p:nvPr userDrawn="1">
            <p:custDataLst>
              <p:tags r:id="rId12"/>
            </p:custDataLst>
          </p:nvPr>
        </p:nvSpPr>
        <p:spPr>
          <a:xfrm>
            <a:off x="22174200" y="12763500"/>
            <a:ext cx="2019300" cy="2019300"/>
          </a:xfrm>
          <a:prstGeom prst="ellipse">
            <a:avLst/>
          </a:prstGeom>
          <a:blipFill dpi="0" rotWithShape="0">
            <a:blip r:embed="rId1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8.png"/><Relationship Id="rId4" Type="http://schemas.microsoft.com/office/2007/relationships/hdphoto" Target="../media/hdphoto4.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xml"/><Relationship Id="rId7" Type="http://schemas.openxmlformats.org/officeDocument/2006/relationships/image" Target="../media/image4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E5909752-1E9F-42EA-9078-5E5ED40616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931241" y="850509"/>
            <a:ext cx="2698950" cy="2675910"/>
          </a:xfrm>
          <a:prstGeom prst="rect">
            <a:avLst/>
          </a:prstGeom>
        </p:spPr>
      </p:pic>
      <p:pic>
        <p:nvPicPr>
          <p:cNvPr id="11" name="图片 10">
            <a:extLst>
              <a:ext uri="{FF2B5EF4-FFF2-40B4-BE49-F238E27FC236}">
                <a16:creationId xmlns:a16="http://schemas.microsoft.com/office/drawing/2014/main" id="{592105BE-7C34-4220-8D36-CF98EDBB3D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04868" y="575539"/>
            <a:ext cx="4354286" cy="6282461"/>
          </a:xfrm>
          <a:prstGeom prst="rect">
            <a:avLst/>
          </a:prstGeom>
        </p:spPr>
      </p:pic>
      <p:pic>
        <p:nvPicPr>
          <p:cNvPr id="7" name="图片 6">
            <a:extLst>
              <a:ext uri="{FF2B5EF4-FFF2-40B4-BE49-F238E27FC236}">
                <a16:creationId xmlns:a16="http://schemas.microsoft.com/office/drawing/2014/main" id="{00FF78B5-648D-4F35-9A7F-B3AC4CD52B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582878" cy="6858000"/>
          </a:xfrm>
          <a:prstGeom prst="rect">
            <a:avLst/>
          </a:prstGeom>
        </p:spPr>
      </p:pic>
      <p:pic>
        <p:nvPicPr>
          <p:cNvPr id="15" name="图片 14">
            <a:extLst>
              <a:ext uri="{FF2B5EF4-FFF2-40B4-BE49-F238E27FC236}">
                <a16:creationId xmlns:a16="http://schemas.microsoft.com/office/drawing/2014/main" id="{C98D12D5-38E1-487B-92D6-7FD9EE32BA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6" name="组合 1">
            <a:extLst>
              <a:ext uri="{FF2B5EF4-FFF2-40B4-BE49-F238E27FC236}">
                <a16:creationId xmlns:a16="http://schemas.microsoft.com/office/drawing/2014/main" id="{550CE9D9-2EFF-447E-86FA-A2AE8E5E0B08}"/>
              </a:ext>
            </a:extLst>
          </p:cNvPr>
          <p:cNvGrpSpPr/>
          <p:nvPr/>
        </p:nvGrpSpPr>
        <p:grpSpPr>
          <a:xfrm flipH="1">
            <a:off x="851983" y="2654247"/>
            <a:ext cx="5244017" cy="3704069"/>
            <a:chOff x="6699258" y="4589276"/>
            <a:chExt cx="2806820" cy="1941641"/>
          </a:xfrm>
        </p:grpSpPr>
        <p:pic>
          <p:nvPicPr>
            <p:cNvPr id="17" name="图片 10">
              <a:extLst>
                <a:ext uri="{FF2B5EF4-FFF2-40B4-BE49-F238E27FC236}">
                  <a16:creationId xmlns:a16="http://schemas.microsoft.com/office/drawing/2014/main" id="{06EBCC3D-56F8-466B-A78E-B97F68EFC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9444" y="4589276"/>
              <a:ext cx="2516634" cy="1893704"/>
            </a:xfrm>
            <a:prstGeom prst="rect">
              <a:avLst/>
            </a:prstGeom>
          </p:spPr>
        </p:pic>
        <p:pic>
          <p:nvPicPr>
            <p:cNvPr id="18" name="图片 26">
              <a:extLst>
                <a:ext uri="{FF2B5EF4-FFF2-40B4-BE49-F238E27FC236}">
                  <a16:creationId xmlns:a16="http://schemas.microsoft.com/office/drawing/2014/main" id="{EE6A56AF-F986-4E3B-92CC-6645CE299F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9258" y="6205764"/>
              <a:ext cx="1428036" cy="325153"/>
            </a:xfrm>
            <a:prstGeom prst="rect">
              <a:avLst/>
            </a:prstGeom>
          </p:spPr>
        </p:pic>
      </p:grpSp>
      <p:pic>
        <p:nvPicPr>
          <p:cNvPr id="20" name="图片 6">
            <a:extLst>
              <a:ext uri="{FF2B5EF4-FFF2-40B4-BE49-F238E27FC236}">
                <a16:creationId xmlns:a16="http://schemas.microsoft.com/office/drawing/2014/main" id="{3AB2FE64-ECF6-495D-98D4-4779793D0E5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690" b="96064" l="3171" r="96951">
                        <a14:foregroundMark x1="45732" y1="5781" x2="45732" y2="5781"/>
                        <a14:foregroundMark x1="4878" y1="17589" x2="4878" y2="17589"/>
                        <a14:foregroundMark x1="15244" y1="25461" x2="31341" y2="35547"/>
                        <a14:foregroundMark x1="42683" y1="31611" x2="42683" y2="34686"/>
                        <a14:foregroundMark x1="28780" y1="36900" x2="21341" y2="36039"/>
                        <a14:foregroundMark x1="27073" y1="37392" x2="29634" y2="47847"/>
                        <a14:foregroundMark x1="92683" y1="22386" x2="92683" y2="22386"/>
                        <a14:foregroundMark x1="96220" y1="21156" x2="97439" y2="29397"/>
                        <a14:foregroundMark x1="55366" y1="6150" x2="42317" y2="6150"/>
                        <a14:foregroundMark x1="55366" y1="4428" x2="44390" y2="4059"/>
                        <a14:foregroundMark x1="3537" y1="18081" x2="3171" y2="25092"/>
                        <a14:foregroundMark x1="60976" y1="90406" x2="60976" y2="94834"/>
                        <a14:foregroundMark x1="58780" y1="95203" x2="64024" y2="96064"/>
                        <a14:backgroundMark x1="34024" y1="68020" x2="39634" y2="81181"/>
                        <a14:backgroundMark x1="32317" y1="72817" x2="33171" y2="83887"/>
                        <a14:backgroundMark x1="31829" y1="70726" x2="30122" y2="71587"/>
                        <a14:backgroundMark x1="27073" y1="62731" x2="27073" y2="65437"/>
                        <a14:backgroundMark x1="36220" y1="60148" x2="32317" y2="63715"/>
                        <a14:backgroundMark x1="30976" y1="59287" x2="32317" y2="64945"/>
                        <a14:backgroundMark x1="35366" y1="69373" x2="37927" y2="78967"/>
                      </a14:backgroundRemoval>
                    </a14:imgEffect>
                  </a14:imgLayer>
                </a14:imgProps>
              </a:ext>
              <a:ext uri="{28A0092B-C50C-407E-A947-70E740481C1C}">
                <a14:useLocalDpi xmlns:a14="http://schemas.microsoft.com/office/drawing/2010/main" val="0"/>
              </a:ext>
            </a:extLst>
          </a:blip>
          <a:stretch>
            <a:fillRect/>
          </a:stretch>
        </p:blipFill>
        <p:spPr>
          <a:xfrm flipH="1">
            <a:off x="1931241" y="850509"/>
            <a:ext cx="2698950" cy="2675910"/>
          </a:xfrm>
          <a:prstGeom prst="rect">
            <a:avLst/>
          </a:prstGeom>
        </p:spPr>
      </p:pic>
      <p:pic>
        <p:nvPicPr>
          <p:cNvPr id="21" name="图片 5">
            <a:extLst>
              <a:ext uri="{FF2B5EF4-FFF2-40B4-BE49-F238E27FC236}">
                <a16:creationId xmlns:a16="http://schemas.microsoft.com/office/drawing/2014/main" id="{17E12064-CDEC-4D50-A48D-E9966C83CF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128000" y="0"/>
            <a:ext cx="4064000" cy="2514044"/>
          </a:xfrm>
          <a:prstGeom prst="rect">
            <a:avLst/>
          </a:prstGeom>
        </p:spPr>
      </p:pic>
      <p:sp>
        <p:nvSpPr>
          <p:cNvPr id="22" name="文本框 29">
            <a:extLst>
              <a:ext uri="{FF2B5EF4-FFF2-40B4-BE49-F238E27FC236}">
                <a16:creationId xmlns:a16="http://schemas.microsoft.com/office/drawing/2014/main" id="{EFD417B2-D92D-4734-97A5-6CBE3C97B818}"/>
              </a:ext>
            </a:extLst>
          </p:cNvPr>
          <p:cNvSpPr txBox="1"/>
          <p:nvPr/>
        </p:nvSpPr>
        <p:spPr>
          <a:xfrm>
            <a:off x="4012513" y="648603"/>
            <a:ext cx="6072151" cy="2215991"/>
          </a:xfrm>
          <a:prstGeom prst="rect">
            <a:avLst/>
          </a:prstGeom>
          <a:noFill/>
        </p:spPr>
        <p:txBody>
          <a:bodyPr wrap="square" rtlCol="0">
            <a:spAutoFit/>
          </a:bodyPr>
          <a:lstStyle/>
          <a:p>
            <a:pPr algn="ctr"/>
            <a:r>
              <a:rPr lang="en-US" altLang="zh-CN" sz="13800" kern="2400" dirty="0">
                <a:solidFill>
                  <a:srgbClr val="E41834"/>
                </a:solidFill>
                <a:latin typeface="Arial" panose="020B0604020202020204" pitchFamily="34" charset="0"/>
                <a:ea typeface="字魂20号-石头体" panose="00000500000000000000" pitchFamily="2" charset="-122"/>
                <a:cs typeface="Arial" panose="020B0604020202020204" pitchFamily="34" charset="0"/>
              </a:rPr>
              <a:t>LUYỆN</a:t>
            </a:r>
            <a:endParaRPr lang="zh-CN" altLang="en-US" sz="13800" kern="2400" dirty="0">
              <a:solidFill>
                <a:srgbClr val="E41834"/>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23" name="文本框 35">
            <a:extLst>
              <a:ext uri="{FF2B5EF4-FFF2-40B4-BE49-F238E27FC236}">
                <a16:creationId xmlns:a16="http://schemas.microsoft.com/office/drawing/2014/main" id="{7556A791-D08F-4566-AE77-E3ACC6C3AA06}"/>
              </a:ext>
            </a:extLst>
          </p:cNvPr>
          <p:cNvSpPr txBox="1"/>
          <p:nvPr/>
        </p:nvSpPr>
        <p:spPr>
          <a:xfrm>
            <a:off x="6436276" y="2835584"/>
            <a:ext cx="3935992" cy="2215991"/>
          </a:xfrm>
          <a:prstGeom prst="rect">
            <a:avLst/>
          </a:prstGeom>
          <a:noFill/>
        </p:spPr>
        <p:txBody>
          <a:bodyPr wrap="square" rtlCol="0">
            <a:spAutoFit/>
          </a:bodyPr>
          <a:lstStyle/>
          <a:p>
            <a:pPr algn="ctr"/>
            <a:r>
              <a:rPr lang="en-US" altLang="zh-CN" sz="13800" kern="2400">
                <a:solidFill>
                  <a:srgbClr val="31AFA5"/>
                </a:solidFill>
                <a:latin typeface="UVN Banh Mi" pitchFamily="2" charset="0"/>
                <a:ea typeface="字魂20号-石头体" panose="00000500000000000000" pitchFamily="2" charset="-122"/>
              </a:rPr>
              <a:t>TẬP</a:t>
            </a:r>
            <a:endParaRPr lang="zh-CN" altLang="en-US" sz="13800" kern="2400" dirty="0">
              <a:solidFill>
                <a:srgbClr val="31AFA5"/>
              </a:solidFill>
              <a:latin typeface="UVN Banh Mi" pitchFamily="2" charset="0"/>
              <a:ea typeface="字魂20号-石头体" panose="00000500000000000000" pitchFamily="2" charset="-122"/>
            </a:endParaRPr>
          </a:p>
        </p:txBody>
      </p:sp>
      <p:pic>
        <p:nvPicPr>
          <p:cNvPr id="24" name="图片 3">
            <a:extLst>
              <a:ext uri="{FF2B5EF4-FFF2-40B4-BE49-F238E27FC236}">
                <a16:creationId xmlns:a16="http://schemas.microsoft.com/office/drawing/2014/main" id="{EBE9429E-5047-4F95-BF7E-CC5FD9041FF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flipH="1">
            <a:off x="9346380" y="929812"/>
            <a:ext cx="2626242" cy="4368800"/>
          </a:xfrm>
          <a:prstGeom prst="rect">
            <a:avLst/>
          </a:prstGeom>
        </p:spPr>
      </p:pic>
      <p:pic>
        <p:nvPicPr>
          <p:cNvPr id="25" name="图片 5">
            <a:extLst>
              <a:ext uri="{FF2B5EF4-FFF2-40B4-BE49-F238E27FC236}">
                <a16:creationId xmlns:a16="http://schemas.microsoft.com/office/drawing/2014/main" id="{EC01CE3A-3ED6-489C-B1A3-E4C5021817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745678" y="0"/>
            <a:ext cx="3446322" cy="2514044"/>
          </a:xfrm>
          <a:prstGeom prst="rect">
            <a:avLst/>
          </a:prstGeom>
        </p:spPr>
      </p:pic>
      <p:pic>
        <p:nvPicPr>
          <p:cNvPr id="26" name="图片 42">
            <a:extLst>
              <a:ext uri="{FF2B5EF4-FFF2-40B4-BE49-F238E27FC236}">
                <a16:creationId xmlns:a16="http://schemas.microsoft.com/office/drawing/2014/main" id="{564C3488-785B-4255-A006-29C00939F43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76896" y="4918892"/>
            <a:ext cx="2607768" cy="1977845"/>
          </a:xfrm>
          <a:prstGeom prst="rect">
            <a:avLst/>
          </a:prstGeom>
        </p:spPr>
      </p:pic>
      <p:pic>
        <p:nvPicPr>
          <p:cNvPr id="13" name="图片 12">
            <a:extLst>
              <a:ext uri="{FF2B5EF4-FFF2-40B4-BE49-F238E27FC236}">
                <a16:creationId xmlns:a16="http://schemas.microsoft.com/office/drawing/2014/main" id="{C1B2366F-1612-413E-A891-5A7D6770A4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spTree>
    <p:extLst>
      <p:ext uri="{BB962C8B-B14F-4D97-AF65-F5344CB8AC3E}">
        <p14:creationId xmlns:p14="http://schemas.microsoft.com/office/powerpoint/2010/main" val="36293596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0-#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1000" fill="hold"/>
                                        <p:tgtEl>
                                          <p:spTgt spid="20"/>
                                        </p:tgtEl>
                                        <p:attrNameLst>
                                          <p:attrName>ppt_x</p:attrName>
                                        </p:attrNameLst>
                                      </p:cBhvr>
                                      <p:tavLst>
                                        <p:tav tm="0">
                                          <p:val>
                                            <p:strVal val="0-#ppt_w/2"/>
                                          </p:val>
                                        </p:tav>
                                        <p:tav tm="100000">
                                          <p:val>
                                            <p:strVal val="#ppt_x"/>
                                          </p:val>
                                        </p:tav>
                                      </p:tavLst>
                                    </p:anim>
                                    <p:anim calcmode="lin" valueType="num">
                                      <p:cBhvr additive="base">
                                        <p:cTn id="21" dur="1000" fill="hold"/>
                                        <p:tgtEl>
                                          <p:spTgt spid="20"/>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38" presetClass="entr" presetSubtype="0" accel="50000" fill="hold" grpId="0" nodeType="withEffect">
                                  <p:stCondLst>
                                    <p:cond delay="1000"/>
                                  </p:stCondLst>
                                  <p:iterate type="lt">
                                    <p:tmPct val="50000"/>
                                  </p:iterate>
                                  <p:childTnLst>
                                    <p:set>
                                      <p:cBhvr>
                                        <p:cTn id="27" dur="1" fill="hold">
                                          <p:stCondLst>
                                            <p:cond delay="0"/>
                                          </p:stCondLst>
                                        </p:cTn>
                                        <p:tgtEl>
                                          <p:spTgt spid="22"/>
                                        </p:tgtEl>
                                        <p:attrNameLst>
                                          <p:attrName>style.visibility</p:attrName>
                                        </p:attrNameLst>
                                      </p:cBhvr>
                                      <p:to>
                                        <p:strVal val="visible"/>
                                      </p:to>
                                    </p:set>
                                    <p:set>
                                      <p:cBhvr>
                                        <p:cTn id="28" dur="455" fill="hold">
                                          <p:stCondLst>
                                            <p:cond delay="0"/>
                                          </p:stCondLst>
                                        </p:cTn>
                                        <p:tgtEl>
                                          <p:spTgt spid="22"/>
                                        </p:tgtEl>
                                        <p:attrNameLst>
                                          <p:attrName>style.rotation</p:attrName>
                                        </p:attrNameLst>
                                      </p:cBhvr>
                                      <p:to>
                                        <p:strVal val="-45.0"/>
                                      </p:to>
                                    </p:set>
                                    <p:anim calcmode="lin" valueType="num">
                                      <p:cBhvr>
                                        <p:cTn id="29"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par>
                                <p:cTn id="33" presetID="38" presetClass="entr" presetSubtype="0" accel="50000" fill="hold" grpId="0" nodeType="withEffect">
                                  <p:stCondLst>
                                    <p:cond delay="2000"/>
                                  </p:stCondLst>
                                  <p:iterate type="lt">
                                    <p:tmPct val="50000"/>
                                  </p:iterate>
                                  <p:childTnLst>
                                    <p:set>
                                      <p:cBhvr>
                                        <p:cTn id="34" dur="1" fill="hold">
                                          <p:stCondLst>
                                            <p:cond delay="0"/>
                                          </p:stCondLst>
                                        </p:cTn>
                                        <p:tgtEl>
                                          <p:spTgt spid="23"/>
                                        </p:tgtEl>
                                        <p:attrNameLst>
                                          <p:attrName>style.visibility</p:attrName>
                                        </p:attrNameLst>
                                      </p:cBhvr>
                                      <p:to>
                                        <p:strVal val="visible"/>
                                      </p:to>
                                    </p:set>
                                    <p:set>
                                      <p:cBhvr>
                                        <p:cTn id="35" dur="455" fill="hold">
                                          <p:stCondLst>
                                            <p:cond delay="0"/>
                                          </p:stCondLst>
                                        </p:cTn>
                                        <p:tgtEl>
                                          <p:spTgt spid="23"/>
                                        </p:tgtEl>
                                        <p:attrNameLst>
                                          <p:attrName>style.rotation</p:attrName>
                                        </p:attrNameLst>
                                      </p:cBhvr>
                                      <p:to>
                                        <p:strVal val="-45.0"/>
                                      </p:to>
                                    </p:set>
                                    <p:anim calcmode="lin" valueType="num">
                                      <p:cBhvr>
                                        <p:cTn id="36" dur="455" fill="hold">
                                          <p:stCondLst>
                                            <p:cond delay="455"/>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D2B7A612-920C-4583-AE97-3D3F25916D1E}"/>
              </a:ext>
            </a:extLst>
          </p:cNvPr>
          <p:cNvGrpSpPr/>
          <p:nvPr/>
        </p:nvGrpSpPr>
        <p:grpSpPr>
          <a:xfrm>
            <a:off x="1161143" y="0"/>
            <a:ext cx="10261600" cy="1430017"/>
            <a:chOff x="692006" y="116442"/>
            <a:chExt cx="11176173" cy="2919244"/>
          </a:xfrm>
        </p:grpSpPr>
        <p:sp>
          <p:nvSpPr>
            <p:cNvPr id="17" name="矩形 16">
              <a:extLst>
                <a:ext uri="{FF2B5EF4-FFF2-40B4-BE49-F238E27FC236}">
                  <a16:creationId xmlns:a16="http://schemas.microsoft.com/office/drawing/2014/main" id="{FED634DA-CA32-4E71-A245-C6080A91644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EBFB435B-0DB8-43CD-AF8A-8A39B376E82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6" name="图片 5">
            <a:extLst>
              <a:ext uri="{FF2B5EF4-FFF2-40B4-BE49-F238E27FC236}">
                <a16:creationId xmlns:a16="http://schemas.microsoft.com/office/drawing/2014/main" id="{3491EEDD-CFBC-4684-829D-77990CEC8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0359" y="4864427"/>
            <a:ext cx="2607768" cy="1977845"/>
          </a:xfrm>
          <a:prstGeom prst="rect">
            <a:avLst/>
          </a:prstGeom>
        </p:spPr>
      </p:pic>
      <p:pic>
        <p:nvPicPr>
          <p:cNvPr id="26" name="图片 25">
            <a:extLst>
              <a:ext uri="{FF2B5EF4-FFF2-40B4-BE49-F238E27FC236}">
                <a16:creationId xmlns:a16="http://schemas.microsoft.com/office/drawing/2014/main" id="{ADFDA202-EF32-4B64-984A-19CDA5DF0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2106611" cy="4484914"/>
          </a:xfrm>
          <a:prstGeom prst="rect">
            <a:avLst/>
          </a:prstGeom>
        </p:spPr>
      </p:pic>
      <p:pic>
        <p:nvPicPr>
          <p:cNvPr id="29" name="图片 28">
            <a:extLst>
              <a:ext uri="{FF2B5EF4-FFF2-40B4-BE49-F238E27FC236}">
                <a16:creationId xmlns:a16="http://schemas.microsoft.com/office/drawing/2014/main" id="{7D798B31-56CC-4B6F-8642-045F69162A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0085389" y="0"/>
            <a:ext cx="2106611" cy="4484914"/>
          </a:xfrm>
          <a:prstGeom prst="rect">
            <a:avLst/>
          </a:prstGeom>
        </p:spPr>
      </p:pic>
      <p:sp>
        <p:nvSpPr>
          <p:cNvPr id="24" name="文本框 14">
            <a:extLst>
              <a:ext uri="{FF2B5EF4-FFF2-40B4-BE49-F238E27FC236}">
                <a16:creationId xmlns:a16="http://schemas.microsoft.com/office/drawing/2014/main" id="{7F9C2B1E-6773-4F11-AB14-B2FF4EB1FD36}"/>
              </a:ext>
            </a:extLst>
          </p:cNvPr>
          <p:cNvSpPr txBox="1"/>
          <p:nvPr/>
        </p:nvSpPr>
        <p:spPr>
          <a:xfrm>
            <a:off x="1503975" y="125925"/>
            <a:ext cx="9552430" cy="1077218"/>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002060"/>
                </a:solidFill>
                <a:latin typeface="UTM French Vanilla" panose="02040603050506020204" pitchFamily="18" charset="0"/>
              </a:rPr>
              <a:t>c) Trong truyện cổ tích Cây khế, người em chăm chỉ, hiền lành, còn                              ...</a:t>
            </a:r>
          </a:p>
        </p:txBody>
      </p:sp>
      <p:pic>
        <p:nvPicPr>
          <p:cNvPr id="2" name="Picture 1">
            <a:extLst>
              <a:ext uri="{FF2B5EF4-FFF2-40B4-BE49-F238E27FC236}">
                <a16:creationId xmlns:a16="http://schemas.microsoft.com/office/drawing/2014/main" id="{127FF546-97DD-40CC-AB3A-A8A6BEC00D36}"/>
              </a:ext>
            </a:extLst>
          </p:cNvPr>
          <p:cNvPicPr>
            <a:picLocks noChangeAspect="1"/>
          </p:cNvPicPr>
          <p:nvPr/>
        </p:nvPicPr>
        <p:blipFill>
          <a:blip r:embed="rId4"/>
          <a:stretch>
            <a:fillRect/>
          </a:stretch>
        </p:blipFill>
        <p:spPr>
          <a:xfrm>
            <a:off x="2490087" y="1498855"/>
            <a:ext cx="7211826" cy="5343416"/>
          </a:xfrm>
          <a:prstGeom prst="rect">
            <a:avLst/>
          </a:prstGeom>
          <a:ln>
            <a:noFill/>
          </a:ln>
          <a:effectLst>
            <a:outerShdw blurRad="292100" dist="139700" dir="2700000" algn="tl" rotWithShape="0">
              <a:srgbClr val="333333">
                <a:alpha val="65000"/>
              </a:srgbClr>
            </a:outerShdw>
          </a:effectLst>
        </p:spPr>
      </p:pic>
      <p:pic>
        <p:nvPicPr>
          <p:cNvPr id="31" name="图片 8">
            <a:extLst>
              <a:ext uri="{FF2B5EF4-FFF2-40B4-BE49-F238E27FC236}">
                <a16:creationId xmlns:a16="http://schemas.microsoft.com/office/drawing/2014/main" id="{91432377-D35F-47A2-B21D-3242DE7045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2463726"/>
            <a:ext cx="2490088" cy="4394274"/>
          </a:xfrm>
          <a:prstGeom prst="rect">
            <a:avLst/>
          </a:prstGeom>
        </p:spPr>
      </p:pic>
      <p:sp>
        <p:nvSpPr>
          <p:cNvPr id="32" name="文本框 14">
            <a:extLst>
              <a:ext uri="{FF2B5EF4-FFF2-40B4-BE49-F238E27FC236}">
                <a16:creationId xmlns:a16="http://schemas.microsoft.com/office/drawing/2014/main" id="{7A349D85-6080-434E-A5C4-01B7B0D1F48E}"/>
              </a:ext>
            </a:extLst>
          </p:cNvPr>
          <p:cNvSpPr txBox="1"/>
          <p:nvPr/>
        </p:nvSpPr>
        <p:spPr>
          <a:xfrm>
            <a:off x="1503976" y="682171"/>
            <a:ext cx="5259682" cy="584775"/>
          </a:xfrm>
          <a:prstGeom prst="rect">
            <a:avLst/>
          </a:prstGeom>
          <a:solidFill>
            <a:schemeClr val="bg1"/>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FF0000"/>
                </a:solidFill>
                <a:latin typeface="UTM French Vanilla" panose="02040603050506020204" pitchFamily="18" charset="0"/>
              </a:rPr>
              <a:t>người anh thì tham lam, lười biếng.</a:t>
            </a:r>
          </a:p>
        </p:txBody>
      </p:sp>
    </p:spTree>
    <p:extLst>
      <p:ext uri="{BB962C8B-B14F-4D97-AF65-F5344CB8AC3E}">
        <p14:creationId xmlns:p14="http://schemas.microsoft.com/office/powerpoint/2010/main" val="7122240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par>
                                <p:cTn id="12" presetID="22" presetClass="entr" presetSubtype="1"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10000"/>
                                  </p:iterate>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D2B7A612-920C-4583-AE97-3D3F25916D1E}"/>
              </a:ext>
            </a:extLst>
          </p:cNvPr>
          <p:cNvGrpSpPr/>
          <p:nvPr/>
        </p:nvGrpSpPr>
        <p:grpSpPr>
          <a:xfrm>
            <a:off x="1161143" y="0"/>
            <a:ext cx="10261600" cy="1091357"/>
            <a:chOff x="692006" y="116442"/>
            <a:chExt cx="11176173" cy="2919244"/>
          </a:xfrm>
        </p:grpSpPr>
        <p:sp>
          <p:nvSpPr>
            <p:cNvPr id="17" name="矩形 16">
              <a:extLst>
                <a:ext uri="{FF2B5EF4-FFF2-40B4-BE49-F238E27FC236}">
                  <a16:creationId xmlns:a16="http://schemas.microsoft.com/office/drawing/2014/main" id="{FED634DA-CA32-4E71-A245-C6080A91644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EBFB435B-0DB8-43CD-AF8A-8A39B376E82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2" name="图片 21">
            <a:extLst>
              <a:ext uri="{FF2B5EF4-FFF2-40B4-BE49-F238E27FC236}">
                <a16:creationId xmlns:a16="http://schemas.microsoft.com/office/drawing/2014/main" id="{69435246-66C5-4677-9CA6-B66FAA0C24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777263" y="5760042"/>
            <a:ext cx="1893936" cy="1082230"/>
          </a:xfrm>
          <a:prstGeom prst="rect">
            <a:avLst/>
          </a:prstGeom>
        </p:spPr>
      </p:pic>
      <p:pic>
        <p:nvPicPr>
          <p:cNvPr id="26" name="图片 25">
            <a:extLst>
              <a:ext uri="{FF2B5EF4-FFF2-40B4-BE49-F238E27FC236}">
                <a16:creationId xmlns:a16="http://schemas.microsoft.com/office/drawing/2014/main" id="{ADFDA202-EF32-4B64-984A-19CDA5DF0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2106611" cy="4484914"/>
          </a:xfrm>
          <a:prstGeom prst="rect">
            <a:avLst/>
          </a:prstGeom>
        </p:spPr>
      </p:pic>
      <p:pic>
        <p:nvPicPr>
          <p:cNvPr id="29" name="图片 28">
            <a:extLst>
              <a:ext uri="{FF2B5EF4-FFF2-40B4-BE49-F238E27FC236}">
                <a16:creationId xmlns:a16="http://schemas.microsoft.com/office/drawing/2014/main" id="{7D798B31-56CC-4B6F-8642-045F69162A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0085389" y="0"/>
            <a:ext cx="2106611" cy="4484914"/>
          </a:xfrm>
          <a:prstGeom prst="rect">
            <a:avLst/>
          </a:prstGeom>
        </p:spPr>
      </p:pic>
      <p:sp>
        <p:nvSpPr>
          <p:cNvPr id="25" name="文本框 14">
            <a:extLst>
              <a:ext uri="{FF2B5EF4-FFF2-40B4-BE49-F238E27FC236}">
                <a16:creationId xmlns:a16="http://schemas.microsoft.com/office/drawing/2014/main" id="{DFAE291A-56F3-4AA2-A106-F6DEF7663267}"/>
              </a:ext>
            </a:extLst>
          </p:cNvPr>
          <p:cNvSpPr txBox="1"/>
          <p:nvPr/>
        </p:nvSpPr>
        <p:spPr>
          <a:xfrm>
            <a:off x="1486994" y="230683"/>
            <a:ext cx="3730465"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a:solidFill>
                  <a:srgbClr val="002060"/>
                </a:solidFill>
                <a:latin typeface="UTM French Vanilla" panose="02040603050506020204" pitchFamily="18" charset="0"/>
              </a:rPr>
              <a:t>d) Vì trời mưa to ...</a:t>
            </a:r>
          </a:p>
        </p:txBody>
      </p:sp>
      <p:sp>
        <p:nvSpPr>
          <p:cNvPr id="31" name="文本框 14">
            <a:extLst>
              <a:ext uri="{FF2B5EF4-FFF2-40B4-BE49-F238E27FC236}">
                <a16:creationId xmlns:a16="http://schemas.microsoft.com/office/drawing/2014/main" id="{49806BA2-C4C4-4718-B16A-00F757703B2D}"/>
              </a:ext>
            </a:extLst>
          </p:cNvPr>
          <p:cNvSpPr txBox="1"/>
          <p:nvPr/>
        </p:nvSpPr>
        <p:spPr>
          <a:xfrm>
            <a:off x="4342699" y="230683"/>
            <a:ext cx="3544001" cy="646331"/>
          </a:xfrm>
          <a:prstGeom prst="rect">
            <a:avLst/>
          </a:prstGeom>
          <a:solidFill>
            <a:schemeClr val="bg1"/>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a:solidFill>
                  <a:srgbClr val="FF0000"/>
                </a:solidFill>
                <a:latin typeface="UTM French Vanilla" panose="02040603050506020204" pitchFamily="18" charset="0"/>
              </a:rPr>
              <a:t>nên em đi học muộn.</a:t>
            </a:r>
          </a:p>
        </p:txBody>
      </p:sp>
      <p:pic>
        <p:nvPicPr>
          <p:cNvPr id="3" name="Picture 2">
            <a:extLst>
              <a:ext uri="{FF2B5EF4-FFF2-40B4-BE49-F238E27FC236}">
                <a16:creationId xmlns:a16="http://schemas.microsoft.com/office/drawing/2014/main" id="{2033437D-5599-4C4D-BC28-266A47DB932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67" b="92037" l="26429" r="74000">
                        <a14:foregroundMark x1="38857" y1="16481" x2="38857" y2="24074"/>
                        <a14:foregroundMark x1="55143" y1="13704" x2="49714" y2="21296"/>
                        <a14:foregroundMark x1="58571" y1="17593" x2="55143" y2="24630"/>
                        <a14:foregroundMark x1="56571" y1="20185" x2="50857" y2="22593"/>
                        <a14:foregroundMark x1="40286" y1="13519" x2="34857" y2="14259"/>
                        <a14:foregroundMark x1="36857" y1="12963" x2="34286" y2="16296"/>
                        <a14:foregroundMark x1="38000" y1="12407" x2="36286" y2="17222"/>
                        <a14:foregroundMark x1="46000" y1="5741" x2="46000" y2="5741"/>
                        <a14:foregroundMark x1="46286" y1="1667" x2="46286" y2="1667"/>
                        <a14:foregroundMark x1="26571" y1="45000" x2="26571" y2="45000"/>
                        <a14:foregroundMark x1="74000" y1="43704" x2="74000" y2="43704"/>
                        <a14:foregroundMark x1="58286" y1="90185" x2="58286" y2="90185"/>
                        <a14:foregroundMark x1="32571" y1="90000" x2="41143" y2="87593"/>
                        <a14:foregroundMark x1="59429" y1="86111" x2="59429" y2="87778"/>
                        <a14:foregroundMark x1="59714" y1="83148" x2="59714" y2="83704"/>
                        <a14:foregroundMark x1="41429" y1="85741" x2="37714" y2="89444"/>
                        <a14:foregroundMark x1="33714" y1="92037" x2="33714" y2="92037"/>
                        <a14:foregroundMark x1="28571" y1="91481" x2="40714" y2="91481"/>
                        <a14:foregroundMark x1="40714" y1="91481" x2="45429" y2="90556"/>
                        <a14:foregroundMark x1="51714" y1="91667" x2="63000" y2="90463"/>
                        <a14:foregroundMark x1="63000" y1="90463" x2="64286" y2="89630"/>
                      </a14:backgroundRemoval>
                    </a14:imgEffect>
                  </a14:imgLayer>
                </a14:imgProps>
              </a:ext>
            </a:extLst>
          </a:blip>
          <a:srcRect l="22000" r="20270" b="7592"/>
          <a:stretch/>
        </p:blipFill>
        <p:spPr>
          <a:xfrm>
            <a:off x="8851819" y="2987348"/>
            <a:ext cx="1520116" cy="3754157"/>
          </a:xfrm>
          <a:prstGeom prst="rect">
            <a:avLst/>
          </a:prstGeom>
        </p:spPr>
      </p:pic>
      <p:pic>
        <p:nvPicPr>
          <p:cNvPr id="32" name="图片 6">
            <a:extLst>
              <a:ext uri="{FF2B5EF4-FFF2-40B4-BE49-F238E27FC236}">
                <a16:creationId xmlns:a16="http://schemas.microsoft.com/office/drawing/2014/main" id="{72D3B71A-CDFC-4607-9C38-78DC88420F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061066" y="1091357"/>
            <a:ext cx="4051342" cy="5047612"/>
          </a:xfrm>
          <a:prstGeom prst="rect">
            <a:avLst/>
          </a:prstGeom>
        </p:spPr>
      </p:pic>
      <p:pic>
        <p:nvPicPr>
          <p:cNvPr id="6" name="图片 5">
            <a:extLst>
              <a:ext uri="{FF2B5EF4-FFF2-40B4-BE49-F238E27FC236}">
                <a16:creationId xmlns:a16="http://schemas.microsoft.com/office/drawing/2014/main" id="{3491EEDD-CFBC-4684-829D-77990CEC84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0359" y="4864427"/>
            <a:ext cx="2607768" cy="1977845"/>
          </a:xfrm>
          <a:prstGeom prst="rect">
            <a:avLst/>
          </a:prstGeom>
        </p:spPr>
      </p:pic>
      <p:sp>
        <p:nvSpPr>
          <p:cNvPr id="4" name="Rectangle 3">
            <a:extLst>
              <a:ext uri="{FF2B5EF4-FFF2-40B4-BE49-F238E27FC236}">
                <a16:creationId xmlns:a16="http://schemas.microsoft.com/office/drawing/2014/main" id="{24CFD146-65A1-4945-8B4F-DBF8E247F1AB}"/>
              </a:ext>
            </a:extLst>
          </p:cNvPr>
          <p:cNvSpPr/>
          <p:nvPr/>
        </p:nvSpPr>
        <p:spPr>
          <a:xfrm>
            <a:off x="5145707" y="3244334"/>
            <a:ext cx="1313565" cy="369332"/>
          </a:xfrm>
          <a:prstGeom prst="rect">
            <a:avLst/>
          </a:prstGeom>
        </p:spPr>
        <p:txBody>
          <a:bodyPr wrap="none">
            <a:spAutoFit/>
          </a:bodyPr>
          <a:lstStyle/>
          <a:p>
            <a:r>
              <a:rPr lang="en-US" altLang="en-US" dirty="0">
                <a:solidFill>
                  <a:srgbClr val="002060"/>
                </a:solidFill>
                <a:latin typeface="UTM French Vanilla" panose="02040603050506020204" pitchFamily="18" charset="0"/>
              </a:rPr>
              <a:t>VIDEO MƯA</a:t>
            </a:r>
            <a:endParaRPr lang="en-US" dirty="0"/>
          </a:p>
        </p:txBody>
      </p:sp>
    </p:spTree>
    <p:extLst>
      <p:ext uri="{BB962C8B-B14F-4D97-AF65-F5344CB8AC3E}">
        <p14:creationId xmlns:p14="http://schemas.microsoft.com/office/powerpoint/2010/main" val="382008502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par>
                                <p:cTn id="12" presetID="22" presetClass="entr" presetSubtype="1"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 presetClass="entr" presetSubtype="2"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fill="hold"/>
                                        <p:tgtEl>
                                          <p:spTgt spid="32"/>
                                        </p:tgtEl>
                                        <p:attrNameLst>
                                          <p:attrName>ppt_x</p:attrName>
                                        </p:attrNameLst>
                                      </p:cBhvr>
                                      <p:tavLst>
                                        <p:tav tm="0">
                                          <p:val>
                                            <p:strVal val="1+#ppt_w/2"/>
                                          </p:val>
                                        </p:tav>
                                        <p:tav tm="100000">
                                          <p:val>
                                            <p:strVal val="#ppt_x"/>
                                          </p:val>
                                        </p:tav>
                                      </p:tavLst>
                                    </p:anim>
                                    <p:anim calcmode="lin" valueType="num">
                                      <p:cBhvr additive="base">
                                        <p:cTn id="23" dur="1000" fill="hold"/>
                                        <p:tgtEl>
                                          <p:spTgt spid="3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 fill="hold"/>
                                        <p:tgtEl>
                                          <p:spTgt spid="3"/>
                                        </p:tgtEl>
                                        <p:attrNameLst>
                                          <p:attrName>ppt_x</p:attrName>
                                        </p:attrNameLst>
                                      </p:cBhvr>
                                      <p:tavLst>
                                        <p:tav tm="0">
                                          <p:val>
                                            <p:strVal val="1+#ppt_w/2"/>
                                          </p:val>
                                        </p:tav>
                                        <p:tav tm="100000">
                                          <p:val>
                                            <p:strVal val="#ppt_x"/>
                                          </p:val>
                                        </p:tav>
                                      </p:tavLst>
                                    </p:anim>
                                    <p:anim calcmode="lin" valueType="num">
                                      <p:cBhvr additive="base">
                                        <p:cTn id="27"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164E429-6768-4497-A502-B4E1AD218A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7" y="5380212"/>
            <a:ext cx="1262487" cy="1239186"/>
          </a:xfrm>
          <a:prstGeom prst="rect">
            <a:avLst/>
          </a:prstGeom>
        </p:spPr>
      </p:pic>
      <p:pic>
        <p:nvPicPr>
          <p:cNvPr id="5" name="图片 4">
            <a:extLst>
              <a:ext uri="{FF2B5EF4-FFF2-40B4-BE49-F238E27FC236}">
                <a16:creationId xmlns:a16="http://schemas.microsoft.com/office/drawing/2014/main" id="{723EF092-E474-4370-AEE7-1795EF20AD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640913"/>
            <a:ext cx="2102415" cy="1201359"/>
          </a:xfrm>
          <a:prstGeom prst="rect">
            <a:avLst/>
          </a:prstGeom>
        </p:spPr>
      </p:pic>
      <p:pic>
        <p:nvPicPr>
          <p:cNvPr id="10" name="图片 9">
            <a:extLst>
              <a:ext uri="{FF2B5EF4-FFF2-40B4-BE49-F238E27FC236}">
                <a16:creationId xmlns:a16="http://schemas.microsoft.com/office/drawing/2014/main" id="{64001A17-5103-4CE9-9DDB-A9A0A627A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59" y="3692791"/>
            <a:ext cx="4372281" cy="3165209"/>
          </a:xfrm>
          <a:prstGeom prst="rect">
            <a:avLst/>
          </a:prstGeom>
        </p:spPr>
      </p:pic>
      <p:pic>
        <p:nvPicPr>
          <p:cNvPr id="7" name="图片 6">
            <a:extLst>
              <a:ext uri="{FF2B5EF4-FFF2-40B4-BE49-F238E27FC236}">
                <a16:creationId xmlns:a16="http://schemas.microsoft.com/office/drawing/2014/main" id="{84DA1253-7BFC-44A6-A8FC-F7A23ED213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8218" y="4032624"/>
            <a:ext cx="1894239" cy="2541638"/>
          </a:xfrm>
          <a:prstGeom prst="rect">
            <a:avLst/>
          </a:prstGeom>
          <a:noFill/>
          <a:ln w="9525">
            <a:noFill/>
            <a:miter lim="800000"/>
            <a:headEnd/>
            <a:tailEnd/>
          </a:ln>
        </p:spPr>
      </p:pic>
      <p:pic>
        <p:nvPicPr>
          <p:cNvPr id="15" name="图片 14">
            <a:extLst>
              <a:ext uri="{FF2B5EF4-FFF2-40B4-BE49-F238E27FC236}">
                <a16:creationId xmlns:a16="http://schemas.microsoft.com/office/drawing/2014/main" id="{BA2E2CA7-E51B-4D7E-A77B-66B04AD82A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516816" y="3766376"/>
            <a:ext cx="2736966" cy="2718659"/>
          </a:xfrm>
          <a:prstGeom prst="rect">
            <a:avLst/>
          </a:prstGeom>
          <a:noFill/>
          <a:ln w="9525">
            <a:noFill/>
            <a:miter lim="800000"/>
            <a:headEnd/>
            <a:tailEnd/>
          </a:ln>
        </p:spPr>
      </p:pic>
      <p:grpSp>
        <p:nvGrpSpPr>
          <p:cNvPr id="20" name="组合 19">
            <a:extLst>
              <a:ext uri="{FF2B5EF4-FFF2-40B4-BE49-F238E27FC236}">
                <a16:creationId xmlns:a16="http://schemas.microsoft.com/office/drawing/2014/main" id="{D2B7A612-920C-4583-AE97-3D3F25916D1E}"/>
              </a:ext>
            </a:extLst>
          </p:cNvPr>
          <p:cNvGrpSpPr/>
          <p:nvPr/>
        </p:nvGrpSpPr>
        <p:grpSpPr>
          <a:xfrm>
            <a:off x="1161143" y="0"/>
            <a:ext cx="10261600" cy="3764614"/>
            <a:chOff x="692006" y="116442"/>
            <a:chExt cx="11176173" cy="2919244"/>
          </a:xfrm>
        </p:grpSpPr>
        <p:sp>
          <p:nvSpPr>
            <p:cNvPr id="17" name="矩形 16">
              <a:extLst>
                <a:ext uri="{FF2B5EF4-FFF2-40B4-BE49-F238E27FC236}">
                  <a16:creationId xmlns:a16="http://schemas.microsoft.com/office/drawing/2014/main" id="{FED634DA-CA32-4E71-A245-C6080A91644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EBFB435B-0DB8-43CD-AF8A-8A39B376E82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6" name="文本框 15">
            <a:extLst>
              <a:ext uri="{FF2B5EF4-FFF2-40B4-BE49-F238E27FC236}">
                <a16:creationId xmlns:a16="http://schemas.microsoft.com/office/drawing/2014/main" id="{F3AABDD4-02A1-45F5-8EA7-9A3EA3891D69}"/>
              </a:ext>
            </a:extLst>
          </p:cNvPr>
          <p:cNvSpPr txBox="1"/>
          <p:nvPr/>
        </p:nvSpPr>
        <p:spPr>
          <a:xfrm>
            <a:off x="1621004" y="202851"/>
            <a:ext cx="9632778"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C05C1D"/>
                </a:solidFill>
                <a:latin typeface="UTM French Vanilla" panose="02040603050506020204" pitchFamily="18" charset="0"/>
              </a:rPr>
              <a:t>Bài 3. Thêm một vế câu vào chỗ trống để tạo thành câu ghép:</a:t>
            </a:r>
          </a:p>
        </p:txBody>
      </p:sp>
      <p:pic>
        <p:nvPicPr>
          <p:cNvPr id="6" name="图片 5">
            <a:extLst>
              <a:ext uri="{FF2B5EF4-FFF2-40B4-BE49-F238E27FC236}">
                <a16:creationId xmlns:a16="http://schemas.microsoft.com/office/drawing/2014/main" id="{3491EEDD-CFBC-4684-829D-77990CEC84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0359" y="4864427"/>
            <a:ext cx="2607768" cy="1977845"/>
          </a:xfrm>
          <a:prstGeom prst="rect">
            <a:avLst/>
          </a:prstGeom>
        </p:spPr>
      </p:pic>
      <p:pic>
        <p:nvPicPr>
          <p:cNvPr id="21" name="图片 20">
            <a:extLst>
              <a:ext uri="{FF2B5EF4-FFF2-40B4-BE49-F238E27FC236}">
                <a16:creationId xmlns:a16="http://schemas.microsoft.com/office/drawing/2014/main" id="{77A14BAA-1A63-4F99-92C8-0E04EC1287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8008" y="6039179"/>
            <a:ext cx="749763" cy="735925"/>
          </a:xfrm>
          <a:prstGeom prst="rect">
            <a:avLst/>
          </a:prstGeom>
        </p:spPr>
      </p:pic>
      <p:pic>
        <p:nvPicPr>
          <p:cNvPr id="22" name="图片 21">
            <a:extLst>
              <a:ext uri="{FF2B5EF4-FFF2-40B4-BE49-F238E27FC236}">
                <a16:creationId xmlns:a16="http://schemas.microsoft.com/office/drawing/2014/main" id="{69435246-66C5-4677-9CA6-B66FAA0C242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777263" y="5760042"/>
            <a:ext cx="1893936" cy="1082230"/>
          </a:xfrm>
          <a:prstGeom prst="rect">
            <a:avLst/>
          </a:prstGeom>
        </p:spPr>
      </p:pic>
      <p:pic>
        <p:nvPicPr>
          <p:cNvPr id="26" name="图片 25">
            <a:extLst>
              <a:ext uri="{FF2B5EF4-FFF2-40B4-BE49-F238E27FC236}">
                <a16:creationId xmlns:a16="http://schemas.microsoft.com/office/drawing/2014/main" id="{ADFDA202-EF32-4B64-984A-19CDA5DF09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0" y="1"/>
            <a:ext cx="2106611" cy="4484914"/>
          </a:xfrm>
          <a:prstGeom prst="rect">
            <a:avLst/>
          </a:prstGeom>
        </p:spPr>
      </p:pic>
      <p:pic>
        <p:nvPicPr>
          <p:cNvPr id="29" name="图片 28">
            <a:extLst>
              <a:ext uri="{FF2B5EF4-FFF2-40B4-BE49-F238E27FC236}">
                <a16:creationId xmlns:a16="http://schemas.microsoft.com/office/drawing/2014/main" id="{7D798B31-56CC-4B6F-8642-045F69162A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flipH="1">
            <a:off x="10085389" y="0"/>
            <a:ext cx="2106611" cy="4484914"/>
          </a:xfrm>
          <a:prstGeom prst="rect">
            <a:avLst/>
          </a:prstGeom>
        </p:spPr>
      </p:pic>
      <p:sp>
        <p:nvSpPr>
          <p:cNvPr id="18" name="文本框 14">
            <a:extLst>
              <a:ext uri="{FF2B5EF4-FFF2-40B4-BE49-F238E27FC236}">
                <a16:creationId xmlns:a16="http://schemas.microsoft.com/office/drawing/2014/main" id="{5E55D548-1C60-4235-9E59-112F8A183890}"/>
              </a:ext>
            </a:extLst>
          </p:cNvPr>
          <p:cNvSpPr txBox="1"/>
          <p:nvPr/>
        </p:nvSpPr>
        <p:spPr>
          <a:xfrm>
            <a:off x="1489451" y="772811"/>
            <a:ext cx="9494671"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002060"/>
                </a:solidFill>
                <a:latin typeface="UTM French Vanilla" panose="02040603050506020204" pitchFamily="18" charset="0"/>
              </a:rPr>
              <a:t>a) Mùa xuân đã về, ...</a:t>
            </a:r>
          </a:p>
        </p:txBody>
      </p:sp>
      <p:sp>
        <p:nvSpPr>
          <p:cNvPr id="23" name="文本框 14">
            <a:extLst>
              <a:ext uri="{FF2B5EF4-FFF2-40B4-BE49-F238E27FC236}">
                <a16:creationId xmlns:a16="http://schemas.microsoft.com/office/drawing/2014/main" id="{F17D3746-11FA-4C5D-9B7C-FC4E6E9BC9A4}"/>
              </a:ext>
            </a:extLst>
          </p:cNvPr>
          <p:cNvSpPr txBox="1"/>
          <p:nvPr/>
        </p:nvSpPr>
        <p:spPr>
          <a:xfrm>
            <a:off x="1489451" y="1343537"/>
            <a:ext cx="9494671"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002060"/>
                </a:solidFill>
                <a:latin typeface="UTM French Vanilla" panose="02040603050506020204" pitchFamily="18" charset="0"/>
              </a:rPr>
              <a:t>b) Mặt trời mọc, ...</a:t>
            </a:r>
          </a:p>
        </p:txBody>
      </p:sp>
      <p:sp>
        <p:nvSpPr>
          <p:cNvPr id="24" name="文本框 14">
            <a:extLst>
              <a:ext uri="{FF2B5EF4-FFF2-40B4-BE49-F238E27FC236}">
                <a16:creationId xmlns:a16="http://schemas.microsoft.com/office/drawing/2014/main" id="{7F9C2B1E-6773-4F11-AB14-B2FF4EB1FD36}"/>
              </a:ext>
            </a:extLst>
          </p:cNvPr>
          <p:cNvSpPr txBox="1"/>
          <p:nvPr/>
        </p:nvSpPr>
        <p:spPr>
          <a:xfrm>
            <a:off x="1489451" y="1918337"/>
            <a:ext cx="9898724"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002060"/>
                </a:solidFill>
                <a:latin typeface="UTM French Vanilla" panose="02040603050506020204" pitchFamily="18" charset="0"/>
              </a:rPr>
              <a:t>c) Trong truyện cổ tích Cây khế, người em chăm chỉ, hiền lành, còn ...</a:t>
            </a:r>
          </a:p>
        </p:txBody>
      </p:sp>
      <p:sp>
        <p:nvSpPr>
          <p:cNvPr id="25" name="文本框 14">
            <a:extLst>
              <a:ext uri="{FF2B5EF4-FFF2-40B4-BE49-F238E27FC236}">
                <a16:creationId xmlns:a16="http://schemas.microsoft.com/office/drawing/2014/main" id="{DFAE291A-56F3-4AA2-A106-F6DEF7663267}"/>
              </a:ext>
            </a:extLst>
          </p:cNvPr>
          <p:cNvSpPr txBox="1"/>
          <p:nvPr/>
        </p:nvSpPr>
        <p:spPr>
          <a:xfrm>
            <a:off x="1489451" y="2978226"/>
            <a:ext cx="3946149"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002060"/>
                </a:solidFill>
                <a:latin typeface="UTM French Vanilla" panose="02040603050506020204" pitchFamily="18" charset="0"/>
              </a:rPr>
              <a:t>d) Vì trời mưa to ...</a:t>
            </a:r>
          </a:p>
        </p:txBody>
      </p:sp>
      <p:cxnSp>
        <p:nvCxnSpPr>
          <p:cNvPr id="27" name="Straight Connector 26">
            <a:extLst>
              <a:ext uri="{FF2B5EF4-FFF2-40B4-BE49-F238E27FC236}">
                <a16:creationId xmlns:a16="http://schemas.microsoft.com/office/drawing/2014/main" id="{F0B2F69C-95BD-45E1-ACBF-DD18D0C4D51A}"/>
              </a:ext>
            </a:extLst>
          </p:cNvPr>
          <p:cNvCxnSpPr>
            <a:cxnSpLocks/>
          </p:cNvCxnSpPr>
          <p:nvPr/>
        </p:nvCxnSpPr>
        <p:spPr>
          <a:xfrm>
            <a:off x="2832457" y="730637"/>
            <a:ext cx="2301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2A5339-8FFA-46D3-B255-3093EF26411C}"/>
              </a:ext>
            </a:extLst>
          </p:cNvPr>
          <p:cNvCxnSpPr>
            <a:cxnSpLocks/>
          </p:cNvCxnSpPr>
          <p:nvPr/>
        </p:nvCxnSpPr>
        <p:spPr>
          <a:xfrm>
            <a:off x="5204182" y="746738"/>
            <a:ext cx="18538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6A4E17-319C-4953-95E9-47EFF8B4892D}"/>
              </a:ext>
            </a:extLst>
          </p:cNvPr>
          <p:cNvCxnSpPr>
            <a:cxnSpLocks/>
          </p:cNvCxnSpPr>
          <p:nvPr/>
        </p:nvCxnSpPr>
        <p:spPr>
          <a:xfrm>
            <a:off x="7575907" y="762839"/>
            <a:ext cx="2720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文本框 14">
            <a:extLst>
              <a:ext uri="{FF2B5EF4-FFF2-40B4-BE49-F238E27FC236}">
                <a16:creationId xmlns:a16="http://schemas.microsoft.com/office/drawing/2014/main" id="{2A27D96A-124F-457C-ABC1-F285C04A150A}"/>
              </a:ext>
            </a:extLst>
          </p:cNvPr>
          <p:cNvSpPr txBox="1"/>
          <p:nvPr/>
        </p:nvSpPr>
        <p:spPr>
          <a:xfrm>
            <a:off x="4530746" y="772811"/>
            <a:ext cx="5385682" cy="584775"/>
          </a:xfrm>
          <a:prstGeom prst="rect">
            <a:avLst/>
          </a:prstGeom>
          <a:solidFill>
            <a:schemeClr val="bg1"/>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FF0000"/>
                </a:solidFill>
                <a:latin typeface="UTM French Vanilla" panose="02040603050506020204" pitchFamily="18" charset="0"/>
              </a:rPr>
              <a:t>muôn hoa khoe sắc thắm.</a:t>
            </a:r>
          </a:p>
        </p:txBody>
      </p:sp>
      <p:sp>
        <p:nvSpPr>
          <p:cNvPr id="32" name="文本框 14">
            <a:extLst>
              <a:ext uri="{FF2B5EF4-FFF2-40B4-BE49-F238E27FC236}">
                <a16:creationId xmlns:a16="http://schemas.microsoft.com/office/drawing/2014/main" id="{0F63FC4C-3B65-44C3-911C-EF051C7EACB2}"/>
              </a:ext>
            </a:extLst>
          </p:cNvPr>
          <p:cNvSpPr txBox="1"/>
          <p:nvPr/>
        </p:nvSpPr>
        <p:spPr>
          <a:xfrm>
            <a:off x="3983216" y="1343537"/>
            <a:ext cx="6757714" cy="584775"/>
          </a:xfrm>
          <a:prstGeom prst="rect">
            <a:avLst/>
          </a:prstGeom>
          <a:solidFill>
            <a:schemeClr val="bg1"/>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FF0000"/>
                </a:solidFill>
                <a:latin typeface="UTM French Vanilla" panose="02040603050506020204" pitchFamily="18" charset="0"/>
              </a:rPr>
              <a:t>chim chóc cất tiếng hót chào ngày mới.</a:t>
            </a:r>
          </a:p>
        </p:txBody>
      </p:sp>
      <p:sp>
        <p:nvSpPr>
          <p:cNvPr id="33" name="文本框 14">
            <a:extLst>
              <a:ext uri="{FF2B5EF4-FFF2-40B4-BE49-F238E27FC236}">
                <a16:creationId xmlns:a16="http://schemas.microsoft.com/office/drawing/2014/main" id="{A9B5C694-DA75-4EE9-9205-2B5853F719D2}"/>
              </a:ext>
            </a:extLst>
          </p:cNvPr>
          <p:cNvSpPr txBox="1"/>
          <p:nvPr/>
        </p:nvSpPr>
        <p:spPr>
          <a:xfrm>
            <a:off x="10779030" y="1918337"/>
            <a:ext cx="512852" cy="584775"/>
          </a:xfrm>
          <a:prstGeom prst="rect">
            <a:avLst/>
          </a:prstGeom>
          <a:solidFill>
            <a:schemeClr val="bg1"/>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latin typeface="UTM French Vanilla" panose="02040603050506020204" pitchFamily="18" charset="0"/>
              </a:rPr>
              <a:t>z</a:t>
            </a:r>
          </a:p>
        </p:txBody>
      </p:sp>
      <p:sp>
        <p:nvSpPr>
          <p:cNvPr id="34" name="文本框 14">
            <a:extLst>
              <a:ext uri="{FF2B5EF4-FFF2-40B4-BE49-F238E27FC236}">
                <a16:creationId xmlns:a16="http://schemas.microsoft.com/office/drawing/2014/main" id="{A87259A1-3ABA-48CC-A165-9D68086D3682}"/>
              </a:ext>
            </a:extLst>
          </p:cNvPr>
          <p:cNvSpPr txBox="1"/>
          <p:nvPr/>
        </p:nvSpPr>
        <p:spPr>
          <a:xfrm>
            <a:off x="1900905" y="2431289"/>
            <a:ext cx="5259682" cy="584775"/>
          </a:xfrm>
          <a:prstGeom prst="rect">
            <a:avLst/>
          </a:prstGeom>
          <a:solidFill>
            <a:schemeClr val="bg1"/>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FF0000"/>
                </a:solidFill>
                <a:latin typeface="UTM French Vanilla" panose="02040603050506020204" pitchFamily="18" charset="0"/>
              </a:rPr>
              <a:t>người anh thì tham lam, lười biếng.</a:t>
            </a:r>
          </a:p>
        </p:txBody>
      </p:sp>
      <p:sp>
        <p:nvSpPr>
          <p:cNvPr id="35" name="文本框 14">
            <a:extLst>
              <a:ext uri="{FF2B5EF4-FFF2-40B4-BE49-F238E27FC236}">
                <a16:creationId xmlns:a16="http://schemas.microsoft.com/office/drawing/2014/main" id="{5A8DDB05-DB04-45F6-B1E4-1A2A3B66565A}"/>
              </a:ext>
            </a:extLst>
          </p:cNvPr>
          <p:cNvSpPr txBox="1"/>
          <p:nvPr/>
        </p:nvSpPr>
        <p:spPr>
          <a:xfrm>
            <a:off x="4048228" y="2978226"/>
            <a:ext cx="3009797" cy="584775"/>
          </a:xfrm>
          <a:prstGeom prst="rect">
            <a:avLst/>
          </a:prstGeom>
          <a:solidFill>
            <a:schemeClr val="bg1"/>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FF0000"/>
                </a:solidFill>
                <a:latin typeface="UTM French Vanilla" panose="02040603050506020204" pitchFamily="18" charset="0"/>
              </a:rPr>
              <a:t>nên em đi học muộn.</a:t>
            </a:r>
          </a:p>
        </p:txBody>
      </p:sp>
    </p:spTree>
    <p:extLst>
      <p:ext uri="{BB962C8B-B14F-4D97-AF65-F5344CB8AC3E}">
        <p14:creationId xmlns:p14="http://schemas.microsoft.com/office/powerpoint/2010/main" val="6326831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22" presetClass="entr" presetSubtype="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par>
                          <p:cTn id="25" fill="hold">
                            <p:stCondLst>
                              <p:cond delay="2000"/>
                            </p:stCondLst>
                            <p:childTnLst>
                              <p:par>
                                <p:cTn id="26" presetID="10" presetClass="entr" presetSubtype="0" fill="hold" grpId="0" nodeType="afterEffect">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lt">
                                    <p:tmPct val="10000"/>
                                  </p:iterate>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iterate type="lt">
                                    <p:tmPct val="10000"/>
                                  </p:iterate>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lt">
                                    <p:tmPct val="10000"/>
                                  </p:iterate>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iterate type="lt">
                                    <p:tmPct val="10000"/>
                                  </p:iterate>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iterate type="lt">
                                    <p:tmPct val="10000"/>
                                  </p:iterate>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iterate type="lt">
                                    <p:tmPct val="10000"/>
                                  </p:iterate>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iterate type="lt">
                                    <p:tmPct val="10000"/>
                                  </p:iterate>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iterate type="lt">
                                    <p:tmPct val="10000"/>
                                  </p:iterate>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iterate type="lt">
                                    <p:tmPct val="10000"/>
                                  </p:iterate>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3" grpId="0"/>
      <p:bldP spid="24" grpId="0"/>
      <p:bldP spid="25" grpId="0"/>
      <p:bldP spid="31" grpId="0" animBg="1"/>
      <p:bldP spid="32" grpId="0" animBg="1"/>
      <p:bldP spid="33"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47921604-A4DF-4F4B-A079-A7CC258C7D8A}"/>
              </a:ext>
            </a:extLst>
          </p:cNvPr>
          <p:cNvSpPr txBox="1">
            <a:spLocks noChangeArrowheads="1"/>
          </p:cNvSpPr>
          <p:nvPr/>
        </p:nvSpPr>
        <p:spPr bwMode="auto">
          <a:xfrm>
            <a:off x="5470525" y="6894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13" name="图片 42">
            <a:extLst>
              <a:ext uri="{FF2B5EF4-FFF2-40B4-BE49-F238E27FC236}">
                <a16:creationId xmlns:a16="http://schemas.microsoft.com/office/drawing/2014/main" id="{E6653106-E712-4BF8-8ABF-D77FDFE398F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74" b="99370" l="9873" r="98248">
                        <a14:foregroundMark x1="31529" y1="80042" x2="31529" y2="80042"/>
                        <a14:foregroundMark x1="24204" y1="94118" x2="35828" y2="92227"/>
                        <a14:foregroundMark x1="18312" y1="96218" x2="22771" y2="92227"/>
                        <a14:foregroundMark x1="24204" y1="99370" x2="73885" y2="90966"/>
                        <a14:foregroundMark x1="92834" y1="62815" x2="94745" y2="89076"/>
                        <a14:foregroundMark x1="98248" y1="70378" x2="96338" y2="91597"/>
                        <a14:backgroundMark x1="51433" y1="22269" x2="51433" y2="22269"/>
                        <a14:backgroundMark x1="45541" y1="25420" x2="45064" y2="43487"/>
                        <a14:backgroundMark x1="41720" y1="15126" x2="44586" y2="63445"/>
                        <a14:backgroundMark x1="43631" y1="28782" x2="47134" y2="71008"/>
                        <a14:backgroundMark x1="48089" y1="49790" x2="49522" y2="63445"/>
                        <a14:backgroundMark x1="63217" y1="19748" x2="60191" y2="51891"/>
                        <a14:backgroundMark x1="64650" y1="25420" x2="64650" y2="57563"/>
                        <a14:backgroundMark x1="58758" y1="61345" x2="60669" y2="61345"/>
                        <a14:backgroundMark x1="71497" y1="52521" x2="69427" y2="52521"/>
                        <a14:backgroundMark x1="81210" y1="13866" x2="81210" y2="38235"/>
                        <a14:backgroundMark x1="79777" y1="13866" x2="78662" y2="39706"/>
                        <a14:backgroundMark x1="86465" y1="13235" x2="87420" y2="47269"/>
                        <a14:backgroundMark x1="79777" y1="42227" x2="79777" y2="47899"/>
                        <a14:backgroundMark x1="42197" y1="19118" x2="42675" y2="58824"/>
                        <a14:backgroundMark x1="60191" y1="61345" x2="54936" y2="58824"/>
                        <a14:backgroundMark x1="61624" y1="64076" x2="75318" y2="58193"/>
                        <a14:backgroundMark x1="25159" y1="37605" x2="25159" y2="37605"/>
                        <a14:backgroundMark x1="26592" y1="33824" x2="28025" y2="60084"/>
                        <a14:backgroundMark x1="21815" y1="35714" x2="25159" y2="49790"/>
                        <a14:backgroundMark x1="23726" y1="46639" x2="30096" y2="61345"/>
                        <a14:backgroundMark x1="29618" y1="63445" x2="31051" y2="69118"/>
                        <a14:backgroundMark x1="28025" y1="63445" x2="31529" y2="71008"/>
                        <a14:backgroundMark x1="31051" y1="72899" x2="28503" y2="72269"/>
                        <a14:backgroundMark x1="13535" y1="74370" x2="13535" y2="74370"/>
                        <a14:backgroundMark x1="15924" y1="80042" x2="15924" y2="80042"/>
                        <a14:backgroundMark x1="77229" y1="52731" x2="53822" y2="65966"/>
                        <a14:backgroundMark x1="26592" y1="38655" x2="28185" y2="38655"/>
                        <a14:backgroundMark x1="49363" y1="72479" x2="60032" y2="60084"/>
                        <a14:backgroundMark x1="49363" y1="72479" x2="53344" y2="69538"/>
                      </a14:backgroundRemoval>
                    </a14:imgEffect>
                  </a14:imgLayer>
                </a14:imgProps>
              </a:ext>
              <a:ext uri="{28A0092B-C50C-407E-A947-70E740481C1C}">
                <a14:useLocalDpi xmlns:a14="http://schemas.microsoft.com/office/drawing/2010/main" val="0"/>
              </a:ext>
            </a:extLst>
          </a:blip>
          <a:stretch>
            <a:fillRect/>
          </a:stretch>
        </p:blipFill>
        <p:spPr>
          <a:xfrm flipH="1">
            <a:off x="1669912" y="5199004"/>
            <a:ext cx="2187369" cy="1658996"/>
          </a:xfrm>
          <a:prstGeom prst="rect">
            <a:avLst/>
          </a:prstGeom>
        </p:spPr>
      </p:pic>
      <p:pic>
        <p:nvPicPr>
          <p:cNvPr id="6" name="图片 5">
            <a:extLst>
              <a:ext uri="{FF2B5EF4-FFF2-40B4-BE49-F238E27FC236}">
                <a16:creationId xmlns:a16="http://schemas.microsoft.com/office/drawing/2014/main" id="{712A19B7-0515-4D46-B951-3C6F7974F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20200" y="0"/>
            <a:ext cx="2971800" cy="1838395"/>
          </a:xfrm>
          <a:prstGeom prst="rect">
            <a:avLst/>
          </a:prstGeom>
        </p:spPr>
      </p:pic>
      <p:pic>
        <p:nvPicPr>
          <p:cNvPr id="7" name="图片 12">
            <a:extLst>
              <a:ext uri="{FF2B5EF4-FFF2-40B4-BE49-F238E27FC236}">
                <a16:creationId xmlns:a16="http://schemas.microsoft.com/office/drawing/2014/main" id="{FE719B40-9991-4922-890A-6F45FFBA1B0C}"/>
              </a:ext>
            </a:extLst>
          </p:cNvPr>
          <p:cNvPicPr>
            <a:picLocks noChangeAspect="1"/>
          </p:cNvPicPr>
          <p:nvPr/>
        </p:nvPicPr>
        <p:blipFill rotWithShape="1">
          <a:blip r:embed="rId5">
            <a:extLst>
              <a:ext uri="{28A0092B-C50C-407E-A947-70E740481C1C}">
                <a14:useLocalDpi xmlns:a14="http://schemas.microsoft.com/office/drawing/2010/main" val="0"/>
              </a:ext>
            </a:extLst>
          </a:blip>
          <a:srcRect r="72976"/>
          <a:stretch/>
        </p:blipFill>
        <p:spPr>
          <a:xfrm>
            <a:off x="0" y="5022338"/>
            <a:ext cx="2763597" cy="1835661"/>
          </a:xfrm>
          <a:prstGeom prst="rect">
            <a:avLst/>
          </a:prstGeom>
        </p:spPr>
      </p:pic>
      <p:pic>
        <p:nvPicPr>
          <p:cNvPr id="10" name="图片 5">
            <a:extLst>
              <a:ext uri="{FF2B5EF4-FFF2-40B4-BE49-F238E27FC236}">
                <a16:creationId xmlns:a16="http://schemas.microsoft.com/office/drawing/2014/main" id="{AAC81603-B73A-4F97-B969-69B1A779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971800" cy="1838395"/>
          </a:xfrm>
          <a:prstGeom prst="rect">
            <a:avLst/>
          </a:prstGeom>
        </p:spPr>
      </p:pic>
      <p:sp>
        <p:nvSpPr>
          <p:cNvPr id="9" name="TextBox 8">
            <a:extLst>
              <a:ext uri="{FF2B5EF4-FFF2-40B4-BE49-F238E27FC236}">
                <a16:creationId xmlns:a16="http://schemas.microsoft.com/office/drawing/2014/main" id="{ACF75209-B59D-44A3-9347-29E5F73F15E3}"/>
              </a:ext>
            </a:extLst>
          </p:cNvPr>
          <p:cNvSpPr txBox="1"/>
          <p:nvPr/>
        </p:nvSpPr>
        <p:spPr>
          <a:xfrm>
            <a:off x="1724025" y="20045"/>
            <a:ext cx="8743950" cy="1328023"/>
          </a:xfrm>
          <a:prstGeom prst="roundRect">
            <a:avLst/>
          </a:prstGeom>
          <a:solidFill>
            <a:schemeClr val="bg1">
              <a:alpha val="40000"/>
            </a:schemeClr>
          </a:solid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a:t>
            </a: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Tìm câu ghép trong đoạn văn dưới đây. Xác định các vế câu trong từng câu ghép</a:t>
            </a:r>
            <a:r>
              <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11" name="图片 42">
            <a:extLst>
              <a:ext uri="{FF2B5EF4-FFF2-40B4-BE49-F238E27FC236}">
                <a16:creationId xmlns:a16="http://schemas.microsoft.com/office/drawing/2014/main" id="{8425C70F-C070-4D7D-AA1A-FB5F2579C3D2}"/>
              </a:ext>
            </a:extLst>
          </p:cNvPr>
          <p:cNvPicPr>
            <a:picLocks noChangeAspect="1"/>
          </p:cNvPicPr>
          <p:nvPr/>
        </p:nvPicPr>
        <p:blipFill>
          <a:blip r:embed="rId6" cstate="print">
            <a:extLst>
              <a:ext uri="{BEBA8EAE-BF5A-486C-A8C5-ECC9F3942E4B}">
                <a14:imgProps xmlns:a14="http://schemas.microsoft.com/office/drawing/2010/main">
                  <a14:imgLayer r:embed="rId3">
                    <a14:imgEffect>
                      <a14:backgroundRemoval t="9874" b="99370" l="9873" r="98248">
                        <a14:foregroundMark x1="31529" y1="80042" x2="31529" y2="80042"/>
                        <a14:foregroundMark x1="24204" y1="94118" x2="35828" y2="92227"/>
                        <a14:foregroundMark x1="18312" y1="96218" x2="22771" y2="92227"/>
                        <a14:foregroundMark x1="24204" y1="99370" x2="73885" y2="90966"/>
                        <a14:foregroundMark x1="92834" y1="62815" x2="94745" y2="89076"/>
                        <a14:foregroundMark x1="98248" y1="70378" x2="96338" y2="91597"/>
                        <a14:backgroundMark x1="51433" y1="22269" x2="51433" y2="22269"/>
                        <a14:backgroundMark x1="45541" y1="25420" x2="45064" y2="43487"/>
                        <a14:backgroundMark x1="41720" y1="15126" x2="44586" y2="63445"/>
                        <a14:backgroundMark x1="43631" y1="28782" x2="47134" y2="71008"/>
                        <a14:backgroundMark x1="48089" y1="49790" x2="49522" y2="63445"/>
                        <a14:backgroundMark x1="63217" y1="19748" x2="60191" y2="51891"/>
                        <a14:backgroundMark x1="64650" y1="25420" x2="64650" y2="57563"/>
                        <a14:backgroundMark x1="58758" y1="61345" x2="60669" y2="61345"/>
                        <a14:backgroundMark x1="71497" y1="52521" x2="69427" y2="52521"/>
                        <a14:backgroundMark x1="81210" y1="13866" x2="81210" y2="38235"/>
                        <a14:backgroundMark x1="79777" y1="13866" x2="78662" y2="39706"/>
                        <a14:backgroundMark x1="86465" y1="13235" x2="87420" y2="47269"/>
                        <a14:backgroundMark x1="79777" y1="42227" x2="79777" y2="47899"/>
                        <a14:backgroundMark x1="42197" y1="19118" x2="42675" y2="58824"/>
                        <a14:backgroundMark x1="60191" y1="61345" x2="54936" y2="58824"/>
                        <a14:backgroundMark x1="61624" y1="64076" x2="75318" y2="58193"/>
                        <a14:backgroundMark x1="25159" y1="37605" x2="25159" y2="37605"/>
                        <a14:backgroundMark x1="26592" y1="33824" x2="28025" y2="60084"/>
                        <a14:backgroundMark x1="21815" y1="35714" x2="25159" y2="49790"/>
                        <a14:backgroundMark x1="23726" y1="46639" x2="30096" y2="61345"/>
                        <a14:backgroundMark x1="29618" y1="63445" x2="31051" y2="69118"/>
                        <a14:backgroundMark x1="28025" y1="63445" x2="31529" y2="71008"/>
                        <a14:backgroundMark x1="31051" y1="72899" x2="28503" y2="72269"/>
                        <a14:backgroundMark x1="13535" y1="74370" x2="13535" y2="74370"/>
                        <a14:backgroundMark x1="15924" y1="80042" x2="15924" y2="80042"/>
                        <a14:backgroundMark x1="68949" y1="59244" x2="78503" y2="40966"/>
                        <a14:backgroundMark x1="51752" y1="69538" x2="62898" y2="57773"/>
                        <a14:backgroundMark x1="55096" y1="68908" x2="64013" y2="59244"/>
                        <a14:backgroundMark x1="31210" y1="32143" x2="30573" y2="68067"/>
                      </a14:backgroundRemoval>
                    </a14:imgEffect>
                  </a14:imgLayer>
                </a14:imgProps>
              </a:ext>
              <a:ext uri="{28A0092B-C50C-407E-A947-70E740481C1C}">
                <a14:useLocalDpi xmlns:a14="http://schemas.microsoft.com/office/drawing/2010/main" val="0"/>
              </a:ext>
            </a:extLst>
          </a:blip>
          <a:stretch>
            <a:fillRect/>
          </a:stretch>
        </p:blipFill>
        <p:spPr>
          <a:xfrm>
            <a:off x="8810171" y="5199004"/>
            <a:ext cx="2187369" cy="1658996"/>
          </a:xfrm>
          <a:prstGeom prst="rect">
            <a:avLst/>
          </a:prstGeom>
        </p:spPr>
      </p:pic>
      <p:pic>
        <p:nvPicPr>
          <p:cNvPr id="12" name="图片 12">
            <a:extLst>
              <a:ext uri="{FF2B5EF4-FFF2-40B4-BE49-F238E27FC236}">
                <a16:creationId xmlns:a16="http://schemas.microsoft.com/office/drawing/2014/main" id="{B8E6B019-0C79-4703-B0D6-612F66C93169}"/>
              </a:ext>
            </a:extLst>
          </p:cNvPr>
          <p:cNvPicPr>
            <a:picLocks noChangeAspect="1"/>
          </p:cNvPicPr>
          <p:nvPr/>
        </p:nvPicPr>
        <p:blipFill rotWithShape="1">
          <a:blip r:embed="rId5">
            <a:extLst>
              <a:ext uri="{28A0092B-C50C-407E-A947-70E740481C1C}">
                <a14:useLocalDpi xmlns:a14="http://schemas.microsoft.com/office/drawing/2010/main" val="0"/>
              </a:ext>
            </a:extLst>
          </a:blip>
          <a:srcRect l="81121" r="-1"/>
          <a:stretch/>
        </p:blipFill>
        <p:spPr>
          <a:xfrm>
            <a:off x="10261212" y="5022339"/>
            <a:ext cx="1930788" cy="1835661"/>
          </a:xfrm>
          <a:prstGeom prst="rect">
            <a:avLst/>
          </a:prstGeom>
        </p:spPr>
      </p:pic>
      <p:cxnSp>
        <p:nvCxnSpPr>
          <p:cNvPr id="14" name="Straight Connector 13">
            <a:extLst>
              <a:ext uri="{FF2B5EF4-FFF2-40B4-BE49-F238E27FC236}">
                <a16:creationId xmlns:a16="http://schemas.microsoft.com/office/drawing/2014/main" id="{0006CC36-93D4-48E8-95E4-295A74C9E935}"/>
              </a:ext>
            </a:extLst>
          </p:cNvPr>
          <p:cNvCxnSpPr>
            <a:cxnSpLocks/>
          </p:cNvCxnSpPr>
          <p:nvPr/>
        </p:nvCxnSpPr>
        <p:spPr>
          <a:xfrm>
            <a:off x="2468696" y="685910"/>
            <a:ext cx="26077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357037-7EC6-4523-A561-E70B0276CD4B}"/>
              </a:ext>
            </a:extLst>
          </p:cNvPr>
          <p:cNvCxnSpPr>
            <a:cxnSpLocks/>
          </p:cNvCxnSpPr>
          <p:nvPr/>
        </p:nvCxnSpPr>
        <p:spPr>
          <a:xfrm>
            <a:off x="1858921" y="1230067"/>
            <a:ext cx="783662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338" name="Text Box 2">
            <a:extLst>
              <a:ext uri="{FF2B5EF4-FFF2-40B4-BE49-F238E27FC236}">
                <a16:creationId xmlns:a16="http://schemas.microsoft.com/office/drawing/2014/main" id="{5922CAD3-8D06-4755-ADA1-D0698FA162F3}"/>
              </a:ext>
            </a:extLst>
          </p:cNvPr>
          <p:cNvSpPr txBox="1">
            <a:spLocks noChangeArrowheads="1"/>
          </p:cNvSpPr>
          <p:nvPr/>
        </p:nvSpPr>
        <p:spPr bwMode="auto">
          <a:xfrm>
            <a:off x="188685" y="1333775"/>
            <a:ext cx="11814630" cy="5493299"/>
          </a:xfrm>
          <a:prstGeom prst="rect">
            <a:avLst/>
          </a:prstGeom>
          <a:solidFill>
            <a:schemeClr val="bg1">
              <a:alpha val="8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9000"/>
              </a:lnSpc>
              <a:spcBef>
                <a:spcPct val="0"/>
              </a:spcBef>
              <a:buFontTx/>
              <a:buNone/>
            </a:pPr>
            <a:r>
              <a:rPr lang="en-US" altLang="en-US" b="1">
                <a:solidFill>
                  <a:srgbClr val="000066"/>
                </a:solidFill>
                <a:latin typeface="Times New Roman" panose="02020603050405020304" pitchFamily="18" charset="0"/>
              </a:rPr>
              <a:t>Biển luôn thay đổi màu tùy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Biển nhiều khi rất đẹp, ai cũng thấy như thế. Nhưng vẻ đẹp của biển, vẻ đẹp kỳ diệu muôn màu, muôn sắc ấy phần rất lớn là do mây, trời và ánh sáng tạo nên.</a:t>
            </a:r>
          </a:p>
          <a:p>
            <a:pPr algn="just" eaLnBrk="1" hangingPunct="1">
              <a:lnSpc>
                <a:spcPct val="139000"/>
              </a:lnSpc>
              <a:spcBef>
                <a:spcPct val="0"/>
              </a:spcBef>
              <a:buFontTx/>
              <a:buNone/>
            </a:pPr>
            <a:r>
              <a:rPr lang="en-US" altLang="en-US" b="1">
                <a:solidFill>
                  <a:srgbClr val="0070C0"/>
                </a:solidFill>
                <a:latin typeface="Times New Roman" panose="02020603050405020304" pitchFamily="18" charset="0"/>
              </a:rPr>
              <a:t>                                                              </a:t>
            </a:r>
            <a:r>
              <a:rPr lang="en-US" altLang="en-US" b="1" i="1">
                <a:solidFill>
                  <a:srgbClr val="0070C0"/>
                </a:solidFill>
                <a:latin typeface="Times New Roman" panose="02020603050405020304" pitchFamily="18" charset="0"/>
              </a:rPr>
              <a:t>Theo Vũ Tú Nam</a:t>
            </a:r>
          </a:p>
        </p:txBody>
      </p:sp>
    </p:spTree>
    <p:extLst>
      <p:ext uri="{BB962C8B-B14F-4D97-AF65-F5344CB8AC3E}">
        <p14:creationId xmlns:p14="http://schemas.microsoft.com/office/powerpoint/2010/main" val="15779919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4338"/>
                                        </p:tgtEl>
                                        <p:attrNameLst>
                                          <p:attrName>style.visibility</p:attrName>
                                        </p:attrNameLst>
                                      </p:cBhvr>
                                      <p:to>
                                        <p:strVal val="visible"/>
                                      </p:to>
                                    </p:set>
                                    <p:animEffect transition="in" filter="fade">
                                      <p:cBhvr>
                                        <p:cTn id="11" dur="500"/>
                                        <p:tgtEl>
                                          <p:spTgt spid="143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3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
            <a:extLst>
              <a:ext uri="{FF2B5EF4-FFF2-40B4-BE49-F238E27FC236}">
                <a16:creationId xmlns:a16="http://schemas.microsoft.com/office/drawing/2014/main" id="{629C2781-8AB3-47C9-BC33-7661F51607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42" t="10788" r="8807" b="12204"/>
          <a:stretch/>
        </p:blipFill>
        <p:spPr>
          <a:xfrm>
            <a:off x="704850" y="458833"/>
            <a:ext cx="11487150" cy="5364601"/>
          </a:xfrm>
          <a:prstGeom prst="rect">
            <a:avLst/>
          </a:prstGeom>
        </p:spPr>
      </p:pic>
      <p:pic>
        <p:nvPicPr>
          <p:cNvPr id="21" name="图片 5">
            <a:extLst>
              <a:ext uri="{FF2B5EF4-FFF2-40B4-BE49-F238E27FC236}">
                <a16:creationId xmlns:a16="http://schemas.microsoft.com/office/drawing/2014/main" id="{17E12064-CDEC-4D50-A48D-E9966C83C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8000" y="0"/>
            <a:ext cx="4064000" cy="2514044"/>
          </a:xfrm>
          <a:prstGeom prst="rect">
            <a:avLst/>
          </a:prstGeom>
        </p:spPr>
      </p:pic>
      <p:pic>
        <p:nvPicPr>
          <p:cNvPr id="25" name="图片 5">
            <a:extLst>
              <a:ext uri="{FF2B5EF4-FFF2-40B4-BE49-F238E27FC236}">
                <a16:creationId xmlns:a16="http://schemas.microsoft.com/office/drawing/2014/main" id="{EC01CE3A-3ED6-489C-B1A3-E4C502181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45678" y="0"/>
            <a:ext cx="3446322" cy="2514044"/>
          </a:xfrm>
          <a:prstGeom prst="rect">
            <a:avLst/>
          </a:prstGeom>
        </p:spPr>
      </p:pic>
      <p:pic>
        <p:nvPicPr>
          <p:cNvPr id="26" name="图片 42">
            <a:extLst>
              <a:ext uri="{FF2B5EF4-FFF2-40B4-BE49-F238E27FC236}">
                <a16:creationId xmlns:a16="http://schemas.microsoft.com/office/drawing/2014/main" id="{564C3488-785B-4255-A006-29C00939F4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6896" y="4918892"/>
            <a:ext cx="2607768" cy="1977845"/>
          </a:xfrm>
          <a:prstGeom prst="rect">
            <a:avLst/>
          </a:prstGeom>
        </p:spPr>
      </p:pic>
      <p:sp>
        <p:nvSpPr>
          <p:cNvPr id="28" name="文本框 15">
            <a:extLst>
              <a:ext uri="{FF2B5EF4-FFF2-40B4-BE49-F238E27FC236}">
                <a16:creationId xmlns:a16="http://schemas.microsoft.com/office/drawing/2014/main" id="{F96E679B-CB1E-45B6-8BD4-27893865BA3C}"/>
              </a:ext>
            </a:extLst>
          </p:cNvPr>
          <p:cNvSpPr txBox="1"/>
          <p:nvPr/>
        </p:nvSpPr>
        <p:spPr>
          <a:xfrm>
            <a:off x="3257550" y="0"/>
            <a:ext cx="5676900" cy="1164871"/>
          </a:xfrm>
          <a:prstGeom prst="rect">
            <a:avLst/>
          </a:prstGeom>
          <a:noFill/>
        </p:spPr>
        <p:txBody>
          <a:bodyPr wrap="square" rtlCol="0">
            <a:spAutoFit/>
          </a:bodyPr>
          <a:lstStyle/>
          <a:p>
            <a:pPr algn="ctr">
              <a:lnSpc>
                <a:spcPct val="85000"/>
              </a:lnSpc>
            </a:pPr>
            <a:r>
              <a:rPr lang="en-US" altLang="zh-CN" sz="8000" kern="2400" spc="-360">
                <a:solidFill>
                  <a:srgbClr val="4EA456"/>
                </a:solidFill>
                <a:latin typeface="#9Slide06 SVNClementine" panose="020F0502020204030203" pitchFamily="34" charset="0"/>
                <a:ea typeface="字魂20号-石头体" panose="00000500000000000000" pitchFamily="2" charset="-122"/>
              </a:rPr>
              <a:t>Hướng dẫn</a:t>
            </a:r>
            <a:endParaRPr lang="zh-CN" altLang="en-US" sz="8000" kern="2400" spc="-360" dirty="0">
              <a:solidFill>
                <a:srgbClr val="4EA456"/>
              </a:solidFill>
              <a:latin typeface="#9Slide06 SVNClementine" panose="020F0502020204030203" pitchFamily="34" charset="0"/>
              <a:ea typeface="字魂20号-石头体" panose="00000500000000000000" pitchFamily="2" charset="-122"/>
            </a:endParaRPr>
          </a:p>
        </p:txBody>
      </p:sp>
      <p:sp>
        <p:nvSpPr>
          <p:cNvPr id="29" name="文本框 14">
            <a:extLst>
              <a:ext uri="{FF2B5EF4-FFF2-40B4-BE49-F238E27FC236}">
                <a16:creationId xmlns:a16="http://schemas.microsoft.com/office/drawing/2014/main" id="{51150020-A900-495A-BC75-B52F72379184}"/>
              </a:ext>
            </a:extLst>
          </p:cNvPr>
          <p:cNvSpPr txBox="1"/>
          <p:nvPr/>
        </p:nvSpPr>
        <p:spPr>
          <a:xfrm>
            <a:off x="2500091" y="1513541"/>
            <a:ext cx="6864010"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pPr>
            <a:r>
              <a:rPr lang="en-US" altLang="zh-CN">
                <a:solidFill>
                  <a:srgbClr val="EB8007"/>
                </a:solidFill>
                <a:latin typeface="UTM French Vanilla" panose="02040603050506020204" pitchFamily="18" charset="0"/>
              </a:rPr>
              <a:t>- Xác định số câu trong bài.</a:t>
            </a:r>
            <a:endParaRPr lang="en-US" altLang="zh-CN" dirty="0">
              <a:solidFill>
                <a:srgbClr val="EB8007"/>
              </a:solidFill>
              <a:latin typeface="UTM French Vanilla" panose="02040603050506020204" pitchFamily="18" charset="0"/>
            </a:endParaRPr>
          </a:p>
        </p:txBody>
      </p:sp>
      <p:sp>
        <p:nvSpPr>
          <p:cNvPr id="30" name="文本框 14">
            <a:extLst>
              <a:ext uri="{FF2B5EF4-FFF2-40B4-BE49-F238E27FC236}">
                <a16:creationId xmlns:a16="http://schemas.microsoft.com/office/drawing/2014/main" id="{D8C03C62-AA41-4522-AA70-2AAA7B86FF35}"/>
              </a:ext>
            </a:extLst>
          </p:cNvPr>
          <p:cNvSpPr txBox="1"/>
          <p:nvPr/>
        </p:nvSpPr>
        <p:spPr>
          <a:xfrm>
            <a:off x="2500091" y="2159872"/>
            <a:ext cx="7694988" cy="175432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pPr>
            <a:r>
              <a:rPr lang="en-US" altLang="zh-CN">
                <a:solidFill>
                  <a:srgbClr val="EB8007"/>
                </a:solidFill>
                <a:latin typeface="UTM French Vanilla" panose="02040603050506020204" pitchFamily="18" charset="0"/>
              </a:rPr>
              <a:t>- Xác định chủ ngữ, vị ngữ của từng câu:</a:t>
            </a:r>
          </a:p>
          <a:p>
            <a:pPr algn="just">
              <a:lnSpc>
                <a:spcPct val="100000"/>
              </a:lnSpc>
            </a:pPr>
            <a:r>
              <a:rPr lang="en-US" altLang="zh-CN">
                <a:solidFill>
                  <a:srgbClr val="EB8007"/>
                </a:solidFill>
                <a:latin typeface="UTM French Vanilla" panose="02040603050506020204" pitchFamily="18" charset="0"/>
              </a:rPr>
              <a:t>Chủ ngữ: </a:t>
            </a:r>
          </a:p>
          <a:p>
            <a:pPr algn="just">
              <a:lnSpc>
                <a:spcPct val="100000"/>
              </a:lnSpc>
            </a:pPr>
            <a:r>
              <a:rPr lang="en-US" altLang="zh-CN">
                <a:solidFill>
                  <a:srgbClr val="EB8007"/>
                </a:solidFill>
                <a:latin typeface="UTM French Vanilla" panose="02040603050506020204" pitchFamily="18" charset="0"/>
              </a:rPr>
              <a:t>Vị ngữ: </a:t>
            </a:r>
            <a:endParaRPr lang="en-US" altLang="zh-CN" dirty="0">
              <a:solidFill>
                <a:srgbClr val="EB8007"/>
              </a:solidFill>
              <a:latin typeface="UTM French Vanilla" panose="02040603050506020204" pitchFamily="18" charset="0"/>
            </a:endParaRPr>
          </a:p>
        </p:txBody>
      </p:sp>
      <p:sp>
        <p:nvSpPr>
          <p:cNvPr id="31" name="文本框 14">
            <a:extLst>
              <a:ext uri="{FF2B5EF4-FFF2-40B4-BE49-F238E27FC236}">
                <a16:creationId xmlns:a16="http://schemas.microsoft.com/office/drawing/2014/main" id="{A8291620-BEBC-468C-A2E8-5C032EAEF60F}"/>
              </a:ext>
            </a:extLst>
          </p:cNvPr>
          <p:cNvSpPr txBox="1"/>
          <p:nvPr/>
        </p:nvSpPr>
        <p:spPr>
          <a:xfrm>
            <a:off x="3053666" y="3792845"/>
            <a:ext cx="6864010"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pPr>
            <a:r>
              <a:rPr lang="en-US" altLang="zh-CN">
                <a:solidFill>
                  <a:srgbClr val="EB8007"/>
                </a:solidFill>
                <a:latin typeface="UTM French Vanilla" panose="02040603050506020204" pitchFamily="18" charset="0"/>
              </a:rPr>
              <a:t>- Câu có từ 2  cụm CN-VN là câu ghép.</a:t>
            </a:r>
            <a:endParaRPr lang="en-US" altLang="zh-CN" dirty="0">
              <a:solidFill>
                <a:srgbClr val="EB8007"/>
              </a:solidFill>
              <a:latin typeface="UTM French Vanilla" panose="02040603050506020204" pitchFamily="18" charset="0"/>
            </a:endParaRPr>
          </a:p>
        </p:txBody>
      </p:sp>
      <p:grpSp>
        <p:nvGrpSpPr>
          <p:cNvPr id="2" name="Group 1">
            <a:extLst>
              <a:ext uri="{FF2B5EF4-FFF2-40B4-BE49-F238E27FC236}">
                <a16:creationId xmlns:a16="http://schemas.microsoft.com/office/drawing/2014/main" id="{B1129DD5-01B1-47B2-8226-D53BF11A37AC}"/>
              </a:ext>
            </a:extLst>
          </p:cNvPr>
          <p:cNvGrpSpPr/>
          <p:nvPr/>
        </p:nvGrpSpPr>
        <p:grpSpPr>
          <a:xfrm>
            <a:off x="49021" y="3178774"/>
            <a:ext cx="2827432" cy="3168243"/>
            <a:chOff x="851983" y="850509"/>
            <a:chExt cx="5244017" cy="5507807"/>
          </a:xfrm>
        </p:grpSpPr>
        <p:pic>
          <p:nvPicPr>
            <p:cNvPr id="19" name="图片 6">
              <a:extLst>
                <a:ext uri="{FF2B5EF4-FFF2-40B4-BE49-F238E27FC236}">
                  <a16:creationId xmlns:a16="http://schemas.microsoft.com/office/drawing/2014/main" id="{E5909752-1E9F-42EA-9078-5E5ED40616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931241" y="850509"/>
              <a:ext cx="2698950" cy="2675910"/>
            </a:xfrm>
            <a:prstGeom prst="rect">
              <a:avLst/>
            </a:prstGeom>
          </p:spPr>
        </p:pic>
        <p:grpSp>
          <p:nvGrpSpPr>
            <p:cNvPr id="16" name="组合 1">
              <a:extLst>
                <a:ext uri="{FF2B5EF4-FFF2-40B4-BE49-F238E27FC236}">
                  <a16:creationId xmlns:a16="http://schemas.microsoft.com/office/drawing/2014/main" id="{550CE9D9-2EFF-447E-86FA-A2AE8E5E0B08}"/>
                </a:ext>
              </a:extLst>
            </p:cNvPr>
            <p:cNvGrpSpPr/>
            <p:nvPr/>
          </p:nvGrpSpPr>
          <p:grpSpPr>
            <a:xfrm flipH="1">
              <a:off x="851983" y="2654247"/>
              <a:ext cx="5244017" cy="3704069"/>
              <a:chOff x="6699258" y="4589276"/>
              <a:chExt cx="2806820" cy="1941641"/>
            </a:xfrm>
          </p:grpSpPr>
          <p:pic>
            <p:nvPicPr>
              <p:cNvPr id="17" name="图片 10">
                <a:extLst>
                  <a:ext uri="{FF2B5EF4-FFF2-40B4-BE49-F238E27FC236}">
                    <a16:creationId xmlns:a16="http://schemas.microsoft.com/office/drawing/2014/main" id="{06EBCC3D-56F8-466B-A78E-B97F68EFC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9444" y="4589276"/>
                <a:ext cx="2516634" cy="1893704"/>
              </a:xfrm>
              <a:prstGeom prst="rect">
                <a:avLst/>
              </a:prstGeom>
            </p:spPr>
          </p:pic>
          <p:pic>
            <p:nvPicPr>
              <p:cNvPr id="18" name="图片 26">
                <a:extLst>
                  <a:ext uri="{FF2B5EF4-FFF2-40B4-BE49-F238E27FC236}">
                    <a16:creationId xmlns:a16="http://schemas.microsoft.com/office/drawing/2014/main" id="{EE6A56AF-F986-4E3B-92CC-6645CE299F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9258" y="6205764"/>
                <a:ext cx="1428036" cy="325153"/>
              </a:xfrm>
              <a:prstGeom prst="rect">
                <a:avLst/>
              </a:prstGeom>
            </p:spPr>
          </p:pic>
        </p:grpSp>
        <p:pic>
          <p:nvPicPr>
            <p:cNvPr id="20" name="图片 6">
              <a:extLst>
                <a:ext uri="{FF2B5EF4-FFF2-40B4-BE49-F238E27FC236}">
                  <a16:creationId xmlns:a16="http://schemas.microsoft.com/office/drawing/2014/main" id="{3AB2FE64-ECF6-495D-98D4-4779793D0E5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690" b="96064" l="3171" r="96951">
                          <a14:foregroundMark x1="45732" y1="5781" x2="45732" y2="5781"/>
                          <a14:foregroundMark x1="4878" y1="17589" x2="4878" y2="17589"/>
                          <a14:foregroundMark x1="15244" y1="25461" x2="31341" y2="35547"/>
                          <a14:foregroundMark x1="42683" y1="31611" x2="42683" y2="34686"/>
                          <a14:foregroundMark x1="28780" y1="36900" x2="21341" y2="36039"/>
                          <a14:foregroundMark x1="27073" y1="37392" x2="29634" y2="47847"/>
                          <a14:foregroundMark x1="92683" y1="22386" x2="92683" y2="22386"/>
                          <a14:foregroundMark x1="96220" y1="21156" x2="97439" y2="29397"/>
                          <a14:foregroundMark x1="55366" y1="6150" x2="42317" y2="6150"/>
                          <a14:foregroundMark x1="55366" y1="4428" x2="44390" y2="4059"/>
                          <a14:foregroundMark x1="3537" y1="18081" x2="3171" y2="25092"/>
                          <a14:foregroundMark x1="60976" y1="90406" x2="60976" y2="94834"/>
                          <a14:foregroundMark x1="58780" y1="95203" x2="64024" y2="96064"/>
                          <a14:backgroundMark x1="34024" y1="68020" x2="39634" y2="81181"/>
                          <a14:backgroundMark x1="32317" y1="72817" x2="33171" y2="83887"/>
                          <a14:backgroundMark x1="31829" y1="70726" x2="30122" y2="71587"/>
                          <a14:backgroundMark x1="27073" y1="62731" x2="27073" y2="65437"/>
                          <a14:backgroundMark x1="36220" y1="60148" x2="32317" y2="63715"/>
                          <a14:backgroundMark x1="30976" y1="59287" x2="32317" y2="64945"/>
                          <a14:backgroundMark x1="35366" y1="69373" x2="37927" y2="78967"/>
                        </a14:backgroundRemoval>
                      </a14:imgEffect>
                    </a14:imgLayer>
                  </a14:imgProps>
                </a:ext>
                <a:ext uri="{28A0092B-C50C-407E-A947-70E740481C1C}">
                  <a14:useLocalDpi xmlns:a14="http://schemas.microsoft.com/office/drawing/2010/main" val="0"/>
                </a:ext>
              </a:extLst>
            </a:blip>
            <a:stretch>
              <a:fillRect/>
            </a:stretch>
          </p:blipFill>
          <p:spPr>
            <a:xfrm flipH="1">
              <a:off x="1931241" y="850509"/>
              <a:ext cx="2698950" cy="2675910"/>
            </a:xfrm>
            <a:prstGeom prst="rect">
              <a:avLst/>
            </a:prstGeom>
          </p:spPr>
        </p:pic>
      </p:grpSp>
      <p:pic>
        <p:nvPicPr>
          <p:cNvPr id="13" name="图片 12">
            <a:extLst>
              <a:ext uri="{FF2B5EF4-FFF2-40B4-BE49-F238E27FC236}">
                <a16:creationId xmlns:a16="http://schemas.microsoft.com/office/drawing/2014/main" id="{C1B2366F-1612-413E-A891-5A7D6770A4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051574"/>
            <a:ext cx="12192000" cy="1806425"/>
          </a:xfrm>
          <a:prstGeom prst="rect">
            <a:avLst/>
          </a:prstGeom>
        </p:spPr>
      </p:pic>
      <p:cxnSp>
        <p:nvCxnSpPr>
          <p:cNvPr id="32" name="Straight Connector 31">
            <a:extLst>
              <a:ext uri="{FF2B5EF4-FFF2-40B4-BE49-F238E27FC236}">
                <a16:creationId xmlns:a16="http://schemas.microsoft.com/office/drawing/2014/main" id="{6C48A519-3F95-4B18-944B-089F5422DB11}"/>
              </a:ext>
            </a:extLst>
          </p:cNvPr>
          <p:cNvCxnSpPr>
            <a:cxnSpLocks/>
          </p:cNvCxnSpPr>
          <p:nvPr/>
        </p:nvCxnSpPr>
        <p:spPr>
          <a:xfrm>
            <a:off x="4127500" y="3160608"/>
            <a:ext cx="2775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5092807C-7A36-42CF-84E5-C935300633A7}"/>
              </a:ext>
            </a:extLst>
          </p:cNvPr>
          <p:cNvGrpSpPr/>
          <p:nvPr/>
        </p:nvGrpSpPr>
        <p:grpSpPr>
          <a:xfrm>
            <a:off x="3904320" y="3614054"/>
            <a:ext cx="2999037" cy="110131"/>
            <a:chOff x="10895913" y="2911456"/>
            <a:chExt cx="988721" cy="25417"/>
          </a:xfrm>
        </p:grpSpPr>
        <p:cxnSp>
          <p:nvCxnSpPr>
            <p:cNvPr id="34" name="Straight Connector 33">
              <a:extLst>
                <a:ext uri="{FF2B5EF4-FFF2-40B4-BE49-F238E27FC236}">
                  <a16:creationId xmlns:a16="http://schemas.microsoft.com/office/drawing/2014/main" id="{A4A2A060-CE09-4A28-9AB8-BF5D2C0371F0}"/>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BA6CAA-95EB-4F78-84DC-4A8E214D4844}"/>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29194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lt">
                                    <p:tmPct val="10000"/>
                                  </p:iterate>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30">
                                            <p:txEl>
                                              <p:pRg st="0" end="0"/>
                                            </p:txEl>
                                          </p:spTgt>
                                        </p:tgtEl>
                                        <p:attrNameLst>
                                          <p:attrName>style.visibility</p:attrName>
                                        </p:attrNameLst>
                                      </p:cBhvr>
                                      <p:to>
                                        <p:strVal val="visible"/>
                                      </p:to>
                                    </p:set>
                                    <p:animEffect transition="in" filter="fade">
                                      <p:cBhvr>
                                        <p:cTn id="25" dur="500"/>
                                        <p:tgtEl>
                                          <p:spTgt spid="3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lt">
                                    <p:tmPct val="10000"/>
                                  </p:iterate>
                                  <p:childTnLst>
                                    <p:set>
                                      <p:cBhvr>
                                        <p:cTn id="29" dur="1" fill="hold">
                                          <p:stCondLst>
                                            <p:cond delay="0"/>
                                          </p:stCondLst>
                                        </p:cTn>
                                        <p:tgtEl>
                                          <p:spTgt spid="30">
                                            <p:txEl>
                                              <p:pRg st="1" end="1"/>
                                            </p:txEl>
                                          </p:spTgt>
                                        </p:tgtEl>
                                        <p:attrNameLst>
                                          <p:attrName>style.visibility</p:attrName>
                                        </p:attrNameLst>
                                      </p:cBhvr>
                                      <p:to>
                                        <p:strVal val="visible"/>
                                      </p:to>
                                    </p:set>
                                    <p:animEffect transition="in" filter="fade">
                                      <p:cBhvr>
                                        <p:cTn id="30" dur="500"/>
                                        <p:tgtEl>
                                          <p:spTgt spid="3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lt">
                                    <p:tmPct val="10000"/>
                                  </p:iterate>
                                  <p:childTnLst>
                                    <p:set>
                                      <p:cBhvr>
                                        <p:cTn id="39" dur="1" fill="hold">
                                          <p:stCondLst>
                                            <p:cond delay="0"/>
                                          </p:stCondLst>
                                        </p:cTn>
                                        <p:tgtEl>
                                          <p:spTgt spid="30">
                                            <p:txEl>
                                              <p:pRg st="2" end="2"/>
                                            </p:txEl>
                                          </p:spTgt>
                                        </p:tgtEl>
                                        <p:attrNameLst>
                                          <p:attrName>style.visibility</p:attrName>
                                        </p:attrNameLst>
                                      </p:cBhvr>
                                      <p:to>
                                        <p:strVal val="visible"/>
                                      </p:to>
                                    </p:set>
                                    <p:animEffect transition="in" filter="fade">
                                      <p:cBhvr>
                                        <p:cTn id="40" dur="500"/>
                                        <p:tgtEl>
                                          <p:spTgt spid="30">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iterate type="lt">
                                    <p:tmPct val="10000"/>
                                  </p:iterate>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uiExpand="1" build="p"/>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47921604-A4DF-4F4B-A079-A7CC258C7D8A}"/>
              </a:ext>
            </a:extLst>
          </p:cNvPr>
          <p:cNvSpPr txBox="1">
            <a:spLocks noChangeArrowheads="1"/>
          </p:cNvSpPr>
          <p:nvPr/>
        </p:nvSpPr>
        <p:spPr bwMode="auto">
          <a:xfrm>
            <a:off x="5470525" y="6894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13" name="图片 42">
            <a:extLst>
              <a:ext uri="{FF2B5EF4-FFF2-40B4-BE49-F238E27FC236}">
                <a16:creationId xmlns:a16="http://schemas.microsoft.com/office/drawing/2014/main" id="{E6653106-E712-4BF8-8ABF-D77FDFE398F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74" b="99370" l="9873" r="98248">
                        <a14:foregroundMark x1="31529" y1="80042" x2="31529" y2="80042"/>
                        <a14:foregroundMark x1="24204" y1="94118" x2="35828" y2="92227"/>
                        <a14:foregroundMark x1="18312" y1="96218" x2="22771" y2="92227"/>
                        <a14:foregroundMark x1="24204" y1="99370" x2="73885" y2="90966"/>
                        <a14:foregroundMark x1="92834" y1="62815" x2="94745" y2="89076"/>
                        <a14:foregroundMark x1="98248" y1="70378" x2="96338" y2="91597"/>
                        <a14:backgroundMark x1="51433" y1="22269" x2="51433" y2="22269"/>
                        <a14:backgroundMark x1="45541" y1="25420" x2="45064" y2="43487"/>
                        <a14:backgroundMark x1="41720" y1="15126" x2="44586" y2="63445"/>
                        <a14:backgroundMark x1="43631" y1="28782" x2="47134" y2="71008"/>
                        <a14:backgroundMark x1="48089" y1="49790" x2="49522" y2="63445"/>
                        <a14:backgroundMark x1="63217" y1="19748" x2="60191" y2="51891"/>
                        <a14:backgroundMark x1="64650" y1="25420" x2="64650" y2="57563"/>
                        <a14:backgroundMark x1="58758" y1="61345" x2="60669" y2="61345"/>
                        <a14:backgroundMark x1="71497" y1="52521" x2="69427" y2="52521"/>
                        <a14:backgroundMark x1="81210" y1="13866" x2="81210" y2="38235"/>
                        <a14:backgroundMark x1="79777" y1="13866" x2="78662" y2="39706"/>
                        <a14:backgroundMark x1="86465" y1="13235" x2="87420" y2="47269"/>
                        <a14:backgroundMark x1="79777" y1="42227" x2="79777" y2="47899"/>
                        <a14:backgroundMark x1="42197" y1="19118" x2="42675" y2="58824"/>
                        <a14:backgroundMark x1="60191" y1="61345" x2="54936" y2="58824"/>
                        <a14:backgroundMark x1="61624" y1="64076" x2="75318" y2="58193"/>
                        <a14:backgroundMark x1="25159" y1="37605" x2="25159" y2="37605"/>
                        <a14:backgroundMark x1="26592" y1="33824" x2="28025" y2="60084"/>
                        <a14:backgroundMark x1="21815" y1="35714" x2="25159" y2="49790"/>
                        <a14:backgroundMark x1="23726" y1="46639" x2="30096" y2="61345"/>
                        <a14:backgroundMark x1="29618" y1="63445" x2="31051" y2="69118"/>
                        <a14:backgroundMark x1="28025" y1="63445" x2="31529" y2="71008"/>
                        <a14:backgroundMark x1="31051" y1="72899" x2="28503" y2="72269"/>
                        <a14:backgroundMark x1="13535" y1="74370" x2="13535" y2="74370"/>
                        <a14:backgroundMark x1="15924" y1="80042" x2="15924" y2="80042"/>
                        <a14:backgroundMark x1="77229" y1="52731" x2="53822" y2="65966"/>
                        <a14:backgroundMark x1="26592" y1="38655" x2="28185" y2="38655"/>
                        <a14:backgroundMark x1="49363" y1="72479" x2="60032" y2="60084"/>
                        <a14:backgroundMark x1="49363" y1="72479" x2="53344" y2="69538"/>
                      </a14:backgroundRemoval>
                    </a14:imgEffect>
                  </a14:imgLayer>
                </a14:imgProps>
              </a:ext>
              <a:ext uri="{28A0092B-C50C-407E-A947-70E740481C1C}">
                <a14:useLocalDpi xmlns:a14="http://schemas.microsoft.com/office/drawing/2010/main" val="0"/>
              </a:ext>
            </a:extLst>
          </a:blip>
          <a:stretch>
            <a:fillRect/>
          </a:stretch>
        </p:blipFill>
        <p:spPr>
          <a:xfrm flipH="1">
            <a:off x="1669912" y="5199004"/>
            <a:ext cx="2187369" cy="1658996"/>
          </a:xfrm>
          <a:prstGeom prst="rect">
            <a:avLst/>
          </a:prstGeom>
        </p:spPr>
      </p:pic>
      <p:pic>
        <p:nvPicPr>
          <p:cNvPr id="6" name="图片 5">
            <a:extLst>
              <a:ext uri="{FF2B5EF4-FFF2-40B4-BE49-F238E27FC236}">
                <a16:creationId xmlns:a16="http://schemas.microsoft.com/office/drawing/2014/main" id="{712A19B7-0515-4D46-B951-3C6F7974F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20200" y="0"/>
            <a:ext cx="2971800" cy="1838395"/>
          </a:xfrm>
          <a:prstGeom prst="rect">
            <a:avLst/>
          </a:prstGeom>
        </p:spPr>
      </p:pic>
      <p:pic>
        <p:nvPicPr>
          <p:cNvPr id="7" name="图片 12">
            <a:extLst>
              <a:ext uri="{FF2B5EF4-FFF2-40B4-BE49-F238E27FC236}">
                <a16:creationId xmlns:a16="http://schemas.microsoft.com/office/drawing/2014/main" id="{FE719B40-9991-4922-890A-6F45FFBA1B0C}"/>
              </a:ext>
            </a:extLst>
          </p:cNvPr>
          <p:cNvPicPr>
            <a:picLocks noChangeAspect="1"/>
          </p:cNvPicPr>
          <p:nvPr/>
        </p:nvPicPr>
        <p:blipFill rotWithShape="1">
          <a:blip r:embed="rId5">
            <a:extLst>
              <a:ext uri="{28A0092B-C50C-407E-A947-70E740481C1C}">
                <a14:useLocalDpi xmlns:a14="http://schemas.microsoft.com/office/drawing/2010/main" val="0"/>
              </a:ext>
            </a:extLst>
          </a:blip>
          <a:srcRect r="72976"/>
          <a:stretch/>
        </p:blipFill>
        <p:spPr>
          <a:xfrm>
            <a:off x="0" y="5022338"/>
            <a:ext cx="2763597" cy="1835661"/>
          </a:xfrm>
          <a:prstGeom prst="rect">
            <a:avLst/>
          </a:prstGeom>
        </p:spPr>
      </p:pic>
      <p:pic>
        <p:nvPicPr>
          <p:cNvPr id="10" name="图片 5">
            <a:extLst>
              <a:ext uri="{FF2B5EF4-FFF2-40B4-BE49-F238E27FC236}">
                <a16:creationId xmlns:a16="http://schemas.microsoft.com/office/drawing/2014/main" id="{AAC81603-B73A-4F97-B969-69B1A779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971800" cy="1838395"/>
          </a:xfrm>
          <a:prstGeom prst="rect">
            <a:avLst/>
          </a:prstGeom>
        </p:spPr>
      </p:pic>
      <p:sp>
        <p:nvSpPr>
          <p:cNvPr id="9" name="TextBox 8">
            <a:extLst>
              <a:ext uri="{FF2B5EF4-FFF2-40B4-BE49-F238E27FC236}">
                <a16:creationId xmlns:a16="http://schemas.microsoft.com/office/drawing/2014/main" id="{ACF75209-B59D-44A3-9347-29E5F73F15E3}"/>
              </a:ext>
            </a:extLst>
          </p:cNvPr>
          <p:cNvSpPr txBox="1"/>
          <p:nvPr/>
        </p:nvSpPr>
        <p:spPr>
          <a:xfrm>
            <a:off x="1724025" y="20045"/>
            <a:ext cx="8743950" cy="1328023"/>
          </a:xfrm>
          <a:prstGeom prst="roundRect">
            <a:avLst/>
          </a:prstGeom>
          <a:solidFill>
            <a:schemeClr val="bg1">
              <a:alpha val="40000"/>
            </a:schemeClr>
          </a:solid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a:t>
            </a: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Tìm câu ghép trong đoạn văn dưới đây. Xác định các vế câu trong từng câu ghép</a:t>
            </a:r>
            <a:r>
              <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11" name="图片 42">
            <a:extLst>
              <a:ext uri="{FF2B5EF4-FFF2-40B4-BE49-F238E27FC236}">
                <a16:creationId xmlns:a16="http://schemas.microsoft.com/office/drawing/2014/main" id="{8425C70F-C070-4D7D-AA1A-FB5F2579C3D2}"/>
              </a:ext>
            </a:extLst>
          </p:cNvPr>
          <p:cNvPicPr>
            <a:picLocks noChangeAspect="1"/>
          </p:cNvPicPr>
          <p:nvPr/>
        </p:nvPicPr>
        <p:blipFill>
          <a:blip r:embed="rId6" cstate="print">
            <a:extLst>
              <a:ext uri="{BEBA8EAE-BF5A-486C-A8C5-ECC9F3942E4B}">
                <a14:imgProps xmlns:a14="http://schemas.microsoft.com/office/drawing/2010/main">
                  <a14:imgLayer r:embed="rId3">
                    <a14:imgEffect>
                      <a14:backgroundRemoval t="9874" b="99370" l="9873" r="98248">
                        <a14:foregroundMark x1="31529" y1="80042" x2="31529" y2="80042"/>
                        <a14:foregroundMark x1="24204" y1="94118" x2="35828" y2="92227"/>
                        <a14:foregroundMark x1="18312" y1="96218" x2="22771" y2="92227"/>
                        <a14:foregroundMark x1="24204" y1="99370" x2="73885" y2="90966"/>
                        <a14:foregroundMark x1="92834" y1="62815" x2="94745" y2="89076"/>
                        <a14:foregroundMark x1="98248" y1="70378" x2="96338" y2="91597"/>
                        <a14:backgroundMark x1="51433" y1="22269" x2="51433" y2="22269"/>
                        <a14:backgroundMark x1="45541" y1="25420" x2="45064" y2="43487"/>
                        <a14:backgroundMark x1="41720" y1="15126" x2="44586" y2="63445"/>
                        <a14:backgroundMark x1="43631" y1="28782" x2="47134" y2="71008"/>
                        <a14:backgroundMark x1="48089" y1="49790" x2="49522" y2="63445"/>
                        <a14:backgroundMark x1="63217" y1="19748" x2="60191" y2="51891"/>
                        <a14:backgroundMark x1="64650" y1="25420" x2="64650" y2="57563"/>
                        <a14:backgroundMark x1="58758" y1="61345" x2="60669" y2="61345"/>
                        <a14:backgroundMark x1="71497" y1="52521" x2="69427" y2="52521"/>
                        <a14:backgroundMark x1="81210" y1="13866" x2="81210" y2="38235"/>
                        <a14:backgroundMark x1="79777" y1="13866" x2="78662" y2="39706"/>
                        <a14:backgroundMark x1="86465" y1="13235" x2="87420" y2="47269"/>
                        <a14:backgroundMark x1="79777" y1="42227" x2="79777" y2="47899"/>
                        <a14:backgroundMark x1="42197" y1="19118" x2="42675" y2="58824"/>
                        <a14:backgroundMark x1="60191" y1="61345" x2="54936" y2="58824"/>
                        <a14:backgroundMark x1="61624" y1="64076" x2="75318" y2="58193"/>
                        <a14:backgroundMark x1="25159" y1="37605" x2="25159" y2="37605"/>
                        <a14:backgroundMark x1="26592" y1="33824" x2="28025" y2="60084"/>
                        <a14:backgroundMark x1="21815" y1="35714" x2="25159" y2="49790"/>
                        <a14:backgroundMark x1="23726" y1="46639" x2="30096" y2="61345"/>
                        <a14:backgroundMark x1="29618" y1="63445" x2="31051" y2="69118"/>
                        <a14:backgroundMark x1="28025" y1="63445" x2="31529" y2="71008"/>
                        <a14:backgroundMark x1="31051" y1="72899" x2="28503" y2="72269"/>
                        <a14:backgroundMark x1="13535" y1="74370" x2="13535" y2="74370"/>
                        <a14:backgroundMark x1="15924" y1="80042" x2="15924" y2="80042"/>
                        <a14:backgroundMark x1="68949" y1="59244" x2="78503" y2="40966"/>
                        <a14:backgroundMark x1="51752" y1="69538" x2="62898" y2="57773"/>
                        <a14:backgroundMark x1="55096" y1="68908" x2="64013" y2="59244"/>
                        <a14:backgroundMark x1="31210" y1="32143" x2="30573" y2="68067"/>
                      </a14:backgroundRemoval>
                    </a14:imgEffect>
                  </a14:imgLayer>
                </a14:imgProps>
              </a:ext>
              <a:ext uri="{28A0092B-C50C-407E-A947-70E740481C1C}">
                <a14:useLocalDpi xmlns:a14="http://schemas.microsoft.com/office/drawing/2010/main" val="0"/>
              </a:ext>
            </a:extLst>
          </a:blip>
          <a:stretch>
            <a:fillRect/>
          </a:stretch>
        </p:blipFill>
        <p:spPr>
          <a:xfrm>
            <a:off x="8810171" y="5199004"/>
            <a:ext cx="2187369" cy="1658996"/>
          </a:xfrm>
          <a:prstGeom prst="rect">
            <a:avLst/>
          </a:prstGeom>
        </p:spPr>
      </p:pic>
      <p:pic>
        <p:nvPicPr>
          <p:cNvPr id="12" name="图片 12">
            <a:extLst>
              <a:ext uri="{FF2B5EF4-FFF2-40B4-BE49-F238E27FC236}">
                <a16:creationId xmlns:a16="http://schemas.microsoft.com/office/drawing/2014/main" id="{B8E6B019-0C79-4703-B0D6-612F66C93169}"/>
              </a:ext>
            </a:extLst>
          </p:cNvPr>
          <p:cNvPicPr>
            <a:picLocks noChangeAspect="1"/>
          </p:cNvPicPr>
          <p:nvPr/>
        </p:nvPicPr>
        <p:blipFill rotWithShape="1">
          <a:blip r:embed="rId5">
            <a:extLst>
              <a:ext uri="{28A0092B-C50C-407E-A947-70E740481C1C}">
                <a14:useLocalDpi xmlns:a14="http://schemas.microsoft.com/office/drawing/2010/main" val="0"/>
              </a:ext>
            </a:extLst>
          </a:blip>
          <a:srcRect l="81121" r="-1"/>
          <a:stretch/>
        </p:blipFill>
        <p:spPr>
          <a:xfrm>
            <a:off x="10261212" y="5022339"/>
            <a:ext cx="1930788" cy="1835661"/>
          </a:xfrm>
          <a:prstGeom prst="rect">
            <a:avLst/>
          </a:prstGeom>
        </p:spPr>
      </p:pic>
      <p:cxnSp>
        <p:nvCxnSpPr>
          <p:cNvPr id="14" name="Straight Connector 13">
            <a:extLst>
              <a:ext uri="{FF2B5EF4-FFF2-40B4-BE49-F238E27FC236}">
                <a16:creationId xmlns:a16="http://schemas.microsoft.com/office/drawing/2014/main" id="{0006CC36-93D4-48E8-95E4-295A74C9E935}"/>
              </a:ext>
            </a:extLst>
          </p:cNvPr>
          <p:cNvCxnSpPr>
            <a:cxnSpLocks/>
          </p:cNvCxnSpPr>
          <p:nvPr/>
        </p:nvCxnSpPr>
        <p:spPr>
          <a:xfrm>
            <a:off x="2468696" y="685910"/>
            <a:ext cx="26077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357037-7EC6-4523-A561-E70B0276CD4B}"/>
              </a:ext>
            </a:extLst>
          </p:cNvPr>
          <p:cNvCxnSpPr>
            <a:cxnSpLocks/>
          </p:cNvCxnSpPr>
          <p:nvPr/>
        </p:nvCxnSpPr>
        <p:spPr>
          <a:xfrm>
            <a:off x="1858921" y="1230067"/>
            <a:ext cx="783662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338" name="Text Box 2">
            <a:extLst>
              <a:ext uri="{FF2B5EF4-FFF2-40B4-BE49-F238E27FC236}">
                <a16:creationId xmlns:a16="http://schemas.microsoft.com/office/drawing/2014/main" id="{5922CAD3-8D06-4755-ADA1-D0698FA162F3}"/>
              </a:ext>
            </a:extLst>
          </p:cNvPr>
          <p:cNvSpPr txBox="1">
            <a:spLocks noChangeArrowheads="1"/>
          </p:cNvSpPr>
          <p:nvPr/>
        </p:nvSpPr>
        <p:spPr bwMode="auto">
          <a:xfrm>
            <a:off x="188685" y="1333775"/>
            <a:ext cx="11814630" cy="5493299"/>
          </a:xfrm>
          <a:prstGeom prst="rect">
            <a:avLst/>
          </a:prstGeom>
          <a:solidFill>
            <a:schemeClr val="bg1">
              <a:alpha val="87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9000"/>
              </a:lnSpc>
              <a:spcBef>
                <a:spcPct val="0"/>
              </a:spcBef>
              <a:buFontTx/>
              <a:buNone/>
            </a:pPr>
            <a:r>
              <a:rPr lang="en-US" altLang="en-US" b="1">
                <a:solidFill>
                  <a:srgbClr val="000066"/>
                </a:solidFill>
                <a:latin typeface="Times New Roman" panose="02020603050405020304" pitchFamily="18" charset="0"/>
              </a:rPr>
              <a:t>Biển luôn thay đổi màu tùy theo sắc mây trời</a:t>
            </a:r>
            <a:r>
              <a:rPr lang="en-US" altLang="en-US" b="1">
                <a:solidFill>
                  <a:srgbClr val="FF0000"/>
                </a:solidFill>
                <a:latin typeface="Times New Roman" panose="02020603050405020304" pitchFamily="18" charset="0"/>
              </a:rPr>
              <a:t>.</a:t>
            </a:r>
            <a:r>
              <a:rPr lang="en-US" altLang="en-US" b="1">
                <a:solidFill>
                  <a:srgbClr val="000066"/>
                </a:solidFill>
                <a:latin typeface="Times New Roman" panose="02020603050405020304" pitchFamily="18" charset="0"/>
              </a:rPr>
              <a:t> Trời xanh thẳm, biển cũng thẳm xanh, như dâng cao lên, chắc nịch</a:t>
            </a:r>
            <a:r>
              <a:rPr lang="en-US" altLang="en-US" b="1">
                <a:solidFill>
                  <a:srgbClr val="FF0000"/>
                </a:solidFill>
                <a:latin typeface="Times New Roman" panose="02020603050405020304" pitchFamily="18" charset="0"/>
              </a:rPr>
              <a:t>.</a:t>
            </a:r>
            <a:r>
              <a:rPr lang="en-US" altLang="en-US" b="1">
                <a:solidFill>
                  <a:srgbClr val="000066"/>
                </a:solidFill>
                <a:latin typeface="Times New Roman" panose="02020603050405020304" pitchFamily="18" charset="0"/>
              </a:rPr>
              <a:t> Trời rải mây trắng nhạt, biển mơ màng dịu hơi sương</a:t>
            </a:r>
            <a:r>
              <a:rPr lang="en-US" altLang="en-US" b="1">
                <a:solidFill>
                  <a:srgbClr val="FF0000"/>
                </a:solidFill>
                <a:latin typeface="Times New Roman" panose="02020603050405020304" pitchFamily="18" charset="0"/>
              </a:rPr>
              <a:t>.</a:t>
            </a:r>
            <a:r>
              <a:rPr lang="en-US" altLang="en-US" b="1">
                <a:solidFill>
                  <a:srgbClr val="000066"/>
                </a:solidFill>
                <a:latin typeface="Times New Roman" panose="02020603050405020304" pitchFamily="18" charset="0"/>
              </a:rPr>
              <a:t> Trời âm u mây mưa, biển xám xịt, nặng nề</a:t>
            </a:r>
            <a:r>
              <a:rPr lang="en-US" altLang="en-US" b="1">
                <a:solidFill>
                  <a:srgbClr val="FF0000"/>
                </a:solidFill>
                <a:latin typeface="Times New Roman" panose="02020603050405020304" pitchFamily="18" charset="0"/>
              </a:rPr>
              <a:t>.</a:t>
            </a:r>
            <a:r>
              <a:rPr lang="en-US" altLang="en-US" b="1">
                <a:solidFill>
                  <a:srgbClr val="000066"/>
                </a:solidFill>
                <a:latin typeface="Times New Roman" panose="02020603050405020304" pitchFamily="18" charset="0"/>
              </a:rPr>
              <a:t> Trời ầm ầm dông gió, biển đục ngầu, giận dữ</a:t>
            </a:r>
            <a:r>
              <a:rPr lang="en-US" altLang="en-US" b="1">
                <a:solidFill>
                  <a:srgbClr val="FF0000"/>
                </a:solidFill>
                <a:latin typeface="Times New Roman" panose="02020603050405020304" pitchFamily="18" charset="0"/>
              </a:rPr>
              <a:t>...</a:t>
            </a:r>
            <a:r>
              <a:rPr lang="en-US" altLang="en-US" b="1">
                <a:solidFill>
                  <a:srgbClr val="000066"/>
                </a:solidFill>
                <a:latin typeface="Times New Roman" panose="02020603050405020304" pitchFamily="18" charset="0"/>
              </a:rPr>
              <a:t> Biển nhiều khi rất đẹp, ai cũng thấy như thế</a:t>
            </a:r>
            <a:r>
              <a:rPr lang="en-US" altLang="en-US" b="1">
                <a:solidFill>
                  <a:srgbClr val="FF0000"/>
                </a:solidFill>
                <a:latin typeface="Times New Roman" panose="02020603050405020304" pitchFamily="18" charset="0"/>
              </a:rPr>
              <a:t>.</a:t>
            </a:r>
            <a:r>
              <a:rPr lang="en-US" altLang="en-US" b="1">
                <a:solidFill>
                  <a:srgbClr val="000066"/>
                </a:solidFill>
                <a:latin typeface="Times New Roman" panose="02020603050405020304" pitchFamily="18" charset="0"/>
              </a:rPr>
              <a:t> Nhưng vẻ đẹp của biển, vẻ đẹp kỳ diệu muôn màu, muôn sắc ấy phần rất lớn là do mây, trời và ánh sáng tạo nên</a:t>
            </a:r>
            <a:r>
              <a:rPr lang="en-US" altLang="en-US" b="1">
                <a:solidFill>
                  <a:srgbClr val="FF0000"/>
                </a:solidFill>
                <a:latin typeface="Times New Roman" panose="02020603050405020304" pitchFamily="18" charset="0"/>
              </a:rPr>
              <a:t>.</a:t>
            </a:r>
          </a:p>
          <a:p>
            <a:pPr algn="just" eaLnBrk="1" hangingPunct="1">
              <a:lnSpc>
                <a:spcPct val="139000"/>
              </a:lnSpc>
              <a:spcBef>
                <a:spcPct val="0"/>
              </a:spcBef>
              <a:buFontTx/>
              <a:buNone/>
            </a:pPr>
            <a:r>
              <a:rPr lang="en-US" altLang="en-US" b="1">
                <a:solidFill>
                  <a:srgbClr val="0070C0"/>
                </a:solidFill>
                <a:latin typeface="Times New Roman" panose="02020603050405020304" pitchFamily="18" charset="0"/>
              </a:rPr>
              <a:t>                                                              </a:t>
            </a:r>
            <a:r>
              <a:rPr lang="en-US" altLang="en-US" b="1" i="1">
                <a:solidFill>
                  <a:srgbClr val="0070C0"/>
                </a:solidFill>
                <a:latin typeface="Times New Roman" panose="02020603050405020304" pitchFamily="18" charset="0"/>
              </a:rPr>
              <a:t>Theo Vũ Tú Nam</a:t>
            </a:r>
          </a:p>
        </p:txBody>
      </p:sp>
      <p:sp>
        <p:nvSpPr>
          <p:cNvPr id="24" name="TextBox 23">
            <a:extLst>
              <a:ext uri="{FF2B5EF4-FFF2-40B4-BE49-F238E27FC236}">
                <a16:creationId xmlns:a16="http://schemas.microsoft.com/office/drawing/2014/main" id="{42AED0FD-B0D6-47FE-B09C-059919C236CB}"/>
              </a:ext>
            </a:extLst>
          </p:cNvPr>
          <p:cNvSpPr txBox="1"/>
          <p:nvPr/>
        </p:nvSpPr>
        <p:spPr>
          <a:xfrm>
            <a:off x="980641" y="1373343"/>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25" name="Straight Connector 24">
            <a:extLst>
              <a:ext uri="{FF2B5EF4-FFF2-40B4-BE49-F238E27FC236}">
                <a16:creationId xmlns:a16="http://schemas.microsoft.com/office/drawing/2014/main" id="{483D3F8C-F08F-49FB-BCC4-A88731C6DE0F}"/>
              </a:ext>
            </a:extLst>
          </p:cNvPr>
          <p:cNvCxnSpPr>
            <a:cxnSpLocks/>
          </p:cNvCxnSpPr>
          <p:nvPr/>
        </p:nvCxnSpPr>
        <p:spPr>
          <a:xfrm>
            <a:off x="292100" y="1984356"/>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04D67486-5DC7-40F6-B8E5-D25A483BFBE1}"/>
              </a:ext>
            </a:extLst>
          </p:cNvPr>
          <p:cNvGrpSpPr/>
          <p:nvPr/>
        </p:nvGrpSpPr>
        <p:grpSpPr>
          <a:xfrm>
            <a:off x="1208586" y="1985064"/>
            <a:ext cx="7490914" cy="83214"/>
            <a:chOff x="10895913" y="2911456"/>
            <a:chExt cx="988721" cy="25417"/>
          </a:xfrm>
        </p:grpSpPr>
        <p:cxnSp>
          <p:nvCxnSpPr>
            <p:cNvPr id="27" name="Straight Connector 26">
              <a:extLst>
                <a:ext uri="{FF2B5EF4-FFF2-40B4-BE49-F238E27FC236}">
                  <a16:creationId xmlns:a16="http://schemas.microsoft.com/office/drawing/2014/main" id="{6330770A-779C-46CE-A424-0BE65BBFDC5B}"/>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A52FFD-849C-4258-B75F-8ECBA1A32426}"/>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B9761B5D-7F8E-42FA-A646-ECC9B69E7EA1}"/>
              </a:ext>
            </a:extLst>
          </p:cNvPr>
          <p:cNvSpPr txBox="1"/>
          <p:nvPr/>
        </p:nvSpPr>
        <p:spPr>
          <a:xfrm>
            <a:off x="9695543" y="1391886"/>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35" name="Straight Connector 34">
            <a:extLst>
              <a:ext uri="{FF2B5EF4-FFF2-40B4-BE49-F238E27FC236}">
                <a16:creationId xmlns:a16="http://schemas.microsoft.com/office/drawing/2014/main" id="{880F8BF3-6C6B-4ABB-AC8A-75B7B5798EFA}"/>
              </a:ext>
            </a:extLst>
          </p:cNvPr>
          <p:cNvCxnSpPr>
            <a:cxnSpLocks/>
          </p:cNvCxnSpPr>
          <p:nvPr/>
        </p:nvCxnSpPr>
        <p:spPr>
          <a:xfrm>
            <a:off x="9007002" y="2002899"/>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822DF281-550E-4AB0-A51B-BDB8351AF92A}"/>
              </a:ext>
            </a:extLst>
          </p:cNvPr>
          <p:cNvGrpSpPr/>
          <p:nvPr/>
        </p:nvGrpSpPr>
        <p:grpSpPr>
          <a:xfrm>
            <a:off x="9903855" y="1961840"/>
            <a:ext cx="1930788" cy="106440"/>
            <a:chOff x="10895913" y="2911456"/>
            <a:chExt cx="988721" cy="25417"/>
          </a:xfrm>
        </p:grpSpPr>
        <p:cxnSp>
          <p:nvCxnSpPr>
            <p:cNvPr id="37" name="Straight Connector 36">
              <a:extLst>
                <a:ext uri="{FF2B5EF4-FFF2-40B4-BE49-F238E27FC236}">
                  <a16:creationId xmlns:a16="http://schemas.microsoft.com/office/drawing/2014/main" id="{0231F424-4C02-4D08-96F5-50FB6EC39E8D}"/>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C973BD0-8273-4F63-8A7F-36527C88AF34}"/>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11DF0D9B-16AA-49A0-9A04-64122C7BE464}"/>
              </a:ext>
            </a:extLst>
          </p:cNvPr>
          <p:cNvSpPr txBox="1"/>
          <p:nvPr/>
        </p:nvSpPr>
        <p:spPr>
          <a:xfrm>
            <a:off x="949474" y="2038624"/>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40" name="Straight Connector 39">
            <a:extLst>
              <a:ext uri="{FF2B5EF4-FFF2-40B4-BE49-F238E27FC236}">
                <a16:creationId xmlns:a16="http://schemas.microsoft.com/office/drawing/2014/main" id="{6C575982-892E-4D83-8DFD-B673BCE1569B}"/>
              </a:ext>
            </a:extLst>
          </p:cNvPr>
          <p:cNvCxnSpPr>
            <a:cxnSpLocks/>
          </p:cNvCxnSpPr>
          <p:nvPr/>
        </p:nvCxnSpPr>
        <p:spPr>
          <a:xfrm>
            <a:off x="311733" y="2649637"/>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41C5725-C2E6-4C79-AD3B-6E00AA269DCF}"/>
              </a:ext>
            </a:extLst>
          </p:cNvPr>
          <p:cNvGrpSpPr/>
          <p:nvPr/>
        </p:nvGrpSpPr>
        <p:grpSpPr>
          <a:xfrm>
            <a:off x="1208586" y="2683131"/>
            <a:ext cx="8316414" cy="98168"/>
            <a:chOff x="10895913" y="2911456"/>
            <a:chExt cx="988721" cy="25417"/>
          </a:xfrm>
        </p:grpSpPr>
        <p:cxnSp>
          <p:nvCxnSpPr>
            <p:cNvPr id="42" name="Straight Connector 41">
              <a:extLst>
                <a:ext uri="{FF2B5EF4-FFF2-40B4-BE49-F238E27FC236}">
                  <a16:creationId xmlns:a16="http://schemas.microsoft.com/office/drawing/2014/main" id="{3946D4C2-B498-4AA7-9A60-A32FDAB936A0}"/>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793F8FF-6355-4360-8E26-67490AD74C06}"/>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1BD1696A-18AE-4727-A83A-EB23BD00857C}"/>
              </a:ext>
            </a:extLst>
          </p:cNvPr>
          <p:cNvSpPr txBox="1"/>
          <p:nvPr/>
        </p:nvSpPr>
        <p:spPr>
          <a:xfrm>
            <a:off x="10308771" y="2065548"/>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45" name="Straight Connector 44">
            <a:extLst>
              <a:ext uri="{FF2B5EF4-FFF2-40B4-BE49-F238E27FC236}">
                <a16:creationId xmlns:a16="http://schemas.microsoft.com/office/drawing/2014/main" id="{C3150BFF-CA1A-4776-BF96-645387DBFC44}"/>
              </a:ext>
            </a:extLst>
          </p:cNvPr>
          <p:cNvCxnSpPr>
            <a:cxnSpLocks/>
          </p:cNvCxnSpPr>
          <p:nvPr/>
        </p:nvCxnSpPr>
        <p:spPr>
          <a:xfrm>
            <a:off x="9620230" y="2676561"/>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B22683A4-3276-4D87-BDBF-6FA49C342CDC}"/>
              </a:ext>
            </a:extLst>
          </p:cNvPr>
          <p:cNvGrpSpPr/>
          <p:nvPr/>
        </p:nvGrpSpPr>
        <p:grpSpPr>
          <a:xfrm>
            <a:off x="10477443" y="2683131"/>
            <a:ext cx="1525872" cy="98167"/>
            <a:chOff x="10895913" y="2911456"/>
            <a:chExt cx="988721" cy="25417"/>
          </a:xfrm>
        </p:grpSpPr>
        <p:cxnSp>
          <p:nvCxnSpPr>
            <p:cNvPr id="47" name="Straight Connector 46">
              <a:extLst>
                <a:ext uri="{FF2B5EF4-FFF2-40B4-BE49-F238E27FC236}">
                  <a16:creationId xmlns:a16="http://schemas.microsoft.com/office/drawing/2014/main" id="{CD724409-AA5B-4DA6-818B-C596FFBF2BAE}"/>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FBE6379-13DB-496B-8FA1-2DC30B3B45DB}"/>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0272A394-B538-44F4-8BD6-49753681803D}"/>
              </a:ext>
            </a:extLst>
          </p:cNvPr>
          <p:cNvGrpSpPr/>
          <p:nvPr/>
        </p:nvGrpSpPr>
        <p:grpSpPr>
          <a:xfrm>
            <a:off x="311732" y="3365670"/>
            <a:ext cx="1758367" cy="118135"/>
            <a:chOff x="10895913" y="2911456"/>
            <a:chExt cx="988721" cy="25417"/>
          </a:xfrm>
        </p:grpSpPr>
        <p:cxnSp>
          <p:nvCxnSpPr>
            <p:cNvPr id="50" name="Straight Connector 49">
              <a:extLst>
                <a:ext uri="{FF2B5EF4-FFF2-40B4-BE49-F238E27FC236}">
                  <a16:creationId xmlns:a16="http://schemas.microsoft.com/office/drawing/2014/main" id="{FED1FD20-D59F-41B8-ACBC-9A3147D2E067}"/>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B4F5D28-6904-4C1B-B72C-855332515F9C}"/>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E0EB2BCC-0A11-45D9-BB07-81DCD2C83779}"/>
              </a:ext>
            </a:extLst>
          </p:cNvPr>
          <p:cNvSpPr txBox="1"/>
          <p:nvPr/>
        </p:nvSpPr>
        <p:spPr>
          <a:xfrm>
            <a:off x="2971800" y="2736626"/>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53" name="Straight Connector 52">
            <a:extLst>
              <a:ext uri="{FF2B5EF4-FFF2-40B4-BE49-F238E27FC236}">
                <a16:creationId xmlns:a16="http://schemas.microsoft.com/office/drawing/2014/main" id="{8C9CF3F0-AB1E-4F29-AF49-60288A6B1D7A}"/>
              </a:ext>
            </a:extLst>
          </p:cNvPr>
          <p:cNvCxnSpPr>
            <a:cxnSpLocks/>
          </p:cNvCxnSpPr>
          <p:nvPr/>
        </p:nvCxnSpPr>
        <p:spPr>
          <a:xfrm>
            <a:off x="2283259" y="3347639"/>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308C2760-55E9-486B-97D9-C7FCDA74A709}"/>
              </a:ext>
            </a:extLst>
          </p:cNvPr>
          <p:cNvGrpSpPr/>
          <p:nvPr/>
        </p:nvGrpSpPr>
        <p:grpSpPr>
          <a:xfrm>
            <a:off x="3164386" y="3381198"/>
            <a:ext cx="4112714" cy="88575"/>
            <a:chOff x="10895913" y="2911456"/>
            <a:chExt cx="988721" cy="25417"/>
          </a:xfrm>
        </p:grpSpPr>
        <p:cxnSp>
          <p:nvCxnSpPr>
            <p:cNvPr id="55" name="Straight Connector 54">
              <a:extLst>
                <a:ext uri="{FF2B5EF4-FFF2-40B4-BE49-F238E27FC236}">
                  <a16:creationId xmlns:a16="http://schemas.microsoft.com/office/drawing/2014/main" id="{A43A29E2-91F1-45FD-932B-15D78E6FC5A1}"/>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927F20-6E00-4F32-94CF-E104A33321EE}"/>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947A6654-2042-44E9-B147-D8F75BC2AF27}"/>
              </a:ext>
            </a:extLst>
          </p:cNvPr>
          <p:cNvSpPr txBox="1"/>
          <p:nvPr/>
        </p:nvSpPr>
        <p:spPr>
          <a:xfrm>
            <a:off x="8139658" y="2777596"/>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58" name="Straight Connector 57">
            <a:extLst>
              <a:ext uri="{FF2B5EF4-FFF2-40B4-BE49-F238E27FC236}">
                <a16:creationId xmlns:a16="http://schemas.microsoft.com/office/drawing/2014/main" id="{27AC75B2-CB40-4DE2-9C10-9D44095E6DA8}"/>
              </a:ext>
            </a:extLst>
          </p:cNvPr>
          <p:cNvCxnSpPr>
            <a:cxnSpLocks/>
          </p:cNvCxnSpPr>
          <p:nvPr/>
        </p:nvCxnSpPr>
        <p:spPr>
          <a:xfrm>
            <a:off x="7501917" y="3375909"/>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1FC2C85C-018F-4212-B42A-53A7D56758C4}"/>
              </a:ext>
            </a:extLst>
          </p:cNvPr>
          <p:cNvGrpSpPr/>
          <p:nvPr/>
        </p:nvGrpSpPr>
        <p:grpSpPr>
          <a:xfrm>
            <a:off x="8341452" y="3347639"/>
            <a:ext cx="2580547" cy="122134"/>
            <a:chOff x="10895913" y="2911456"/>
            <a:chExt cx="988721" cy="25417"/>
          </a:xfrm>
        </p:grpSpPr>
        <p:cxnSp>
          <p:nvCxnSpPr>
            <p:cNvPr id="60" name="Straight Connector 59">
              <a:extLst>
                <a:ext uri="{FF2B5EF4-FFF2-40B4-BE49-F238E27FC236}">
                  <a16:creationId xmlns:a16="http://schemas.microsoft.com/office/drawing/2014/main" id="{3C779A85-4E67-4119-918A-9E39B0C1845C}"/>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AB47908-FB7B-4899-BF96-6F81678961F8}"/>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5531A527-6F36-421D-8BD5-4C94D4EB0410}"/>
              </a:ext>
            </a:extLst>
          </p:cNvPr>
          <p:cNvSpPr txBox="1"/>
          <p:nvPr/>
        </p:nvSpPr>
        <p:spPr>
          <a:xfrm>
            <a:off x="11787420" y="2777596"/>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63" name="Straight Connector 62">
            <a:extLst>
              <a:ext uri="{FF2B5EF4-FFF2-40B4-BE49-F238E27FC236}">
                <a16:creationId xmlns:a16="http://schemas.microsoft.com/office/drawing/2014/main" id="{6BF21939-8C3E-4FAC-97CF-B60E519ADCF0}"/>
              </a:ext>
            </a:extLst>
          </p:cNvPr>
          <p:cNvCxnSpPr>
            <a:cxnSpLocks/>
          </p:cNvCxnSpPr>
          <p:nvPr/>
        </p:nvCxnSpPr>
        <p:spPr>
          <a:xfrm>
            <a:off x="11098879" y="3388609"/>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365C848A-CF89-4C12-8FC5-C6DD48E0B49E}"/>
              </a:ext>
            </a:extLst>
          </p:cNvPr>
          <p:cNvGrpSpPr/>
          <p:nvPr/>
        </p:nvGrpSpPr>
        <p:grpSpPr>
          <a:xfrm>
            <a:off x="272428" y="4055704"/>
            <a:ext cx="2971800" cy="138301"/>
            <a:chOff x="10895913" y="2911456"/>
            <a:chExt cx="988721" cy="25417"/>
          </a:xfrm>
        </p:grpSpPr>
        <p:cxnSp>
          <p:nvCxnSpPr>
            <p:cNvPr id="65" name="Straight Connector 64">
              <a:extLst>
                <a:ext uri="{FF2B5EF4-FFF2-40B4-BE49-F238E27FC236}">
                  <a16:creationId xmlns:a16="http://schemas.microsoft.com/office/drawing/2014/main" id="{35261420-121E-4220-89CB-7D6376816145}"/>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7E27537-A065-4860-8C3E-88D11993EC48}"/>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220CC86D-58A0-4E07-B222-5C9D6B3E5D01}"/>
              </a:ext>
            </a:extLst>
          </p:cNvPr>
          <p:cNvSpPr txBox="1"/>
          <p:nvPr/>
        </p:nvSpPr>
        <p:spPr>
          <a:xfrm>
            <a:off x="4154894" y="3446864"/>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68" name="Straight Connector 67">
            <a:extLst>
              <a:ext uri="{FF2B5EF4-FFF2-40B4-BE49-F238E27FC236}">
                <a16:creationId xmlns:a16="http://schemas.microsoft.com/office/drawing/2014/main" id="{CE2A17DD-A6BA-4E51-828D-CE40DD286BED}"/>
              </a:ext>
            </a:extLst>
          </p:cNvPr>
          <p:cNvCxnSpPr>
            <a:cxnSpLocks/>
          </p:cNvCxnSpPr>
          <p:nvPr/>
        </p:nvCxnSpPr>
        <p:spPr>
          <a:xfrm>
            <a:off x="3517153" y="4045177"/>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295CC830-1425-4A31-8DF6-BC2E719CE368}"/>
              </a:ext>
            </a:extLst>
          </p:cNvPr>
          <p:cNvGrpSpPr/>
          <p:nvPr/>
        </p:nvGrpSpPr>
        <p:grpSpPr>
          <a:xfrm>
            <a:off x="4356688" y="4042307"/>
            <a:ext cx="2920412" cy="98168"/>
            <a:chOff x="10895913" y="2911456"/>
            <a:chExt cx="988721" cy="25417"/>
          </a:xfrm>
        </p:grpSpPr>
        <p:cxnSp>
          <p:nvCxnSpPr>
            <p:cNvPr id="70" name="Straight Connector 69">
              <a:extLst>
                <a:ext uri="{FF2B5EF4-FFF2-40B4-BE49-F238E27FC236}">
                  <a16:creationId xmlns:a16="http://schemas.microsoft.com/office/drawing/2014/main" id="{93C6712D-34CF-46F3-B63F-65488AFE0AAD}"/>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4BB813F-102B-426E-B328-5AFD531066EF}"/>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19393022-E8EA-4B89-A1BF-D44AA4C2E415}"/>
              </a:ext>
            </a:extLst>
          </p:cNvPr>
          <p:cNvSpPr txBox="1"/>
          <p:nvPr/>
        </p:nvSpPr>
        <p:spPr>
          <a:xfrm>
            <a:off x="8154628" y="3421464"/>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73" name="Straight Connector 72">
            <a:extLst>
              <a:ext uri="{FF2B5EF4-FFF2-40B4-BE49-F238E27FC236}">
                <a16:creationId xmlns:a16="http://schemas.microsoft.com/office/drawing/2014/main" id="{FAFC1499-6469-4982-9A0E-8A137C8AB4C1}"/>
              </a:ext>
            </a:extLst>
          </p:cNvPr>
          <p:cNvCxnSpPr>
            <a:cxnSpLocks/>
          </p:cNvCxnSpPr>
          <p:nvPr/>
        </p:nvCxnSpPr>
        <p:spPr>
          <a:xfrm>
            <a:off x="7516887" y="4019777"/>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81EABE02-9535-4469-8E10-D2BDD9A69FCF}"/>
              </a:ext>
            </a:extLst>
          </p:cNvPr>
          <p:cNvGrpSpPr/>
          <p:nvPr/>
        </p:nvGrpSpPr>
        <p:grpSpPr>
          <a:xfrm>
            <a:off x="8356421" y="4042306"/>
            <a:ext cx="3646893" cy="109131"/>
            <a:chOff x="10895913" y="2911456"/>
            <a:chExt cx="988721" cy="25417"/>
          </a:xfrm>
        </p:grpSpPr>
        <p:cxnSp>
          <p:nvCxnSpPr>
            <p:cNvPr id="75" name="Straight Connector 74">
              <a:extLst>
                <a:ext uri="{FF2B5EF4-FFF2-40B4-BE49-F238E27FC236}">
                  <a16:creationId xmlns:a16="http://schemas.microsoft.com/office/drawing/2014/main" id="{807DEA16-998D-4DFD-BEB7-D8D4F15E9E23}"/>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0A7F532-58B1-43FB-9755-98CA327790CE}"/>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1DC5AF86-B93F-4DF5-9DC0-E4ACE766DE19}"/>
              </a:ext>
            </a:extLst>
          </p:cNvPr>
          <p:cNvSpPr txBox="1"/>
          <p:nvPr/>
        </p:nvSpPr>
        <p:spPr>
          <a:xfrm>
            <a:off x="966193" y="4132400"/>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78" name="Straight Connector 77">
            <a:extLst>
              <a:ext uri="{FF2B5EF4-FFF2-40B4-BE49-F238E27FC236}">
                <a16:creationId xmlns:a16="http://schemas.microsoft.com/office/drawing/2014/main" id="{FC0B514D-20D5-48EE-91C2-E259436A6F06}"/>
              </a:ext>
            </a:extLst>
          </p:cNvPr>
          <p:cNvCxnSpPr>
            <a:cxnSpLocks/>
          </p:cNvCxnSpPr>
          <p:nvPr/>
        </p:nvCxnSpPr>
        <p:spPr>
          <a:xfrm>
            <a:off x="328452" y="4730713"/>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33049A06-671F-4968-98B9-E11EB8F24E21}"/>
              </a:ext>
            </a:extLst>
          </p:cNvPr>
          <p:cNvGrpSpPr/>
          <p:nvPr/>
        </p:nvGrpSpPr>
        <p:grpSpPr>
          <a:xfrm>
            <a:off x="1167986" y="4740543"/>
            <a:ext cx="3057341" cy="109082"/>
            <a:chOff x="10895913" y="2911456"/>
            <a:chExt cx="988721" cy="25417"/>
          </a:xfrm>
        </p:grpSpPr>
        <p:cxnSp>
          <p:nvCxnSpPr>
            <p:cNvPr id="80" name="Straight Connector 79">
              <a:extLst>
                <a:ext uri="{FF2B5EF4-FFF2-40B4-BE49-F238E27FC236}">
                  <a16:creationId xmlns:a16="http://schemas.microsoft.com/office/drawing/2014/main" id="{699F3CBE-38EE-44D3-A991-56541969071C}"/>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3A22CA1-D00B-429E-A128-98696D239D63}"/>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id="{BB5916D2-A568-460C-8A83-D57E136579B3}"/>
              </a:ext>
            </a:extLst>
          </p:cNvPr>
          <p:cNvCxnSpPr>
            <a:cxnSpLocks/>
          </p:cNvCxnSpPr>
          <p:nvPr/>
        </p:nvCxnSpPr>
        <p:spPr>
          <a:xfrm>
            <a:off x="8686800" y="4724326"/>
            <a:ext cx="33038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B4AD503-C57C-495E-BCB5-5F89AAEC1482}"/>
              </a:ext>
            </a:extLst>
          </p:cNvPr>
          <p:cNvCxnSpPr>
            <a:cxnSpLocks/>
          </p:cNvCxnSpPr>
          <p:nvPr/>
        </p:nvCxnSpPr>
        <p:spPr>
          <a:xfrm>
            <a:off x="213339" y="5410996"/>
            <a:ext cx="8263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DCB86896-4EBF-48DC-9805-4D2C062A71CE}"/>
              </a:ext>
            </a:extLst>
          </p:cNvPr>
          <p:cNvSpPr txBox="1"/>
          <p:nvPr/>
        </p:nvSpPr>
        <p:spPr>
          <a:xfrm>
            <a:off x="8344394" y="4780693"/>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grpSp>
        <p:nvGrpSpPr>
          <p:cNvPr id="87" name="Group 86">
            <a:extLst>
              <a:ext uri="{FF2B5EF4-FFF2-40B4-BE49-F238E27FC236}">
                <a16:creationId xmlns:a16="http://schemas.microsoft.com/office/drawing/2014/main" id="{38B011BD-F100-41A2-B598-53415E3728B5}"/>
              </a:ext>
            </a:extLst>
          </p:cNvPr>
          <p:cNvGrpSpPr/>
          <p:nvPr/>
        </p:nvGrpSpPr>
        <p:grpSpPr>
          <a:xfrm>
            <a:off x="8639496" y="5444224"/>
            <a:ext cx="3195147" cy="80002"/>
            <a:chOff x="10895913" y="2911456"/>
            <a:chExt cx="988721" cy="25417"/>
          </a:xfrm>
        </p:grpSpPr>
        <p:cxnSp>
          <p:nvCxnSpPr>
            <p:cNvPr id="88" name="Straight Connector 87">
              <a:extLst>
                <a:ext uri="{FF2B5EF4-FFF2-40B4-BE49-F238E27FC236}">
                  <a16:creationId xmlns:a16="http://schemas.microsoft.com/office/drawing/2014/main" id="{6007E529-8443-48E0-AF70-734520ACC8A7}"/>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A753276-2B35-43F3-9339-2E7A2EBA84DA}"/>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79E49446-E62F-43AE-9CC6-A939EE2C9975}"/>
              </a:ext>
            </a:extLst>
          </p:cNvPr>
          <p:cNvGrpSpPr/>
          <p:nvPr/>
        </p:nvGrpSpPr>
        <p:grpSpPr>
          <a:xfrm>
            <a:off x="292099" y="6113855"/>
            <a:ext cx="5063671" cy="88574"/>
            <a:chOff x="10895913" y="2911456"/>
            <a:chExt cx="988721" cy="25417"/>
          </a:xfrm>
        </p:grpSpPr>
        <p:cxnSp>
          <p:nvCxnSpPr>
            <p:cNvPr id="91" name="Straight Connector 90">
              <a:extLst>
                <a:ext uri="{FF2B5EF4-FFF2-40B4-BE49-F238E27FC236}">
                  <a16:creationId xmlns:a16="http://schemas.microsoft.com/office/drawing/2014/main" id="{3DA493F7-7ABE-44AD-9D4F-65FBF95FB451}"/>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4669154-B4E5-443F-8AF6-5E5B3A016D63}"/>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1DF88891-E549-4027-96FE-77F5F17D2233}"/>
              </a:ext>
            </a:extLst>
          </p:cNvPr>
          <p:cNvSpPr txBox="1"/>
          <p:nvPr/>
        </p:nvSpPr>
        <p:spPr>
          <a:xfrm>
            <a:off x="4838113" y="4139627"/>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94" name="Straight Connector 93">
            <a:extLst>
              <a:ext uri="{FF2B5EF4-FFF2-40B4-BE49-F238E27FC236}">
                <a16:creationId xmlns:a16="http://schemas.microsoft.com/office/drawing/2014/main" id="{EAFE65A7-FCA2-4F9A-92F2-A6967C75CE6C}"/>
              </a:ext>
            </a:extLst>
          </p:cNvPr>
          <p:cNvCxnSpPr>
            <a:cxnSpLocks/>
          </p:cNvCxnSpPr>
          <p:nvPr/>
        </p:nvCxnSpPr>
        <p:spPr>
          <a:xfrm>
            <a:off x="4615543" y="4737940"/>
            <a:ext cx="2930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7BDE05C5-63FF-4194-AC9C-6FD61208D48D}"/>
              </a:ext>
            </a:extLst>
          </p:cNvPr>
          <p:cNvGrpSpPr/>
          <p:nvPr/>
        </p:nvGrpSpPr>
        <p:grpSpPr>
          <a:xfrm>
            <a:off x="5039906" y="4760470"/>
            <a:ext cx="3316515" cy="89156"/>
            <a:chOff x="10895913" y="2911456"/>
            <a:chExt cx="988721" cy="25417"/>
          </a:xfrm>
        </p:grpSpPr>
        <p:cxnSp>
          <p:nvCxnSpPr>
            <p:cNvPr id="96" name="Straight Connector 95">
              <a:extLst>
                <a:ext uri="{FF2B5EF4-FFF2-40B4-BE49-F238E27FC236}">
                  <a16:creationId xmlns:a16="http://schemas.microsoft.com/office/drawing/2014/main" id="{F30A3366-E601-4400-AF64-9DB451C256DE}"/>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A021060-F3E2-44B4-811E-90DCA9196907}"/>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up)">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left)">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wipe(left)">
                                      <p:cBhvr>
                                        <p:cTn id="71" dur="500"/>
                                        <p:tgtEl>
                                          <p:spTgt spid="5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wipe(up)">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wipe(left)">
                                      <p:cBhvr>
                                        <p:cTn id="81" dur="5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left)">
                                      <p:cBhvr>
                                        <p:cTn id="86" dur="5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wipe(up)">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wipe(left)">
                                      <p:cBhvr>
                                        <p:cTn id="96" dur="500"/>
                                        <p:tgtEl>
                                          <p:spTgt spid="5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wipe(left)">
                                      <p:cBhvr>
                                        <p:cTn id="101" dur="500"/>
                                        <p:tgtEl>
                                          <p:spTgt spid="6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wipe(up)">
                                      <p:cBhvr>
                                        <p:cTn id="106" dur="500"/>
                                        <p:tgtEl>
                                          <p:spTgt spid="6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wipe(left)">
                                      <p:cBhvr>
                                        <p:cTn id="111" dur="500"/>
                                        <p:tgtEl>
                                          <p:spTgt spid="6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grpId="0" nodeType="clickEffect">
                                  <p:stCondLst>
                                    <p:cond delay="0"/>
                                  </p:stCondLst>
                                  <p:childTnLst>
                                    <p:set>
                                      <p:cBhvr>
                                        <p:cTn id="120" dur="1" fill="hold">
                                          <p:stCondLst>
                                            <p:cond delay="0"/>
                                          </p:stCondLst>
                                        </p:cTn>
                                        <p:tgtEl>
                                          <p:spTgt spid="67"/>
                                        </p:tgtEl>
                                        <p:attrNameLst>
                                          <p:attrName>style.visibility</p:attrName>
                                        </p:attrNameLst>
                                      </p:cBhvr>
                                      <p:to>
                                        <p:strVal val="visible"/>
                                      </p:to>
                                    </p:set>
                                    <p:animEffect transition="in" filter="wipe(up)">
                                      <p:cBhvr>
                                        <p:cTn id="121" dur="500"/>
                                        <p:tgtEl>
                                          <p:spTgt spid="6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69"/>
                                        </p:tgtEl>
                                        <p:attrNameLst>
                                          <p:attrName>style.visibility</p:attrName>
                                        </p:attrNameLst>
                                      </p:cBhvr>
                                      <p:to>
                                        <p:strVal val="visible"/>
                                      </p:to>
                                    </p:set>
                                    <p:animEffect transition="in" filter="wipe(left)">
                                      <p:cBhvr>
                                        <p:cTn id="126" dur="500"/>
                                        <p:tgtEl>
                                          <p:spTgt spid="69"/>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wipe(left)">
                                      <p:cBhvr>
                                        <p:cTn id="131" dur="500"/>
                                        <p:tgtEl>
                                          <p:spTgt spid="7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72"/>
                                        </p:tgtEl>
                                        <p:attrNameLst>
                                          <p:attrName>style.visibility</p:attrName>
                                        </p:attrNameLst>
                                      </p:cBhvr>
                                      <p:to>
                                        <p:strVal val="visible"/>
                                      </p:to>
                                    </p:set>
                                    <p:animEffect transition="in" filter="wipe(up)">
                                      <p:cBhvr>
                                        <p:cTn id="136" dur="500"/>
                                        <p:tgtEl>
                                          <p:spTgt spid="72"/>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74"/>
                                        </p:tgtEl>
                                        <p:attrNameLst>
                                          <p:attrName>style.visibility</p:attrName>
                                        </p:attrNameLst>
                                      </p:cBhvr>
                                      <p:to>
                                        <p:strVal val="visible"/>
                                      </p:to>
                                    </p:set>
                                    <p:animEffect transition="in" filter="wipe(left)">
                                      <p:cBhvr>
                                        <p:cTn id="141" dur="500"/>
                                        <p:tgtEl>
                                          <p:spTgt spid="74"/>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nodeType="click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wipe(left)">
                                      <p:cBhvr>
                                        <p:cTn id="146" dur="500"/>
                                        <p:tgtEl>
                                          <p:spTgt spid="78"/>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1" fill="hold" grpId="0" nodeType="clickEffect">
                                  <p:stCondLst>
                                    <p:cond delay="0"/>
                                  </p:stCondLst>
                                  <p:childTnLst>
                                    <p:set>
                                      <p:cBhvr>
                                        <p:cTn id="150" dur="1" fill="hold">
                                          <p:stCondLst>
                                            <p:cond delay="0"/>
                                          </p:stCondLst>
                                        </p:cTn>
                                        <p:tgtEl>
                                          <p:spTgt spid="77"/>
                                        </p:tgtEl>
                                        <p:attrNameLst>
                                          <p:attrName>style.visibility</p:attrName>
                                        </p:attrNameLst>
                                      </p:cBhvr>
                                      <p:to>
                                        <p:strVal val="visible"/>
                                      </p:to>
                                    </p:set>
                                    <p:animEffect transition="in" filter="wipe(up)">
                                      <p:cBhvr>
                                        <p:cTn id="151" dur="500"/>
                                        <p:tgtEl>
                                          <p:spTgt spid="77"/>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79"/>
                                        </p:tgtEl>
                                        <p:attrNameLst>
                                          <p:attrName>style.visibility</p:attrName>
                                        </p:attrNameLst>
                                      </p:cBhvr>
                                      <p:to>
                                        <p:strVal val="visible"/>
                                      </p:to>
                                    </p:set>
                                    <p:animEffect transition="in" filter="wipe(left)">
                                      <p:cBhvr>
                                        <p:cTn id="156" dur="500"/>
                                        <p:tgtEl>
                                          <p:spTgt spid="79"/>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94"/>
                                        </p:tgtEl>
                                        <p:attrNameLst>
                                          <p:attrName>style.visibility</p:attrName>
                                        </p:attrNameLst>
                                      </p:cBhvr>
                                      <p:to>
                                        <p:strVal val="visible"/>
                                      </p:to>
                                    </p:set>
                                    <p:animEffect transition="in" filter="wipe(left)">
                                      <p:cBhvr>
                                        <p:cTn id="161" dur="500"/>
                                        <p:tgtEl>
                                          <p:spTgt spid="94"/>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1" fill="hold" grpId="0" nodeType="click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wipe(up)">
                                      <p:cBhvr>
                                        <p:cTn id="166" dur="500"/>
                                        <p:tgtEl>
                                          <p:spTgt spid="93"/>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nodeType="clickEffect">
                                  <p:stCondLst>
                                    <p:cond delay="0"/>
                                  </p:stCondLst>
                                  <p:childTnLst>
                                    <p:set>
                                      <p:cBhvr>
                                        <p:cTn id="170" dur="1" fill="hold">
                                          <p:stCondLst>
                                            <p:cond delay="0"/>
                                          </p:stCondLst>
                                        </p:cTn>
                                        <p:tgtEl>
                                          <p:spTgt spid="95"/>
                                        </p:tgtEl>
                                        <p:attrNameLst>
                                          <p:attrName>style.visibility</p:attrName>
                                        </p:attrNameLst>
                                      </p:cBhvr>
                                      <p:to>
                                        <p:strVal val="visible"/>
                                      </p:to>
                                    </p:set>
                                    <p:animEffect transition="in" filter="wipe(left)">
                                      <p:cBhvr>
                                        <p:cTn id="171" dur="500"/>
                                        <p:tgtEl>
                                          <p:spTgt spid="95"/>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nodeType="clickEffect">
                                  <p:stCondLst>
                                    <p:cond delay="0"/>
                                  </p:stCondLst>
                                  <p:childTnLst>
                                    <p:set>
                                      <p:cBhvr>
                                        <p:cTn id="175" dur="1" fill="hold">
                                          <p:stCondLst>
                                            <p:cond delay="0"/>
                                          </p:stCondLst>
                                        </p:cTn>
                                        <p:tgtEl>
                                          <p:spTgt spid="82"/>
                                        </p:tgtEl>
                                        <p:attrNameLst>
                                          <p:attrName>style.visibility</p:attrName>
                                        </p:attrNameLst>
                                      </p:cBhvr>
                                      <p:to>
                                        <p:strVal val="visible"/>
                                      </p:to>
                                    </p:set>
                                    <p:animEffect transition="in" filter="wipe(left)">
                                      <p:cBhvr>
                                        <p:cTn id="176" dur="500"/>
                                        <p:tgtEl>
                                          <p:spTgt spid="82"/>
                                        </p:tgtEl>
                                      </p:cBhvr>
                                    </p:animEffect>
                                  </p:childTnLst>
                                </p:cTn>
                              </p:par>
                            </p:childTnLst>
                          </p:cTn>
                        </p:par>
                        <p:par>
                          <p:cTn id="177" fill="hold">
                            <p:stCondLst>
                              <p:cond delay="500"/>
                            </p:stCondLst>
                            <p:childTnLst>
                              <p:par>
                                <p:cTn id="178" presetID="22" presetClass="entr" presetSubtype="8" fill="hold" nodeType="afterEffect">
                                  <p:stCondLst>
                                    <p:cond delay="0"/>
                                  </p:stCondLst>
                                  <p:childTnLst>
                                    <p:set>
                                      <p:cBhvr>
                                        <p:cTn id="179" dur="1" fill="hold">
                                          <p:stCondLst>
                                            <p:cond delay="0"/>
                                          </p:stCondLst>
                                        </p:cTn>
                                        <p:tgtEl>
                                          <p:spTgt spid="84"/>
                                        </p:tgtEl>
                                        <p:attrNameLst>
                                          <p:attrName>style.visibility</p:attrName>
                                        </p:attrNameLst>
                                      </p:cBhvr>
                                      <p:to>
                                        <p:strVal val="visible"/>
                                      </p:to>
                                    </p:set>
                                    <p:animEffect transition="in" filter="wipe(left)">
                                      <p:cBhvr>
                                        <p:cTn id="180" dur="500"/>
                                        <p:tgtEl>
                                          <p:spTgt spid="84"/>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1" fill="hold" grpId="0" nodeType="clickEffect">
                                  <p:stCondLst>
                                    <p:cond delay="0"/>
                                  </p:stCondLst>
                                  <p:childTnLst>
                                    <p:set>
                                      <p:cBhvr>
                                        <p:cTn id="184" dur="1" fill="hold">
                                          <p:stCondLst>
                                            <p:cond delay="0"/>
                                          </p:stCondLst>
                                        </p:cTn>
                                        <p:tgtEl>
                                          <p:spTgt spid="86"/>
                                        </p:tgtEl>
                                        <p:attrNameLst>
                                          <p:attrName>style.visibility</p:attrName>
                                        </p:attrNameLst>
                                      </p:cBhvr>
                                      <p:to>
                                        <p:strVal val="visible"/>
                                      </p:to>
                                    </p:set>
                                    <p:animEffect transition="in" filter="wipe(up)">
                                      <p:cBhvr>
                                        <p:cTn id="185" dur="500"/>
                                        <p:tgtEl>
                                          <p:spTgt spid="86"/>
                                        </p:tgtEl>
                                      </p:cBhvr>
                                    </p:animEffect>
                                  </p:childTnLst>
                                </p:cTn>
                              </p:par>
                            </p:childTnLst>
                          </p:cTn>
                        </p:par>
                      </p:childTnLst>
                    </p:cTn>
                  </p:par>
                  <p:par>
                    <p:cTn id="186" fill="hold">
                      <p:stCondLst>
                        <p:cond delay="indefinite"/>
                      </p:stCondLst>
                      <p:childTnLst>
                        <p:par>
                          <p:cTn id="187" fill="hold">
                            <p:stCondLst>
                              <p:cond delay="0"/>
                            </p:stCondLst>
                            <p:childTnLst>
                              <p:par>
                                <p:cTn id="188" presetID="22" presetClass="entr" presetSubtype="8" fill="hold" nodeType="clickEffect">
                                  <p:stCondLst>
                                    <p:cond delay="0"/>
                                  </p:stCondLst>
                                  <p:childTnLst>
                                    <p:set>
                                      <p:cBhvr>
                                        <p:cTn id="189" dur="1" fill="hold">
                                          <p:stCondLst>
                                            <p:cond delay="0"/>
                                          </p:stCondLst>
                                        </p:cTn>
                                        <p:tgtEl>
                                          <p:spTgt spid="87"/>
                                        </p:tgtEl>
                                        <p:attrNameLst>
                                          <p:attrName>style.visibility</p:attrName>
                                        </p:attrNameLst>
                                      </p:cBhvr>
                                      <p:to>
                                        <p:strVal val="visible"/>
                                      </p:to>
                                    </p:set>
                                    <p:animEffect transition="in" filter="wipe(left)">
                                      <p:cBhvr>
                                        <p:cTn id="190" dur="500"/>
                                        <p:tgtEl>
                                          <p:spTgt spid="87"/>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8" fill="hold" nodeType="clickEffect">
                                  <p:stCondLst>
                                    <p:cond delay="0"/>
                                  </p:stCondLst>
                                  <p:childTnLst>
                                    <p:set>
                                      <p:cBhvr>
                                        <p:cTn id="194" dur="1" fill="hold">
                                          <p:stCondLst>
                                            <p:cond delay="0"/>
                                          </p:stCondLst>
                                        </p:cTn>
                                        <p:tgtEl>
                                          <p:spTgt spid="90"/>
                                        </p:tgtEl>
                                        <p:attrNameLst>
                                          <p:attrName>style.visibility</p:attrName>
                                        </p:attrNameLst>
                                      </p:cBhvr>
                                      <p:to>
                                        <p:strVal val="visible"/>
                                      </p:to>
                                    </p:set>
                                    <p:animEffect transition="in" filter="wipe(left)">
                                      <p:cBhvr>
                                        <p:cTn id="19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4" grpId="0"/>
      <p:bldP spid="39" grpId="0"/>
      <p:bldP spid="44" grpId="0"/>
      <p:bldP spid="52" grpId="0"/>
      <p:bldP spid="57" grpId="0"/>
      <p:bldP spid="62" grpId="0"/>
      <p:bldP spid="67" grpId="0"/>
      <p:bldP spid="72" grpId="0"/>
      <p:bldP spid="77" grpId="0"/>
      <p:bldP spid="86" grpId="0"/>
      <p:bldP spid="9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组合 30">
            <a:extLst>
              <a:ext uri="{FF2B5EF4-FFF2-40B4-BE49-F238E27FC236}">
                <a16:creationId xmlns:a16="http://schemas.microsoft.com/office/drawing/2014/main" id="{51056DBC-5DC4-404D-B259-5AFA48DF7122}"/>
              </a:ext>
            </a:extLst>
          </p:cNvPr>
          <p:cNvGrpSpPr/>
          <p:nvPr/>
        </p:nvGrpSpPr>
        <p:grpSpPr>
          <a:xfrm>
            <a:off x="-537029" y="-696686"/>
            <a:ext cx="13266058" cy="8164288"/>
            <a:chOff x="1251662" y="1243647"/>
            <a:chExt cx="6556824" cy="4453996"/>
          </a:xfrm>
        </p:grpSpPr>
        <p:sp>
          <p:nvSpPr>
            <p:cNvPr id="81" name="任意多边形: 形状 27">
              <a:extLst>
                <a:ext uri="{FF2B5EF4-FFF2-40B4-BE49-F238E27FC236}">
                  <a16:creationId xmlns:a16="http://schemas.microsoft.com/office/drawing/2014/main" id="{31609C51-0EF4-4C72-89A1-318966708A9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2" name="矩形: 圆角 29">
              <a:extLst>
                <a:ext uri="{FF2B5EF4-FFF2-40B4-BE49-F238E27FC236}">
                  <a16:creationId xmlns:a16="http://schemas.microsoft.com/office/drawing/2014/main" id="{D800B77D-A085-4F7C-9920-25C631B99380}"/>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04" name="图片 5">
            <a:extLst>
              <a:ext uri="{FF2B5EF4-FFF2-40B4-BE49-F238E27FC236}">
                <a16:creationId xmlns:a16="http://schemas.microsoft.com/office/drawing/2014/main" id="{A0FDD9A0-CFCB-4878-9549-3E31B9CFE6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92384" y="1"/>
            <a:ext cx="2199616" cy="1360712"/>
          </a:xfrm>
          <a:prstGeom prst="rect">
            <a:avLst/>
          </a:prstGeom>
        </p:spPr>
      </p:pic>
      <p:grpSp>
        <p:nvGrpSpPr>
          <p:cNvPr id="14336" name="Group 14335">
            <a:extLst>
              <a:ext uri="{FF2B5EF4-FFF2-40B4-BE49-F238E27FC236}">
                <a16:creationId xmlns:a16="http://schemas.microsoft.com/office/drawing/2014/main" id="{2D7E547A-6341-42EE-ABDE-989623CFE108}"/>
              </a:ext>
            </a:extLst>
          </p:cNvPr>
          <p:cNvGrpSpPr/>
          <p:nvPr/>
        </p:nvGrpSpPr>
        <p:grpSpPr>
          <a:xfrm>
            <a:off x="0" y="5394578"/>
            <a:ext cx="2902681" cy="1463421"/>
            <a:chOff x="0" y="4669536"/>
            <a:chExt cx="5076464" cy="2188464"/>
          </a:xfrm>
        </p:grpSpPr>
        <p:pic>
          <p:nvPicPr>
            <p:cNvPr id="103" name="图片 42">
              <a:extLst>
                <a:ext uri="{FF2B5EF4-FFF2-40B4-BE49-F238E27FC236}">
                  <a16:creationId xmlns:a16="http://schemas.microsoft.com/office/drawing/2014/main" id="{1E54157F-9824-4FD6-92F9-8DA37B909AD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74" b="99370" l="9873" r="98248">
                          <a14:foregroundMark x1="31529" y1="80042" x2="31529" y2="80042"/>
                          <a14:foregroundMark x1="24204" y1="94118" x2="35828" y2="92227"/>
                          <a14:foregroundMark x1="18312" y1="96218" x2="22771" y2="92227"/>
                          <a14:foregroundMark x1="24204" y1="99370" x2="73885" y2="90966"/>
                          <a14:foregroundMark x1="92834" y1="62815" x2="94745" y2="89076"/>
                          <a14:foregroundMark x1="98248" y1="70378" x2="96338" y2="91597"/>
                          <a14:backgroundMark x1="51433" y1="22269" x2="51433" y2="22269"/>
                          <a14:backgroundMark x1="45541" y1="25420" x2="45064" y2="43487"/>
                          <a14:backgroundMark x1="41720" y1="15126" x2="44586" y2="63445"/>
                          <a14:backgroundMark x1="43631" y1="28782" x2="47134" y2="71008"/>
                          <a14:backgroundMark x1="48089" y1="49790" x2="49522" y2="63445"/>
                          <a14:backgroundMark x1="63217" y1="19748" x2="60191" y2="51891"/>
                          <a14:backgroundMark x1="64650" y1="25420" x2="64650" y2="57563"/>
                          <a14:backgroundMark x1="58758" y1="61345" x2="60669" y2="61345"/>
                          <a14:backgroundMark x1="71497" y1="52521" x2="69427" y2="52521"/>
                          <a14:backgroundMark x1="81210" y1="13866" x2="81210" y2="38235"/>
                          <a14:backgroundMark x1="79777" y1="13866" x2="78662" y2="39706"/>
                          <a14:backgroundMark x1="86465" y1="13235" x2="87420" y2="47269"/>
                          <a14:backgroundMark x1="79777" y1="42227" x2="79777" y2="47899"/>
                          <a14:backgroundMark x1="42197" y1="19118" x2="42675" y2="58824"/>
                          <a14:backgroundMark x1="60191" y1="61345" x2="54936" y2="58824"/>
                          <a14:backgroundMark x1="61624" y1="64076" x2="75318" y2="58193"/>
                          <a14:backgroundMark x1="25159" y1="37605" x2="25159" y2="37605"/>
                          <a14:backgroundMark x1="26592" y1="33824" x2="28025" y2="60084"/>
                          <a14:backgroundMark x1="21815" y1="35714" x2="25159" y2="49790"/>
                          <a14:backgroundMark x1="23726" y1="46639" x2="30096" y2="61345"/>
                          <a14:backgroundMark x1="29618" y1="63445" x2="31051" y2="69118"/>
                          <a14:backgroundMark x1="28025" y1="63445" x2="31529" y2="71008"/>
                          <a14:backgroundMark x1="31051" y1="72899" x2="28503" y2="72269"/>
                          <a14:backgroundMark x1="13535" y1="74370" x2="13535" y2="74370"/>
                          <a14:backgroundMark x1="15924" y1="80042" x2="15924" y2="80042"/>
                          <a14:backgroundMark x1="77229" y1="52731" x2="53822" y2="65966"/>
                          <a14:backgroundMark x1="26592" y1="38655" x2="28185" y2="38655"/>
                          <a14:backgroundMark x1="49363" y1="72479" x2="60032" y2="60084"/>
                          <a14:backgroundMark x1="49363" y1="72479" x2="53344" y2="69538"/>
                        </a14:backgroundRemoval>
                      </a14:imgEffect>
                    </a14:imgLayer>
                  </a14:imgProps>
                </a:ext>
                <a:ext uri="{28A0092B-C50C-407E-A947-70E740481C1C}">
                  <a14:useLocalDpi xmlns:a14="http://schemas.microsoft.com/office/drawing/2010/main" val="0"/>
                </a:ext>
              </a:extLst>
            </a:blip>
            <a:stretch>
              <a:fillRect/>
            </a:stretch>
          </p:blipFill>
          <p:spPr>
            <a:xfrm flipH="1">
              <a:off x="2468696" y="4880154"/>
              <a:ext cx="2607768" cy="1977845"/>
            </a:xfrm>
            <a:prstGeom prst="rect">
              <a:avLst/>
            </a:prstGeom>
          </p:spPr>
        </p:pic>
        <p:pic>
          <p:nvPicPr>
            <p:cNvPr id="105" name="图片 12">
              <a:extLst>
                <a:ext uri="{FF2B5EF4-FFF2-40B4-BE49-F238E27FC236}">
                  <a16:creationId xmlns:a16="http://schemas.microsoft.com/office/drawing/2014/main" id="{FD8722E5-3E90-4021-9FEA-3E074B5935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2976"/>
            <a:stretch/>
          </p:blipFill>
          <p:spPr>
            <a:xfrm>
              <a:off x="0" y="4669536"/>
              <a:ext cx="3294743" cy="2188464"/>
            </a:xfrm>
            <a:prstGeom prst="rect">
              <a:avLst/>
            </a:prstGeom>
          </p:spPr>
        </p:pic>
      </p:grpSp>
      <p:pic>
        <p:nvPicPr>
          <p:cNvPr id="106" name="图片 5">
            <a:extLst>
              <a:ext uri="{FF2B5EF4-FFF2-40B4-BE49-F238E27FC236}">
                <a16:creationId xmlns:a16="http://schemas.microsoft.com/office/drawing/2014/main" id="{FFD18345-EBFB-4B0C-AC00-2B24CA2E3C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153589" cy="1332239"/>
          </a:xfrm>
          <a:prstGeom prst="rect">
            <a:avLst/>
          </a:prstGeom>
        </p:spPr>
      </p:pic>
      <p:grpSp>
        <p:nvGrpSpPr>
          <p:cNvPr id="21" name="Group 20">
            <a:extLst>
              <a:ext uri="{FF2B5EF4-FFF2-40B4-BE49-F238E27FC236}">
                <a16:creationId xmlns:a16="http://schemas.microsoft.com/office/drawing/2014/main" id="{8D620ED7-ADDD-482C-8A76-F19274AB4365}"/>
              </a:ext>
            </a:extLst>
          </p:cNvPr>
          <p:cNvGrpSpPr/>
          <p:nvPr/>
        </p:nvGrpSpPr>
        <p:grpSpPr>
          <a:xfrm>
            <a:off x="8782293" y="5055472"/>
            <a:ext cx="3409707" cy="1802528"/>
            <a:chOff x="8012401" y="4669536"/>
            <a:chExt cx="4179599" cy="2188464"/>
          </a:xfrm>
        </p:grpSpPr>
        <p:pic>
          <p:nvPicPr>
            <p:cNvPr id="107" name="图片 42">
              <a:extLst>
                <a:ext uri="{FF2B5EF4-FFF2-40B4-BE49-F238E27FC236}">
                  <a16:creationId xmlns:a16="http://schemas.microsoft.com/office/drawing/2014/main" id="{741C8D31-36E1-42C3-A84C-414C3EC5AFB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74" b="99370" l="9873" r="98248">
                          <a14:foregroundMark x1="31529" y1="80042" x2="31529" y2="80042"/>
                          <a14:foregroundMark x1="24204" y1="94118" x2="35828" y2="92227"/>
                          <a14:foregroundMark x1="18312" y1="96218" x2="22771" y2="92227"/>
                          <a14:foregroundMark x1="24204" y1="99370" x2="73885" y2="90966"/>
                          <a14:foregroundMark x1="92834" y1="62815" x2="94745" y2="89076"/>
                          <a14:foregroundMark x1="98248" y1="70378" x2="96338" y2="91597"/>
                          <a14:backgroundMark x1="51433" y1="22269" x2="51433" y2="22269"/>
                          <a14:backgroundMark x1="45541" y1="25420" x2="45064" y2="43487"/>
                          <a14:backgroundMark x1="41720" y1="15126" x2="44586" y2="63445"/>
                          <a14:backgroundMark x1="43631" y1="28782" x2="47134" y2="71008"/>
                          <a14:backgroundMark x1="48089" y1="49790" x2="49522" y2="63445"/>
                          <a14:backgroundMark x1="63217" y1="19748" x2="60191" y2="51891"/>
                          <a14:backgroundMark x1="64650" y1="25420" x2="64650" y2="57563"/>
                          <a14:backgroundMark x1="58758" y1="61345" x2="60669" y2="61345"/>
                          <a14:backgroundMark x1="71497" y1="52521" x2="69427" y2="52521"/>
                          <a14:backgroundMark x1="81210" y1="13866" x2="81210" y2="38235"/>
                          <a14:backgroundMark x1="79777" y1="13866" x2="78662" y2="39706"/>
                          <a14:backgroundMark x1="86465" y1="13235" x2="87420" y2="47269"/>
                          <a14:backgroundMark x1="79777" y1="42227" x2="79777" y2="47899"/>
                          <a14:backgroundMark x1="42197" y1="19118" x2="42675" y2="58824"/>
                          <a14:backgroundMark x1="60191" y1="61345" x2="54936" y2="58824"/>
                          <a14:backgroundMark x1="61624" y1="64076" x2="75318" y2="58193"/>
                          <a14:backgroundMark x1="25159" y1="37605" x2="25159" y2="37605"/>
                          <a14:backgroundMark x1="26592" y1="33824" x2="28025" y2="60084"/>
                          <a14:backgroundMark x1="21815" y1="35714" x2="25159" y2="49790"/>
                          <a14:backgroundMark x1="23726" y1="46639" x2="30096" y2="61345"/>
                          <a14:backgroundMark x1="29618" y1="63445" x2="31051" y2="69118"/>
                          <a14:backgroundMark x1="28025" y1="63445" x2="31529" y2="71008"/>
                          <a14:backgroundMark x1="31051" y1="72899" x2="28503" y2="72269"/>
                          <a14:backgroundMark x1="13535" y1="74370" x2="13535" y2="74370"/>
                          <a14:backgroundMark x1="15924" y1="80042" x2="15924" y2="80042"/>
                          <a14:backgroundMark x1="68949" y1="59244" x2="78503" y2="40966"/>
                          <a14:backgroundMark x1="51752" y1="69538" x2="62898" y2="57773"/>
                          <a14:backgroundMark x1="55096" y1="68908" x2="64013" y2="59244"/>
                          <a14:backgroundMark x1="31210" y1="32143" x2="30573" y2="68067"/>
                        </a14:backgroundRemoval>
                      </a14:imgEffect>
                    </a14:imgLayer>
                  </a14:imgProps>
                </a:ext>
                <a:ext uri="{28A0092B-C50C-407E-A947-70E740481C1C}">
                  <a14:useLocalDpi xmlns:a14="http://schemas.microsoft.com/office/drawing/2010/main" val="0"/>
                </a:ext>
              </a:extLst>
            </a:blip>
            <a:stretch>
              <a:fillRect/>
            </a:stretch>
          </p:blipFill>
          <p:spPr>
            <a:xfrm>
              <a:off x="8012401" y="4880155"/>
              <a:ext cx="2607768" cy="1977845"/>
            </a:xfrm>
            <a:prstGeom prst="rect">
              <a:avLst/>
            </a:prstGeom>
          </p:spPr>
        </p:pic>
        <p:pic>
          <p:nvPicPr>
            <p:cNvPr id="108" name="图片 12">
              <a:extLst>
                <a:ext uri="{FF2B5EF4-FFF2-40B4-BE49-F238E27FC236}">
                  <a16:creationId xmlns:a16="http://schemas.microsoft.com/office/drawing/2014/main" id="{7DBF2700-32F2-45E2-B940-0A937CB7722A}"/>
                </a:ext>
              </a:extLst>
            </p:cNvPr>
            <p:cNvPicPr>
              <a:picLocks noChangeAspect="1"/>
            </p:cNvPicPr>
            <p:nvPr/>
          </p:nvPicPr>
          <p:blipFill rotWithShape="1">
            <a:blip r:embed="rId9">
              <a:extLst>
                <a:ext uri="{28A0092B-C50C-407E-A947-70E740481C1C}">
                  <a14:useLocalDpi xmlns:a14="http://schemas.microsoft.com/office/drawing/2010/main" val="0"/>
                </a:ext>
              </a:extLst>
            </a:blip>
            <a:srcRect l="81121" r="-1"/>
            <a:stretch/>
          </p:blipFill>
          <p:spPr>
            <a:xfrm>
              <a:off x="9890126" y="4669536"/>
              <a:ext cx="2301874" cy="2188464"/>
            </a:xfrm>
            <a:prstGeom prst="rect">
              <a:avLst/>
            </a:prstGeom>
          </p:spPr>
        </p:pic>
      </p:grpSp>
      <p:sp>
        <p:nvSpPr>
          <p:cNvPr id="14339" name="Text Box 3">
            <a:extLst>
              <a:ext uri="{FF2B5EF4-FFF2-40B4-BE49-F238E27FC236}">
                <a16:creationId xmlns:a16="http://schemas.microsoft.com/office/drawing/2014/main" id="{47921604-A4DF-4F4B-A079-A7CC258C7D8A}"/>
              </a:ext>
            </a:extLst>
          </p:cNvPr>
          <p:cNvSpPr txBox="1">
            <a:spLocks noChangeArrowheads="1"/>
          </p:cNvSpPr>
          <p:nvPr/>
        </p:nvSpPr>
        <p:spPr bwMode="auto">
          <a:xfrm>
            <a:off x="5470525" y="6894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CF75209-B59D-44A3-9347-29E5F73F15E3}"/>
              </a:ext>
            </a:extLst>
          </p:cNvPr>
          <p:cNvSpPr txBox="1"/>
          <p:nvPr/>
        </p:nvSpPr>
        <p:spPr>
          <a:xfrm>
            <a:off x="1724025" y="-11132"/>
            <a:ext cx="8743950" cy="1126408"/>
          </a:xfrm>
          <a:prstGeom prst="roundRect">
            <a:avLst/>
          </a:prstGeom>
          <a:solidFill>
            <a:schemeClr val="bg1">
              <a:alpha val="40000"/>
            </a:schemeClr>
          </a:solidFill>
        </p:spPr>
        <p:txBody>
          <a:bodyPr wrap="square">
            <a:spAutoFit/>
          </a:bodyPr>
          <a:lstStyle/>
          <a:p>
            <a:pPr marL="0" marR="0" lvl="0" indent="0" algn="just" defTabSz="914400" rtl="0" eaLnBrk="1" fontAlgn="auto" latinLnBrk="0" hangingPunct="1">
              <a:lnSpc>
                <a:spcPct val="94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Tìm câu ghép trong đoạn văn dưới đây. Xác định các vế câu trong từng câu ghép</a:t>
            </a: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1F493A35-5588-4027-ABAF-4265DBD818A1}"/>
              </a:ext>
            </a:extLst>
          </p:cNvPr>
          <p:cNvSpPr txBox="1"/>
          <p:nvPr/>
        </p:nvSpPr>
        <p:spPr>
          <a:xfrm>
            <a:off x="1575729" y="2208282"/>
            <a:ext cx="10131163" cy="584775"/>
          </a:xfrm>
          <a:prstGeom prst="rect">
            <a:avLst/>
          </a:prstGeom>
          <a:noFill/>
        </p:spPr>
        <p:txBody>
          <a:bodyPr wrap="square">
            <a:spAutoFit/>
          </a:bodyPr>
          <a:lstStyle/>
          <a:p>
            <a:r>
              <a:rPr lang="en-US" altLang="en-US" sz="3200" b="1">
                <a:solidFill>
                  <a:srgbClr val="000066"/>
                </a:solidFill>
                <a:latin typeface="Times New Roman" panose="02020603050405020304" pitchFamily="18" charset="0"/>
              </a:rPr>
              <a:t>Trời rải mây trắng nhạt, biển mơ màng dịu hơi sương.</a:t>
            </a:r>
            <a:endParaRPr lang="en-US" sz="3200"/>
          </a:p>
        </p:txBody>
      </p:sp>
      <p:sp>
        <p:nvSpPr>
          <p:cNvPr id="16" name="TextBox 15">
            <a:extLst>
              <a:ext uri="{FF2B5EF4-FFF2-40B4-BE49-F238E27FC236}">
                <a16:creationId xmlns:a16="http://schemas.microsoft.com/office/drawing/2014/main" id="{5060F60C-3536-4127-9973-66B436F0B8F1}"/>
              </a:ext>
            </a:extLst>
          </p:cNvPr>
          <p:cNvSpPr txBox="1"/>
          <p:nvPr/>
        </p:nvSpPr>
        <p:spPr>
          <a:xfrm>
            <a:off x="987124" y="976907"/>
            <a:ext cx="11181987" cy="584775"/>
          </a:xfrm>
          <a:prstGeom prst="rect">
            <a:avLst/>
          </a:prstGeom>
          <a:noFill/>
        </p:spPr>
        <p:txBody>
          <a:bodyPr wrap="square">
            <a:spAutoFit/>
          </a:bodyPr>
          <a:lstStyle/>
          <a:p>
            <a:r>
              <a:rPr lang="en-US" altLang="en-US" sz="3200" b="1" spc="-100">
                <a:solidFill>
                  <a:srgbClr val="000066"/>
                </a:solidFill>
                <a:latin typeface="Times New Roman" panose="02020603050405020304" pitchFamily="18" charset="0"/>
              </a:rPr>
              <a:t>Trời xanh thẳm, biển cũng thẳm xanh, như dâng cao lên, chắc nịch. </a:t>
            </a:r>
            <a:endParaRPr lang="en-US" sz="3200" b="1" spc="-100">
              <a:solidFill>
                <a:srgbClr val="000066"/>
              </a:solidFill>
              <a:latin typeface="Times New Roman" panose="02020603050405020304" pitchFamily="18" charset="0"/>
            </a:endParaRPr>
          </a:p>
        </p:txBody>
      </p:sp>
      <p:sp>
        <p:nvSpPr>
          <p:cNvPr id="18" name="TextBox 17">
            <a:extLst>
              <a:ext uri="{FF2B5EF4-FFF2-40B4-BE49-F238E27FC236}">
                <a16:creationId xmlns:a16="http://schemas.microsoft.com/office/drawing/2014/main" id="{337CF449-DD8E-49EA-8411-8934EBFFC04C}"/>
              </a:ext>
            </a:extLst>
          </p:cNvPr>
          <p:cNvSpPr txBox="1"/>
          <p:nvPr/>
        </p:nvSpPr>
        <p:spPr>
          <a:xfrm>
            <a:off x="1522430" y="3238426"/>
            <a:ext cx="8370828" cy="584775"/>
          </a:xfrm>
          <a:prstGeom prst="rect">
            <a:avLst/>
          </a:prstGeom>
          <a:noFill/>
        </p:spPr>
        <p:txBody>
          <a:bodyPr wrap="square">
            <a:spAutoFit/>
          </a:bodyPr>
          <a:lstStyle/>
          <a:p>
            <a:r>
              <a:rPr lang="en-US" altLang="en-US" sz="3200" b="1">
                <a:solidFill>
                  <a:srgbClr val="000066"/>
                </a:solidFill>
                <a:latin typeface="Times New Roman" panose="02020603050405020304" pitchFamily="18" charset="0"/>
              </a:rPr>
              <a:t>Trời âm u mây mưa, biển xám xịt, nặng nề.</a:t>
            </a:r>
            <a:endParaRPr lang="en-US" sz="3200" b="1">
              <a:solidFill>
                <a:srgbClr val="000066"/>
              </a:solidFill>
              <a:latin typeface="Times New Roman" panose="02020603050405020304" pitchFamily="18" charset="0"/>
            </a:endParaRPr>
          </a:p>
        </p:txBody>
      </p:sp>
      <p:sp>
        <p:nvSpPr>
          <p:cNvPr id="20" name="TextBox 19">
            <a:extLst>
              <a:ext uri="{FF2B5EF4-FFF2-40B4-BE49-F238E27FC236}">
                <a16:creationId xmlns:a16="http://schemas.microsoft.com/office/drawing/2014/main" id="{3BD3ED85-929C-4346-94E6-AB02CB0986A0}"/>
              </a:ext>
            </a:extLst>
          </p:cNvPr>
          <p:cNvSpPr txBox="1"/>
          <p:nvPr/>
        </p:nvSpPr>
        <p:spPr>
          <a:xfrm>
            <a:off x="1575729" y="4319407"/>
            <a:ext cx="8551575" cy="584775"/>
          </a:xfrm>
          <a:prstGeom prst="rect">
            <a:avLst/>
          </a:prstGeom>
          <a:noFill/>
        </p:spPr>
        <p:txBody>
          <a:bodyPr wrap="square">
            <a:spAutoFit/>
          </a:bodyPr>
          <a:lstStyle/>
          <a:p>
            <a:r>
              <a:rPr lang="en-US" altLang="en-US" sz="3200" b="1">
                <a:solidFill>
                  <a:srgbClr val="000066"/>
                </a:solidFill>
                <a:latin typeface="Times New Roman" panose="02020603050405020304" pitchFamily="18" charset="0"/>
              </a:rPr>
              <a:t>Trời ầm ầm dông gió, biển đục ngầu, giận dữ... </a:t>
            </a:r>
            <a:endParaRPr lang="en-US" sz="3200" b="1">
              <a:solidFill>
                <a:srgbClr val="000066"/>
              </a:solidFill>
              <a:latin typeface="Times New Roman" panose="02020603050405020304" pitchFamily="18" charset="0"/>
            </a:endParaRPr>
          </a:p>
        </p:txBody>
      </p:sp>
      <p:sp>
        <p:nvSpPr>
          <p:cNvPr id="22" name="TextBox 21">
            <a:extLst>
              <a:ext uri="{FF2B5EF4-FFF2-40B4-BE49-F238E27FC236}">
                <a16:creationId xmlns:a16="http://schemas.microsoft.com/office/drawing/2014/main" id="{5EEAAF59-CF49-4951-8AF8-901CECCA93EE}"/>
              </a:ext>
            </a:extLst>
          </p:cNvPr>
          <p:cNvSpPr txBox="1"/>
          <p:nvPr/>
        </p:nvSpPr>
        <p:spPr>
          <a:xfrm>
            <a:off x="1522430" y="5566993"/>
            <a:ext cx="8551575" cy="584775"/>
          </a:xfrm>
          <a:prstGeom prst="rect">
            <a:avLst/>
          </a:prstGeom>
          <a:noFill/>
        </p:spPr>
        <p:txBody>
          <a:bodyPr wrap="square">
            <a:spAutoFit/>
          </a:bodyPr>
          <a:lstStyle/>
          <a:p>
            <a:r>
              <a:rPr lang="en-US" altLang="en-US" sz="3200" b="1">
                <a:solidFill>
                  <a:srgbClr val="000066"/>
                </a:solidFill>
                <a:latin typeface="Times New Roman" panose="02020603050405020304" pitchFamily="18" charset="0"/>
              </a:rPr>
              <a:t>Biển nhiều khi rất đẹp, ai cũng thấy như thế.</a:t>
            </a:r>
            <a:endParaRPr lang="en-US" sz="3200" b="1">
              <a:solidFill>
                <a:srgbClr val="000066"/>
              </a:solidFill>
              <a:latin typeface="Times New Roman" panose="02020603050405020304" pitchFamily="18" charset="0"/>
            </a:endParaRPr>
          </a:p>
        </p:txBody>
      </p:sp>
      <p:sp>
        <p:nvSpPr>
          <p:cNvPr id="25" name="TextBox 24">
            <a:extLst>
              <a:ext uri="{FF2B5EF4-FFF2-40B4-BE49-F238E27FC236}">
                <a16:creationId xmlns:a16="http://schemas.microsoft.com/office/drawing/2014/main" id="{EDC0E5F1-D8D0-4B83-999A-DD937D732C71}"/>
              </a:ext>
            </a:extLst>
          </p:cNvPr>
          <p:cNvSpPr txBox="1"/>
          <p:nvPr/>
        </p:nvSpPr>
        <p:spPr>
          <a:xfrm>
            <a:off x="1675736" y="945295"/>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26" name="Straight Connector 25">
            <a:extLst>
              <a:ext uri="{FF2B5EF4-FFF2-40B4-BE49-F238E27FC236}">
                <a16:creationId xmlns:a16="http://schemas.microsoft.com/office/drawing/2014/main" id="{688DDFFE-FAF9-4371-A98F-9EC21C2E49F5}"/>
              </a:ext>
            </a:extLst>
          </p:cNvPr>
          <p:cNvCxnSpPr>
            <a:cxnSpLocks/>
          </p:cNvCxnSpPr>
          <p:nvPr/>
        </p:nvCxnSpPr>
        <p:spPr>
          <a:xfrm>
            <a:off x="1015770" y="1537258"/>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9AB588D-C47E-4CC8-AFC3-C36F900A2555}"/>
              </a:ext>
            </a:extLst>
          </p:cNvPr>
          <p:cNvGrpSpPr/>
          <p:nvPr/>
        </p:nvGrpSpPr>
        <p:grpSpPr>
          <a:xfrm>
            <a:off x="1884048" y="1515249"/>
            <a:ext cx="1753404" cy="94235"/>
            <a:chOff x="10895913" y="2911456"/>
            <a:chExt cx="988721" cy="25417"/>
          </a:xfrm>
        </p:grpSpPr>
        <p:cxnSp>
          <p:nvCxnSpPr>
            <p:cNvPr id="28" name="Straight Connector 27">
              <a:extLst>
                <a:ext uri="{FF2B5EF4-FFF2-40B4-BE49-F238E27FC236}">
                  <a16:creationId xmlns:a16="http://schemas.microsoft.com/office/drawing/2014/main" id="{2388B5F8-76F7-485C-9F80-69C05B6B56E1}"/>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0F75E84-1DC7-4B9D-9C36-6AB073AC2E95}"/>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36D55A46-7393-40CE-BCEB-DF9F46E9F61C}"/>
              </a:ext>
            </a:extLst>
          </p:cNvPr>
          <p:cNvSpPr txBox="1"/>
          <p:nvPr/>
        </p:nvSpPr>
        <p:spPr>
          <a:xfrm>
            <a:off x="4388424" y="922190"/>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31" name="Straight Connector 30">
            <a:extLst>
              <a:ext uri="{FF2B5EF4-FFF2-40B4-BE49-F238E27FC236}">
                <a16:creationId xmlns:a16="http://schemas.microsoft.com/office/drawing/2014/main" id="{F8FF7C53-7208-4AE9-A075-4733857C1223}"/>
              </a:ext>
            </a:extLst>
          </p:cNvPr>
          <p:cNvCxnSpPr>
            <a:cxnSpLocks/>
          </p:cNvCxnSpPr>
          <p:nvPr/>
        </p:nvCxnSpPr>
        <p:spPr>
          <a:xfrm>
            <a:off x="3750683" y="1533203"/>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32BE7C43-2AC1-4527-BD28-E6083DEA76CE}"/>
              </a:ext>
            </a:extLst>
          </p:cNvPr>
          <p:cNvGrpSpPr/>
          <p:nvPr/>
        </p:nvGrpSpPr>
        <p:grpSpPr>
          <a:xfrm>
            <a:off x="4647536" y="1566697"/>
            <a:ext cx="7254875" cy="79059"/>
            <a:chOff x="10895913" y="2911456"/>
            <a:chExt cx="988721" cy="25417"/>
          </a:xfrm>
        </p:grpSpPr>
        <p:cxnSp>
          <p:nvCxnSpPr>
            <p:cNvPr id="33" name="Straight Connector 32">
              <a:extLst>
                <a:ext uri="{FF2B5EF4-FFF2-40B4-BE49-F238E27FC236}">
                  <a16:creationId xmlns:a16="http://schemas.microsoft.com/office/drawing/2014/main" id="{547E2C3B-B94F-40C9-9856-49DA6B96A8DC}"/>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C5D6FB6-2931-4DA6-B140-C2F1D37A9E45}"/>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555FCD09-F8E4-4A07-BCFF-82883F0D7B61}"/>
              </a:ext>
            </a:extLst>
          </p:cNvPr>
          <p:cNvSpPr txBox="1"/>
          <p:nvPr/>
        </p:nvSpPr>
        <p:spPr>
          <a:xfrm>
            <a:off x="2300779" y="2127817"/>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36" name="Straight Connector 35">
            <a:extLst>
              <a:ext uri="{FF2B5EF4-FFF2-40B4-BE49-F238E27FC236}">
                <a16:creationId xmlns:a16="http://schemas.microsoft.com/office/drawing/2014/main" id="{08276CD8-0DF4-46CB-A5E1-9B959FAB5C42}"/>
              </a:ext>
            </a:extLst>
          </p:cNvPr>
          <p:cNvCxnSpPr>
            <a:cxnSpLocks/>
          </p:cNvCxnSpPr>
          <p:nvPr/>
        </p:nvCxnSpPr>
        <p:spPr>
          <a:xfrm>
            <a:off x="1612238" y="2738830"/>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2A190DE5-4C73-49E1-A7F7-69D157C14777}"/>
              </a:ext>
            </a:extLst>
          </p:cNvPr>
          <p:cNvGrpSpPr/>
          <p:nvPr/>
        </p:nvGrpSpPr>
        <p:grpSpPr>
          <a:xfrm>
            <a:off x="2568803" y="2759716"/>
            <a:ext cx="3252561" cy="60873"/>
            <a:chOff x="10895913" y="2911456"/>
            <a:chExt cx="988721" cy="25417"/>
          </a:xfrm>
        </p:grpSpPr>
        <p:cxnSp>
          <p:nvCxnSpPr>
            <p:cNvPr id="38" name="Straight Connector 37">
              <a:extLst>
                <a:ext uri="{FF2B5EF4-FFF2-40B4-BE49-F238E27FC236}">
                  <a16:creationId xmlns:a16="http://schemas.microsoft.com/office/drawing/2014/main" id="{BEF7D3F5-99F4-4603-8697-73DF8CAD463E}"/>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9C482A9-0D6C-433F-B850-ECABDE91249C}"/>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BF487754-78E1-4686-B10E-E158BE34D7A8}"/>
              </a:ext>
            </a:extLst>
          </p:cNvPr>
          <p:cNvSpPr txBox="1"/>
          <p:nvPr/>
        </p:nvSpPr>
        <p:spPr>
          <a:xfrm>
            <a:off x="6631422" y="2127817"/>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41" name="Straight Connector 40">
            <a:extLst>
              <a:ext uri="{FF2B5EF4-FFF2-40B4-BE49-F238E27FC236}">
                <a16:creationId xmlns:a16="http://schemas.microsoft.com/office/drawing/2014/main" id="{CCC659E1-4B5D-4A8A-A58D-A1C06028C1FE}"/>
              </a:ext>
            </a:extLst>
          </p:cNvPr>
          <p:cNvCxnSpPr>
            <a:cxnSpLocks/>
          </p:cNvCxnSpPr>
          <p:nvPr/>
        </p:nvCxnSpPr>
        <p:spPr>
          <a:xfrm>
            <a:off x="5942881" y="2738830"/>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9B03B13-C1CD-4B5F-B7AA-F75F89979176}"/>
              </a:ext>
            </a:extLst>
          </p:cNvPr>
          <p:cNvGrpSpPr/>
          <p:nvPr/>
        </p:nvGrpSpPr>
        <p:grpSpPr>
          <a:xfrm>
            <a:off x="6899446" y="2759716"/>
            <a:ext cx="4132094" cy="113806"/>
            <a:chOff x="10895913" y="2911456"/>
            <a:chExt cx="988721" cy="25417"/>
          </a:xfrm>
        </p:grpSpPr>
        <p:cxnSp>
          <p:nvCxnSpPr>
            <p:cNvPr id="43" name="Straight Connector 42">
              <a:extLst>
                <a:ext uri="{FF2B5EF4-FFF2-40B4-BE49-F238E27FC236}">
                  <a16:creationId xmlns:a16="http://schemas.microsoft.com/office/drawing/2014/main" id="{A8921E79-B2F4-43D3-9F23-6F1D65A97B27}"/>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CA88C8-635C-45D6-89DD-C26274DA1F29}"/>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EBEDBCB4-24B7-4176-8242-B344A1BDFAA5}"/>
              </a:ext>
            </a:extLst>
          </p:cNvPr>
          <p:cNvSpPr txBox="1"/>
          <p:nvPr/>
        </p:nvSpPr>
        <p:spPr>
          <a:xfrm>
            <a:off x="2267940" y="3157961"/>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46" name="Straight Connector 45">
            <a:extLst>
              <a:ext uri="{FF2B5EF4-FFF2-40B4-BE49-F238E27FC236}">
                <a16:creationId xmlns:a16="http://schemas.microsoft.com/office/drawing/2014/main" id="{F4328EC5-9769-41C7-B63A-346691FB329F}"/>
              </a:ext>
            </a:extLst>
          </p:cNvPr>
          <p:cNvCxnSpPr>
            <a:cxnSpLocks/>
          </p:cNvCxnSpPr>
          <p:nvPr/>
        </p:nvCxnSpPr>
        <p:spPr>
          <a:xfrm>
            <a:off x="1622941" y="3768974"/>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C176F729-D317-4FF7-A2F0-D29354C7A79E}"/>
              </a:ext>
            </a:extLst>
          </p:cNvPr>
          <p:cNvGrpSpPr/>
          <p:nvPr/>
        </p:nvGrpSpPr>
        <p:grpSpPr>
          <a:xfrm>
            <a:off x="2579506" y="3789860"/>
            <a:ext cx="2620643" cy="81144"/>
            <a:chOff x="10895913" y="2911456"/>
            <a:chExt cx="988721" cy="25417"/>
          </a:xfrm>
        </p:grpSpPr>
        <p:cxnSp>
          <p:nvCxnSpPr>
            <p:cNvPr id="48" name="Straight Connector 47">
              <a:extLst>
                <a:ext uri="{FF2B5EF4-FFF2-40B4-BE49-F238E27FC236}">
                  <a16:creationId xmlns:a16="http://schemas.microsoft.com/office/drawing/2014/main" id="{241DA690-72F6-4E2C-B8DA-575071CCB9F8}"/>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2A4703F-C4FE-4891-8882-185CDE7F72F4}"/>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1A9655E1-39CB-419C-85E2-1AE04F52FD64}"/>
              </a:ext>
            </a:extLst>
          </p:cNvPr>
          <p:cNvSpPr txBox="1"/>
          <p:nvPr/>
        </p:nvSpPr>
        <p:spPr>
          <a:xfrm>
            <a:off x="5926790" y="3182904"/>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51" name="Straight Connector 50">
            <a:extLst>
              <a:ext uri="{FF2B5EF4-FFF2-40B4-BE49-F238E27FC236}">
                <a16:creationId xmlns:a16="http://schemas.microsoft.com/office/drawing/2014/main" id="{7CF157BD-E101-4ECB-86EE-71A46F1E5A82}"/>
              </a:ext>
            </a:extLst>
          </p:cNvPr>
          <p:cNvCxnSpPr>
            <a:cxnSpLocks/>
          </p:cNvCxnSpPr>
          <p:nvPr/>
        </p:nvCxnSpPr>
        <p:spPr>
          <a:xfrm>
            <a:off x="5276349" y="3793917"/>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C94AF1D3-43A0-41C7-802A-BB62015EEE0A}"/>
              </a:ext>
            </a:extLst>
          </p:cNvPr>
          <p:cNvGrpSpPr/>
          <p:nvPr/>
        </p:nvGrpSpPr>
        <p:grpSpPr>
          <a:xfrm>
            <a:off x="6232914" y="3814802"/>
            <a:ext cx="2920110" cy="88863"/>
            <a:chOff x="10895913" y="2911456"/>
            <a:chExt cx="988721" cy="25417"/>
          </a:xfrm>
        </p:grpSpPr>
        <p:cxnSp>
          <p:nvCxnSpPr>
            <p:cNvPr id="53" name="Straight Connector 52">
              <a:extLst>
                <a:ext uri="{FF2B5EF4-FFF2-40B4-BE49-F238E27FC236}">
                  <a16:creationId xmlns:a16="http://schemas.microsoft.com/office/drawing/2014/main" id="{CC4971F6-9935-4E03-B96D-1627E71BB7B5}"/>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654E096-F1CA-48E9-9675-9EBB7F5A612A}"/>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B3D9799E-E11C-43BB-9FB9-A629524D098C}"/>
              </a:ext>
            </a:extLst>
          </p:cNvPr>
          <p:cNvSpPr txBox="1"/>
          <p:nvPr/>
        </p:nvSpPr>
        <p:spPr>
          <a:xfrm>
            <a:off x="2303967" y="4247558"/>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56" name="Straight Connector 55">
            <a:extLst>
              <a:ext uri="{FF2B5EF4-FFF2-40B4-BE49-F238E27FC236}">
                <a16:creationId xmlns:a16="http://schemas.microsoft.com/office/drawing/2014/main" id="{DFD61D42-10AA-4C4B-BC67-9CB1ADD01EEB}"/>
              </a:ext>
            </a:extLst>
          </p:cNvPr>
          <p:cNvCxnSpPr>
            <a:cxnSpLocks/>
          </p:cNvCxnSpPr>
          <p:nvPr/>
        </p:nvCxnSpPr>
        <p:spPr>
          <a:xfrm>
            <a:off x="1600912" y="4887599"/>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DF08DFDD-2380-4C20-9E8F-487701E8360F}"/>
              </a:ext>
            </a:extLst>
          </p:cNvPr>
          <p:cNvGrpSpPr/>
          <p:nvPr/>
        </p:nvGrpSpPr>
        <p:grpSpPr>
          <a:xfrm>
            <a:off x="2557477" y="4908485"/>
            <a:ext cx="2620643" cy="81144"/>
            <a:chOff x="10895913" y="2911456"/>
            <a:chExt cx="988721" cy="25417"/>
          </a:xfrm>
        </p:grpSpPr>
        <p:cxnSp>
          <p:nvCxnSpPr>
            <p:cNvPr id="58" name="Straight Connector 57">
              <a:extLst>
                <a:ext uri="{FF2B5EF4-FFF2-40B4-BE49-F238E27FC236}">
                  <a16:creationId xmlns:a16="http://schemas.microsoft.com/office/drawing/2014/main" id="{FA035945-B06B-4D31-BC6F-60F8EED57810}"/>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12DE12E-5FBF-4C60-B92C-8AF8311D7A47}"/>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F82C8611-94BB-44D2-8B48-A3FBE476BDAF}"/>
              </a:ext>
            </a:extLst>
          </p:cNvPr>
          <p:cNvSpPr txBox="1"/>
          <p:nvPr/>
        </p:nvSpPr>
        <p:spPr>
          <a:xfrm>
            <a:off x="6082626" y="4292208"/>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61" name="Straight Connector 60">
            <a:extLst>
              <a:ext uri="{FF2B5EF4-FFF2-40B4-BE49-F238E27FC236}">
                <a16:creationId xmlns:a16="http://schemas.microsoft.com/office/drawing/2014/main" id="{CB6AE497-6534-4A58-A0F1-252AAC2466F3}"/>
              </a:ext>
            </a:extLst>
          </p:cNvPr>
          <p:cNvCxnSpPr>
            <a:cxnSpLocks/>
          </p:cNvCxnSpPr>
          <p:nvPr/>
        </p:nvCxnSpPr>
        <p:spPr>
          <a:xfrm>
            <a:off x="5394085" y="4903221"/>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2BD2C0E3-ED3B-42DE-B9DA-1FB403D97556}"/>
              </a:ext>
            </a:extLst>
          </p:cNvPr>
          <p:cNvGrpSpPr/>
          <p:nvPr/>
        </p:nvGrpSpPr>
        <p:grpSpPr>
          <a:xfrm>
            <a:off x="6350650" y="4924106"/>
            <a:ext cx="3408412" cy="92411"/>
            <a:chOff x="10895913" y="2911456"/>
            <a:chExt cx="988721" cy="25417"/>
          </a:xfrm>
        </p:grpSpPr>
        <p:cxnSp>
          <p:nvCxnSpPr>
            <p:cNvPr id="63" name="Straight Connector 62">
              <a:extLst>
                <a:ext uri="{FF2B5EF4-FFF2-40B4-BE49-F238E27FC236}">
                  <a16:creationId xmlns:a16="http://schemas.microsoft.com/office/drawing/2014/main" id="{D23413B4-93AE-47A6-AE7B-7E5835914E7F}"/>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E305F9A-95DC-46BB-84EC-1B077E6A76F7}"/>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FACAE244-E8B4-42CF-A1F6-F0C0D8EC3761}"/>
              </a:ext>
            </a:extLst>
          </p:cNvPr>
          <p:cNvSpPr txBox="1"/>
          <p:nvPr/>
        </p:nvSpPr>
        <p:spPr>
          <a:xfrm>
            <a:off x="2289792" y="5509592"/>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66" name="Straight Connector 65">
            <a:extLst>
              <a:ext uri="{FF2B5EF4-FFF2-40B4-BE49-F238E27FC236}">
                <a16:creationId xmlns:a16="http://schemas.microsoft.com/office/drawing/2014/main" id="{2B9BAC99-F9DB-406F-9D29-A5AD7E2E3CDD}"/>
              </a:ext>
            </a:extLst>
          </p:cNvPr>
          <p:cNvCxnSpPr>
            <a:cxnSpLocks/>
          </p:cNvCxnSpPr>
          <p:nvPr/>
        </p:nvCxnSpPr>
        <p:spPr>
          <a:xfrm>
            <a:off x="1601251" y="6120605"/>
            <a:ext cx="7081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59FE8B08-70E9-48E6-A1D8-0C9C78113211}"/>
              </a:ext>
            </a:extLst>
          </p:cNvPr>
          <p:cNvGrpSpPr/>
          <p:nvPr/>
        </p:nvGrpSpPr>
        <p:grpSpPr>
          <a:xfrm>
            <a:off x="2557816" y="6141490"/>
            <a:ext cx="2952288" cy="92353"/>
            <a:chOff x="10895913" y="2911456"/>
            <a:chExt cx="988721" cy="25417"/>
          </a:xfrm>
        </p:grpSpPr>
        <p:cxnSp>
          <p:nvCxnSpPr>
            <p:cNvPr id="68" name="Straight Connector 67">
              <a:extLst>
                <a:ext uri="{FF2B5EF4-FFF2-40B4-BE49-F238E27FC236}">
                  <a16:creationId xmlns:a16="http://schemas.microsoft.com/office/drawing/2014/main" id="{55E44386-7963-41D5-8560-F77C824B2C8D}"/>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F9A2A0A-D492-4DFB-ADE9-562728F2D8F9}"/>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9004BDBF-C5A5-4EFF-A973-4C22A653BC18}"/>
              </a:ext>
            </a:extLst>
          </p:cNvPr>
          <p:cNvSpPr txBox="1"/>
          <p:nvPr/>
        </p:nvSpPr>
        <p:spPr>
          <a:xfrm>
            <a:off x="5912006" y="5538681"/>
            <a:ext cx="613228" cy="830997"/>
          </a:xfrm>
          <a:prstGeom prst="rect">
            <a:avLst/>
          </a:prstGeom>
          <a:noFill/>
        </p:spPr>
        <p:txBody>
          <a:bodyPr wrap="square">
            <a:spAutoFit/>
          </a:bodyPr>
          <a:lstStyle/>
          <a:p>
            <a:r>
              <a:rPr kumimoji="0" lang="en-US" altLang="en-US" sz="4800" b="1" i="0" u="none" strike="noStrike" kern="1200" cap="none" spc="0" normalizeH="0" baseline="0" noProof="0">
                <a:ln>
                  <a:noFill/>
                </a:ln>
                <a:solidFill>
                  <a:srgbClr val="FFC000"/>
                </a:solidFill>
                <a:effectLst/>
                <a:uLnTx/>
                <a:uFillTx/>
                <a:latin typeface="Times New Roman" panose="02020603050405020304" pitchFamily="18" charset="0"/>
                <a:ea typeface="+mn-ea"/>
                <a:cs typeface="+mn-cs"/>
              </a:rPr>
              <a:t>/</a:t>
            </a:r>
            <a:endParaRPr lang="en-US" sz="3200" b="1">
              <a:solidFill>
                <a:srgbClr val="FFC000"/>
              </a:solidFill>
            </a:endParaRPr>
          </a:p>
        </p:txBody>
      </p:sp>
      <p:cxnSp>
        <p:nvCxnSpPr>
          <p:cNvPr id="71" name="Straight Connector 70">
            <a:extLst>
              <a:ext uri="{FF2B5EF4-FFF2-40B4-BE49-F238E27FC236}">
                <a16:creationId xmlns:a16="http://schemas.microsoft.com/office/drawing/2014/main" id="{1A1B7B13-F4D6-4794-A1EA-9BABB40E9DFC}"/>
              </a:ext>
            </a:extLst>
          </p:cNvPr>
          <p:cNvCxnSpPr>
            <a:cxnSpLocks/>
          </p:cNvCxnSpPr>
          <p:nvPr/>
        </p:nvCxnSpPr>
        <p:spPr>
          <a:xfrm>
            <a:off x="5692562" y="6120605"/>
            <a:ext cx="3055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9719806F-8C41-4571-B5ED-E71A362957D8}"/>
              </a:ext>
            </a:extLst>
          </p:cNvPr>
          <p:cNvGrpSpPr/>
          <p:nvPr/>
        </p:nvGrpSpPr>
        <p:grpSpPr>
          <a:xfrm>
            <a:off x="6180030" y="6170579"/>
            <a:ext cx="3408412" cy="92411"/>
            <a:chOff x="10895913" y="2911456"/>
            <a:chExt cx="988721" cy="25417"/>
          </a:xfrm>
        </p:grpSpPr>
        <p:cxnSp>
          <p:nvCxnSpPr>
            <p:cNvPr id="73" name="Straight Connector 72">
              <a:extLst>
                <a:ext uri="{FF2B5EF4-FFF2-40B4-BE49-F238E27FC236}">
                  <a16:creationId xmlns:a16="http://schemas.microsoft.com/office/drawing/2014/main" id="{C6458A9A-472C-4C29-AF3C-A089E725F9B6}"/>
                </a:ext>
              </a:extLst>
            </p:cNvPr>
            <p:cNvCxnSpPr>
              <a:cxnSpLocks/>
            </p:cNvCxnSpPr>
            <p:nvPr/>
          </p:nvCxnSpPr>
          <p:spPr>
            <a:xfrm>
              <a:off x="10895913" y="2936873"/>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5CD7A3E-FFEE-43F8-8AAA-CB301FD3F6A7}"/>
                </a:ext>
              </a:extLst>
            </p:cNvPr>
            <p:cNvCxnSpPr>
              <a:cxnSpLocks/>
            </p:cNvCxnSpPr>
            <p:nvPr/>
          </p:nvCxnSpPr>
          <p:spPr>
            <a:xfrm>
              <a:off x="10895913" y="2911456"/>
              <a:ext cx="98872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83" name="Right Brace 82">
            <a:extLst>
              <a:ext uri="{FF2B5EF4-FFF2-40B4-BE49-F238E27FC236}">
                <a16:creationId xmlns:a16="http://schemas.microsoft.com/office/drawing/2014/main" id="{57F1761A-6DF5-45EF-9F34-6475128ECFEE}"/>
              </a:ext>
            </a:extLst>
          </p:cNvPr>
          <p:cNvSpPr/>
          <p:nvPr/>
        </p:nvSpPr>
        <p:spPr>
          <a:xfrm rot="5400000">
            <a:off x="2000273" y="727474"/>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Right Brace 83">
            <a:extLst>
              <a:ext uri="{FF2B5EF4-FFF2-40B4-BE49-F238E27FC236}">
                <a16:creationId xmlns:a16="http://schemas.microsoft.com/office/drawing/2014/main" id="{46676AD7-3C10-4B3C-9A3E-397EF1A3A6D4}"/>
              </a:ext>
            </a:extLst>
          </p:cNvPr>
          <p:cNvSpPr/>
          <p:nvPr/>
        </p:nvSpPr>
        <p:spPr>
          <a:xfrm rot="5400000">
            <a:off x="4792446" y="725479"/>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TextBox 84">
            <a:extLst>
              <a:ext uri="{FF2B5EF4-FFF2-40B4-BE49-F238E27FC236}">
                <a16:creationId xmlns:a16="http://schemas.microsoft.com/office/drawing/2014/main" id="{546A692D-DAD4-451F-9BD5-917A87EEFBF5}"/>
              </a:ext>
            </a:extLst>
          </p:cNvPr>
          <p:cNvSpPr txBox="1"/>
          <p:nvPr/>
        </p:nvSpPr>
        <p:spPr>
          <a:xfrm>
            <a:off x="1711905" y="1815145"/>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1</a:t>
            </a:r>
          </a:p>
        </p:txBody>
      </p:sp>
      <p:sp>
        <p:nvSpPr>
          <p:cNvPr id="86" name="TextBox 85">
            <a:extLst>
              <a:ext uri="{FF2B5EF4-FFF2-40B4-BE49-F238E27FC236}">
                <a16:creationId xmlns:a16="http://schemas.microsoft.com/office/drawing/2014/main" id="{2EC8CBD4-34B2-44DE-A437-77EB785326B8}"/>
              </a:ext>
            </a:extLst>
          </p:cNvPr>
          <p:cNvSpPr txBox="1"/>
          <p:nvPr/>
        </p:nvSpPr>
        <p:spPr>
          <a:xfrm>
            <a:off x="4504078" y="1835215"/>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2</a:t>
            </a:r>
          </a:p>
        </p:txBody>
      </p:sp>
      <p:sp>
        <p:nvSpPr>
          <p:cNvPr id="87" name="Right Brace 86">
            <a:extLst>
              <a:ext uri="{FF2B5EF4-FFF2-40B4-BE49-F238E27FC236}">
                <a16:creationId xmlns:a16="http://schemas.microsoft.com/office/drawing/2014/main" id="{5A030C87-AE2D-4B83-A0BC-5BE7CDC5A828}"/>
              </a:ext>
            </a:extLst>
          </p:cNvPr>
          <p:cNvSpPr/>
          <p:nvPr/>
        </p:nvSpPr>
        <p:spPr>
          <a:xfrm rot="5400000">
            <a:off x="2617608" y="1932216"/>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Right Brace 87">
            <a:extLst>
              <a:ext uri="{FF2B5EF4-FFF2-40B4-BE49-F238E27FC236}">
                <a16:creationId xmlns:a16="http://schemas.microsoft.com/office/drawing/2014/main" id="{A931462F-BBEE-425E-9843-2BC4DEDEC100}"/>
              </a:ext>
            </a:extLst>
          </p:cNvPr>
          <p:cNvSpPr/>
          <p:nvPr/>
        </p:nvSpPr>
        <p:spPr>
          <a:xfrm rot="5400000">
            <a:off x="7150139" y="1930475"/>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AA7210AA-E08B-433D-A083-920A2CD0A0C0}"/>
              </a:ext>
            </a:extLst>
          </p:cNvPr>
          <p:cNvSpPr txBox="1"/>
          <p:nvPr/>
        </p:nvSpPr>
        <p:spPr>
          <a:xfrm>
            <a:off x="2329240" y="3019887"/>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1</a:t>
            </a:r>
          </a:p>
        </p:txBody>
      </p:sp>
      <p:sp>
        <p:nvSpPr>
          <p:cNvPr id="90" name="TextBox 89">
            <a:extLst>
              <a:ext uri="{FF2B5EF4-FFF2-40B4-BE49-F238E27FC236}">
                <a16:creationId xmlns:a16="http://schemas.microsoft.com/office/drawing/2014/main" id="{281172EA-8347-4CC8-AE08-717845C8A7CF}"/>
              </a:ext>
            </a:extLst>
          </p:cNvPr>
          <p:cNvSpPr txBox="1"/>
          <p:nvPr/>
        </p:nvSpPr>
        <p:spPr>
          <a:xfrm>
            <a:off x="6303086" y="2901569"/>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2</a:t>
            </a:r>
          </a:p>
        </p:txBody>
      </p:sp>
      <p:sp>
        <p:nvSpPr>
          <p:cNvPr id="91" name="Right Brace 90">
            <a:extLst>
              <a:ext uri="{FF2B5EF4-FFF2-40B4-BE49-F238E27FC236}">
                <a16:creationId xmlns:a16="http://schemas.microsoft.com/office/drawing/2014/main" id="{8B4116A1-2521-4066-B3ED-32BB198A7A60}"/>
              </a:ext>
            </a:extLst>
          </p:cNvPr>
          <p:cNvSpPr/>
          <p:nvPr/>
        </p:nvSpPr>
        <p:spPr>
          <a:xfrm rot="5400000">
            <a:off x="2830768" y="2962358"/>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Right Brace 91">
            <a:extLst>
              <a:ext uri="{FF2B5EF4-FFF2-40B4-BE49-F238E27FC236}">
                <a16:creationId xmlns:a16="http://schemas.microsoft.com/office/drawing/2014/main" id="{8D0299CE-247C-4FF5-9D68-9B7573E6BD79}"/>
              </a:ext>
            </a:extLst>
          </p:cNvPr>
          <p:cNvSpPr/>
          <p:nvPr/>
        </p:nvSpPr>
        <p:spPr>
          <a:xfrm rot="5400000">
            <a:off x="6407146" y="2985222"/>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a:extLst>
              <a:ext uri="{FF2B5EF4-FFF2-40B4-BE49-F238E27FC236}">
                <a16:creationId xmlns:a16="http://schemas.microsoft.com/office/drawing/2014/main" id="{B228AADF-F29D-4B36-A325-47E35EF21D68}"/>
              </a:ext>
            </a:extLst>
          </p:cNvPr>
          <p:cNvSpPr txBox="1"/>
          <p:nvPr/>
        </p:nvSpPr>
        <p:spPr>
          <a:xfrm>
            <a:off x="2542400" y="4050029"/>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1</a:t>
            </a:r>
          </a:p>
        </p:txBody>
      </p:sp>
      <p:sp>
        <p:nvSpPr>
          <p:cNvPr id="94" name="TextBox 93">
            <a:extLst>
              <a:ext uri="{FF2B5EF4-FFF2-40B4-BE49-F238E27FC236}">
                <a16:creationId xmlns:a16="http://schemas.microsoft.com/office/drawing/2014/main" id="{7D4E5EBE-AE40-44C2-A0B1-3E40E7A0D736}"/>
              </a:ext>
            </a:extLst>
          </p:cNvPr>
          <p:cNvSpPr txBox="1"/>
          <p:nvPr/>
        </p:nvSpPr>
        <p:spPr>
          <a:xfrm>
            <a:off x="6118778" y="4094958"/>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2</a:t>
            </a:r>
          </a:p>
        </p:txBody>
      </p:sp>
      <p:sp>
        <p:nvSpPr>
          <p:cNvPr id="95" name="Right Brace 94">
            <a:extLst>
              <a:ext uri="{FF2B5EF4-FFF2-40B4-BE49-F238E27FC236}">
                <a16:creationId xmlns:a16="http://schemas.microsoft.com/office/drawing/2014/main" id="{A4579756-CEDC-4014-B1A0-5C8283D3D4D5}"/>
              </a:ext>
            </a:extLst>
          </p:cNvPr>
          <p:cNvSpPr/>
          <p:nvPr/>
        </p:nvSpPr>
        <p:spPr>
          <a:xfrm rot="5400000">
            <a:off x="2853793" y="4115798"/>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Right Brace 95">
            <a:extLst>
              <a:ext uri="{FF2B5EF4-FFF2-40B4-BE49-F238E27FC236}">
                <a16:creationId xmlns:a16="http://schemas.microsoft.com/office/drawing/2014/main" id="{A24DAD23-102F-4CEB-89DA-49223F94A7C6}"/>
              </a:ext>
            </a:extLst>
          </p:cNvPr>
          <p:cNvSpPr/>
          <p:nvPr/>
        </p:nvSpPr>
        <p:spPr>
          <a:xfrm rot="5400000">
            <a:off x="6430171" y="4138662"/>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TextBox 96">
            <a:extLst>
              <a:ext uri="{FF2B5EF4-FFF2-40B4-BE49-F238E27FC236}">
                <a16:creationId xmlns:a16="http://schemas.microsoft.com/office/drawing/2014/main" id="{6F3B050F-3ED1-45F9-AB6A-EA34E81375AE}"/>
              </a:ext>
            </a:extLst>
          </p:cNvPr>
          <p:cNvSpPr txBox="1"/>
          <p:nvPr/>
        </p:nvSpPr>
        <p:spPr>
          <a:xfrm>
            <a:off x="2565425" y="5203469"/>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1</a:t>
            </a:r>
          </a:p>
        </p:txBody>
      </p:sp>
      <p:sp>
        <p:nvSpPr>
          <p:cNvPr id="98" name="TextBox 97">
            <a:extLst>
              <a:ext uri="{FF2B5EF4-FFF2-40B4-BE49-F238E27FC236}">
                <a16:creationId xmlns:a16="http://schemas.microsoft.com/office/drawing/2014/main" id="{50D58352-3464-43AC-B82D-BF15DF6AC62E}"/>
              </a:ext>
            </a:extLst>
          </p:cNvPr>
          <p:cNvSpPr txBox="1"/>
          <p:nvPr/>
        </p:nvSpPr>
        <p:spPr>
          <a:xfrm>
            <a:off x="6141803" y="5248398"/>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2</a:t>
            </a:r>
          </a:p>
        </p:txBody>
      </p:sp>
      <p:sp>
        <p:nvSpPr>
          <p:cNvPr id="99" name="Right Brace 98">
            <a:extLst>
              <a:ext uri="{FF2B5EF4-FFF2-40B4-BE49-F238E27FC236}">
                <a16:creationId xmlns:a16="http://schemas.microsoft.com/office/drawing/2014/main" id="{50896340-8835-4916-B355-58AEB4DB60DE}"/>
              </a:ext>
            </a:extLst>
          </p:cNvPr>
          <p:cNvSpPr/>
          <p:nvPr/>
        </p:nvSpPr>
        <p:spPr>
          <a:xfrm rot="5400000">
            <a:off x="2876818" y="5269238"/>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Right Brace 99">
            <a:extLst>
              <a:ext uri="{FF2B5EF4-FFF2-40B4-BE49-F238E27FC236}">
                <a16:creationId xmlns:a16="http://schemas.microsoft.com/office/drawing/2014/main" id="{415BABAE-D2E9-4932-BD27-82953352014D}"/>
              </a:ext>
            </a:extLst>
          </p:cNvPr>
          <p:cNvSpPr/>
          <p:nvPr/>
        </p:nvSpPr>
        <p:spPr>
          <a:xfrm rot="5400000">
            <a:off x="6694892" y="5295739"/>
            <a:ext cx="236174" cy="2129615"/>
          </a:xfrm>
          <a:prstGeom prst="rightBrace">
            <a:avLst>
              <a:gd name="adj1" fmla="val 47931"/>
              <a:gd name="adj2" fmla="val 50000"/>
            </a:avLst>
          </a:prstGeom>
          <a:ln w="38100">
            <a:solidFill>
              <a:srgbClr val="009C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TextBox 100">
            <a:extLst>
              <a:ext uri="{FF2B5EF4-FFF2-40B4-BE49-F238E27FC236}">
                <a16:creationId xmlns:a16="http://schemas.microsoft.com/office/drawing/2014/main" id="{E450A796-9EFB-4822-865B-7F57B0B3E72A}"/>
              </a:ext>
            </a:extLst>
          </p:cNvPr>
          <p:cNvSpPr txBox="1"/>
          <p:nvPr/>
        </p:nvSpPr>
        <p:spPr>
          <a:xfrm>
            <a:off x="2588450" y="6356909"/>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1</a:t>
            </a:r>
          </a:p>
        </p:txBody>
      </p:sp>
      <p:sp>
        <p:nvSpPr>
          <p:cNvPr id="102" name="TextBox 101">
            <a:extLst>
              <a:ext uri="{FF2B5EF4-FFF2-40B4-BE49-F238E27FC236}">
                <a16:creationId xmlns:a16="http://schemas.microsoft.com/office/drawing/2014/main" id="{591581C1-61C8-48AB-8D24-26DC11FCF6CA}"/>
              </a:ext>
            </a:extLst>
          </p:cNvPr>
          <p:cNvSpPr txBox="1"/>
          <p:nvPr/>
        </p:nvSpPr>
        <p:spPr>
          <a:xfrm>
            <a:off x="6164828" y="6401838"/>
            <a:ext cx="990710" cy="461665"/>
          </a:xfrm>
          <a:prstGeom prst="rect">
            <a:avLst/>
          </a:prstGeom>
          <a:noFill/>
          <a:ln>
            <a:noFill/>
          </a:ln>
        </p:spPr>
        <p:txBody>
          <a:bodyPr wrap="square">
            <a:spAutoFit/>
          </a:bodyPr>
          <a:lstStyle/>
          <a:p>
            <a:pPr algn="ctr" eaLnBrk="1" hangingPunct="1">
              <a:spcBef>
                <a:spcPct val="0"/>
              </a:spcBef>
              <a:buFontTx/>
              <a:buNone/>
            </a:pPr>
            <a:r>
              <a:rPr lang="en-US" altLang="en-US" sz="2400" b="1">
                <a:solidFill>
                  <a:srgbClr val="009C17"/>
                </a:solidFill>
                <a:latin typeface="Times New Roman" panose="02020603050405020304" pitchFamily="18" charset="0"/>
              </a:rPr>
              <a:t>Vế 2</a:t>
            </a:r>
          </a:p>
        </p:txBody>
      </p:sp>
      <p:pic>
        <p:nvPicPr>
          <p:cNvPr id="111" name="图片 14">
            <a:extLst>
              <a:ext uri="{FF2B5EF4-FFF2-40B4-BE49-F238E27FC236}">
                <a16:creationId xmlns:a16="http://schemas.microsoft.com/office/drawing/2014/main" id="{538EACF9-35BF-430D-AD90-762340E4E2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5452"/>
          <a:stretch/>
        </p:blipFill>
        <p:spPr>
          <a:xfrm>
            <a:off x="0" y="1114125"/>
            <a:ext cx="1247892"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Tree>
    <p:extLst>
      <p:ext uri="{BB962C8B-B14F-4D97-AF65-F5344CB8AC3E}">
        <p14:creationId xmlns:p14="http://schemas.microsoft.com/office/powerpoint/2010/main" val="58002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left)">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up)">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left)">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up)">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wipe(left)">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ipe(left)">
                                      <p:cBhvr>
                                        <p:cTn id="92" dur="500"/>
                                        <p:tgtEl>
                                          <p:spTgt spid="4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wipe(up)">
                                      <p:cBhvr>
                                        <p:cTn id="97" dur="500"/>
                                        <p:tgtEl>
                                          <p:spTgt spid="4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wipe(left)">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wipe(left)">
                                      <p:cBhvr>
                                        <p:cTn id="107" dur="500"/>
                                        <p:tgtEl>
                                          <p:spTgt spid="5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up)">
                                      <p:cBhvr>
                                        <p:cTn id="112" dur="500"/>
                                        <p:tgtEl>
                                          <p:spTgt spid="5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wipe(left)">
                                      <p:cBhvr>
                                        <p:cTn id="117" dur="500"/>
                                        <p:tgtEl>
                                          <p:spTgt spid="5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56"/>
                                        </p:tgtEl>
                                        <p:attrNameLst>
                                          <p:attrName>style.visibility</p:attrName>
                                        </p:attrNameLst>
                                      </p:cBhvr>
                                      <p:to>
                                        <p:strVal val="visible"/>
                                      </p:to>
                                    </p:set>
                                    <p:animEffect transition="in" filter="wipe(left)">
                                      <p:cBhvr>
                                        <p:cTn id="122" dur="500"/>
                                        <p:tgtEl>
                                          <p:spTgt spid="56"/>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wipe(up)">
                                      <p:cBhvr>
                                        <p:cTn id="127" dur="500"/>
                                        <p:tgtEl>
                                          <p:spTgt spid="55"/>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57"/>
                                        </p:tgtEl>
                                        <p:attrNameLst>
                                          <p:attrName>style.visibility</p:attrName>
                                        </p:attrNameLst>
                                      </p:cBhvr>
                                      <p:to>
                                        <p:strVal val="visible"/>
                                      </p:to>
                                    </p:set>
                                    <p:animEffect transition="in" filter="wipe(left)">
                                      <p:cBhvr>
                                        <p:cTn id="132" dur="500"/>
                                        <p:tgtEl>
                                          <p:spTgt spid="57"/>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61"/>
                                        </p:tgtEl>
                                        <p:attrNameLst>
                                          <p:attrName>style.visibility</p:attrName>
                                        </p:attrNameLst>
                                      </p:cBhvr>
                                      <p:to>
                                        <p:strVal val="visible"/>
                                      </p:to>
                                    </p:set>
                                    <p:animEffect transition="in" filter="wipe(left)">
                                      <p:cBhvr>
                                        <p:cTn id="137" dur="500"/>
                                        <p:tgtEl>
                                          <p:spTgt spid="61"/>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60"/>
                                        </p:tgtEl>
                                        <p:attrNameLst>
                                          <p:attrName>style.visibility</p:attrName>
                                        </p:attrNameLst>
                                      </p:cBhvr>
                                      <p:to>
                                        <p:strVal val="visible"/>
                                      </p:to>
                                    </p:set>
                                    <p:animEffect transition="in" filter="wipe(up)">
                                      <p:cBhvr>
                                        <p:cTn id="142" dur="500"/>
                                        <p:tgtEl>
                                          <p:spTgt spid="60"/>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62"/>
                                        </p:tgtEl>
                                        <p:attrNameLst>
                                          <p:attrName>style.visibility</p:attrName>
                                        </p:attrNameLst>
                                      </p:cBhvr>
                                      <p:to>
                                        <p:strVal val="visible"/>
                                      </p:to>
                                    </p:set>
                                    <p:animEffect transition="in" filter="wipe(left)">
                                      <p:cBhvr>
                                        <p:cTn id="147" dur="500"/>
                                        <p:tgtEl>
                                          <p:spTgt spid="62"/>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66"/>
                                        </p:tgtEl>
                                        <p:attrNameLst>
                                          <p:attrName>style.visibility</p:attrName>
                                        </p:attrNameLst>
                                      </p:cBhvr>
                                      <p:to>
                                        <p:strVal val="visible"/>
                                      </p:to>
                                    </p:set>
                                    <p:animEffect transition="in" filter="wipe(left)">
                                      <p:cBhvr>
                                        <p:cTn id="152" dur="500"/>
                                        <p:tgtEl>
                                          <p:spTgt spid="66"/>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grpId="0" nodeType="clickEffect">
                                  <p:stCondLst>
                                    <p:cond delay="0"/>
                                  </p:stCondLst>
                                  <p:childTnLst>
                                    <p:set>
                                      <p:cBhvr>
                                        <p:cTn id="156" dur="1" fill="hold">
                                          <p:stCondLst>
                                            <p:cond delay="0"/>
                                          </p:stCondLst>
                                        </p:cTn>
                                        <p:tgtEl>
                                          <p:spTgt spid="65"/>
                                        </p:tgtEl>
                                        <p:attrNameLst>
                                          <p:attrName>style.visibility</p:attrName>
                                        </p:attrNameLst>
                                      </p:cBhvr>
                                      <p:to>
                                        <p:strVal val="visible"/>
                                      </p:to>
                                    </p:set>
                                    <p:animEffect transition="in" filter="wipe(up)">
                                      <p:cBhvr>
                                        <p:cTn id="157" dur="500"/>
                                        <p:tgtEl>
                                          <p:spTgt spid="65"/>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nodeType="clickEffect">
                                  <p:stCondLst>
                                    <p:cond delay="0"/>
                                  </p:stCondLst>
                                  <p:childTnLst>
                                    <p:set>
                                      <p:cBhvr>
                                        <p:cTn id="161" dur="1" fill="hold">
                                          <p:stCondLst>
                                            <p:cond delay="0"/>
                                          </p:stCondLst>
                                        </p:cTn>
                                        <p:tgtEl>
                                          <p:spTgt spid="67"/>
                                        </p:tgtEl>
                                        <p:attrNameLst>
                                          <p:attrName>style.visibility</p:attrName>
                                        </p:attrNameLst>
                                      </p:cBhvr>
                                      <p:to>
                                        <p:strVal val="visible"/>
                                      </p:to>
                                    </p:set>
                                    <p:animEffect transition="in" filter="wipe(left)">
                                      <p:cBhvr>
                                        <p:cTn id="162" dur="500"/>
                                        <p:tgtEl>
                                          <p:spTgt spid="67"/>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nodeType="clickEffect">
                                  <p:stCondLst>
                                    <p:cond delay="0"/>
                                  </p:stCondLst>
                                  <p:childTnLst>
                                    <p:set>
                                      <p:cBhvr>
                                        <p:cTn id="166" dur="1" fill="hold">
                                          <p:stCondLst>
                                            <p:cond delay="0"/>
                                          </p:stCondLst>
                                        </p:cTn>
                                        <p:tgtEl>
                                          <p:spTgt spid="71"/>
                                        </p:tgtEl>
                                        <p:attrNameLst>
                                          <p:attrName>style.visibility</p:attrName>
                                        </p:attrNameLst>
                                      </p:cBhvr>
                                      <p:to>
                                        <p:strVal val="visible"/>
                                      </p:to>
                                    </p:set>
                                    <p:animEffect transition="in" filter="wipe(left)">
                                      <p:cBhvr>
                                        <p:cTn id="167" dur="500"/>
                                        <p:tgtEl>
                                          <p:spTgt spid="71"/>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0"/>
                                        </p:tgtEl>
                                        <p:attrNameLst>
                                          <p:attrName>style.visibility</p:attrName>
                                        </p:attrNameLst>
                                      </p:cBhvr>
                                      <p:to>
                                        <p:strVal val="visible"/>
                                      </p:to>
                                    </p:set>
                                    <p:animEffect transition="in" filter="wipe(up)">
                                      <p:cBhvr>
                                        <p:cTn id="172" dur="500"/>
                                        <p:tgtEl>
                                          <p:spTgt spid="70"/>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nodeType="clickEffect">
                                  <p:stCondLst>
                                    <p:cond delay="0"/>
                                  </p:stCondLst>
                                  <p:childTnLst>
                                    <p:set>
                                      <p:cBhvr>
                                        <p:cTn id="176" dur="1" fill="hold">
                                          <p:stCondLst>
                                            <p:cond delay="0"/>
                                          </p:stCondLst>
                                        </p:cTn>
                                        <p:tgtEl>
                                          <p:spTgt spid="72"/>
                                        </p:tgtEl>
                                        <p:attrNameLst>
                                          <p:attrName>style.visibility</p:attrName>
                                        </p:attrNameLst>
                                      </p:cBhvr>
                                      <p:to>
                                        <p:strVal val="visible"/>
                                      </p:to>
                                    </p:set>
                                    <p:animEffect transition="in" filter="wipe(left)">
                                      <p:cBhvr>
                                        <p:cTn id="177" dur="500"/>
                                        <p:tgtEl>
                                          <p:spTgt spid="72"/>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grpId="0" nodeType="clickEffect">
                                  <p:stCondLst>
                                    <p:cond delay="0"/>
                                  </p:stCondLst>
                                  <p:childTnLst>
                                    <p:set>
                                      <p:cBhvr>
                                        <p:cTn id="181" dur="1" fill="hold">
                                          <p:stCondLst>
                                            <p:cond delay="0"/>
                                          </p:stCondLst>
                                        </p:cTn>
                                        <p:tgtEl>
                                          <p:spTgt spid="83"/>
                                        </p:tgtEl>
                                        <p:attrNameLst>
                                          <p:attrName>style.visibility</p:attrName>
                                        </p:attrNameLst>
                                      </p:cBhvr>
                                      <p:to>
                                        <p:strVal val="visible"/>
                                      </p:to>
                                    </p:set>
                                    <p:animEffect transition="in" filter="wipe(left)">
                                      <p:cBhvr>
                                        <p:cTn id="182" dur="500"/>
                                        <p:tgtEl>
                                          <p:spTgt spid="83"/>
                                        </p:tgtEl>
                                      </p:cBhvr>
                                    </p:animEffect>
                                  </p:childTnLst>
                                </p:cTn>
                              </p:par>
                            </p:childTnLst>
                          </p:cTn>
                        </p:par>
                        <p:par>
                          <p:cTn id="183" fill="hold">
                            <p:stCondLst>
                              <p:cond delay="500"/>
                            </p:stCondLst>
                            <p:childTnLst>
                              <p:par>
                                <p:cTn id="184" presetID="22" presetClass="entr" presetSubtype="8" fill="hold" grpId="0" nodeType="afterEffect">
                                  <p:stCondLst>
                                    <p:cond delay="0"/>
                                  </p:stCondLst>
                                  <p:childTnLst>
                                    <p:set>
                                      <p:cBhvr>
                                        <p:cTn id="185" dur="1" fill="hold">
                                          <p:stCondLst>
                                            <p:cond delay="0"/>
                                          </p:stCondLst>
                                        </p:cTn>
                                        <p:tgtEl>
                                          <p:spTgt spid="85"/>
                                        </p:tgtEl>
                                        <p:attrNameLst>
                                          <p:attrName>style.visibility</p:attrName>
                                        </p:attrNameLst>
                                      </p:cBhvr>
                                      <p:to>
                                        <p:strVal val="visible"/>
                                      </p:to>
                                    </p:set>
                                    <p:animEffect transition="in" filter="wipe(left)">
                                      <p:cBhvr>
                                        <p:cTn id="186" dur="500"/>
                                        <p:tgtEl>
                                          <p:spTgt spid="85"/>
                                        </p:tgtEl>
                                      </p:cBhvr>
                                    </p:animEffect>
                                  </p:childTnLst>
                                </p:cTn>
                              </p:par>
                            </p:childTnLst>
                          </p:cTn>
                        </p:par>
                      </p:childTnLst>
                    </p:cTn>
                  </p:par>
                  <p:par>
                    <p:cTn id="187" fill="hold">
                      <p:stCondLst>
                        <p:cond delay="indefinite"/>
                      </p:stCondLst>
                      <p:childTnLst>
                        <p:par>
                          <p:cTn id="188" fill="hold">
                            <p:stCondLst>
                              <p:cond delay="0"/>
                            </p:stCondLst>
                            <p:childTnLst>
                              <p:par>
                                <p:cTn id="189" presetID="22" presetClass="entr" presetSubtype="8" fill="hold" grpId="0" nodeType="clickEffect">
                                  <p:stCondLst>
                                    <p:cond delay="0"/>
                                  </p:stCondLst>
                                  <p:childTnLst>
                                    <p:set>
                                      <p:cBhvr>
                                        <p:cTn id="190" dur="1" fill="hold">
                                          <p:stCondLst>
                                            <p:cond delay="0"/>
                                          </p:stCondLst>
                                        </p:cTn>
                                        <p:tgtEl>
                                          <p:spTgt spid="84"/>
                                        </p:tgtEl>
                                        <p:attrNameLst>
                                          <p:attrName>style.visibility</p:attrName>
                                        </p:attrNameLst>
                                      </p:cBhvr>
                                      <p:to>
                                        <p:strVal val="visible"/>
                                      </p:to>
                                    </p:set>
                                    <p:animEffect transition="in" filter="wipe(left)">
                                      <p:cBhvr>
                                        <p:cTn id="191" dur="500"/>
                                        <p:tgtEl>
                                          <p:spTgt spid="84"/>
                                        </p:tgtEl>
                                      </p:cBhvr>
                                    </p:animEffect>
                                  </p:childTnLst>
                                </p:cTn>
                              </p:par>
                            </p:childTnLst>
                          </p:cTn>
                        </p:par>
                        <p:par>
                          <p:cTn id="192" fill="hold">
                            <p:stCondLst>
                              <p:cond delay="500"/>
                            </p:stCondLst>
                            <p:childTnLst>
                              <p:par>
                                <p:cTn id="193" presetID="22" presetClass="entr" presetSubtype="8" fill="hold" grpId="0" nodeType="afterEffect">
                                  <p:stCondLst>
                                    <p:cond delay="0"/>
                                  </p:stCondLst>
                                  <p:childTnLst>
                                    <p:set>
                                      <p:cBhvr>
                                        <p:cTn id="194" dur="1" fill="hold">
                                          <p:stCondLst>
                                            <p:cond delay="0"/>
                                          </p:stCondLst>
                                        </p:cTn>
                                        <p:tgtEl>
                                          <p:spTgt spid="86"/>
                                        </p:tgtEl>
                                        <p:attrNameLst>
                                          <p:attrName>style.visibility</p:attrName>
                                        </p:attrNameLst>
                                      </p:cBhvr>
                                      <p:to>
                                        <p:strVal val="visible"/>
                                      </p:to>
                                    </p:set>
                                    <p:animEffect transition="in" filter="wipe(left)">
                                      <p:cBhvr>
                                        <p:cTn id="195" dur="500"/>
                                        <p:tgtEl>
                                          <p:spTgt spid="86"/>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8" fill="hold" grpId="0" nodeType="clickEffect">
                                  <p:stCondLst>
                                    <p:cond delay="0"/>
                                  </p:stCondLst>
                                  <p:childTnLst>
                                    <p:set>
                                      <p:cBhvr>
                                        <p:cTn id="199" dur="1" fill="hold">
                                          <p:stCondLst>
                                            <p:cond delay="0"/>
                                          </p:stCondLst>
                                        </p:cTn>
                                        <p:tgtEl>
                                          <p:spTgt spid="87"/>
                                        </p:tgtEl>
                                        <p:attrNameLst>
                                          <p:attrName>style.visibility</p:attrName>
                                        </p:attrNameLst>
                                      </p:cBhvr>
                                      <p:to>
                                        <p:strVal val="visible"/>
                                      </p:to>
                                    </p:set>
                                    <p:animEffect transition="in" filter="wipe(left)">
                                      <p:cBhvr>
                                        <p:cTn id="200" dur="500"/>
                                        <p:tgtEl>
                                          <p:spTgt spid="87"/>
                                        </p:tgtEl>
                                      </p:cBhvr>
                                    </p:animEffect>
                                  </p:childTnLst>
                                </p:cTn>
                              </p:par>
                            </p:childTnLst>
                          </p:cTn>
                        </p:par>
                        <p:par>
                          <p:cTn id="201" fill="hold">
                            <p:stCondLst>
                              <p:cond delay="500"/>
                            </p:stCondLst>
                            <p:childTnLst>
                              <p:par>
                                <p:cTn id="202" presetID="22" presetClass="entr" presetSubtype="8" fill="hold" grpId="0" nodeType="afterEffect">
                                  <p:stCondLst>
                                    <p:cond delay="0"/>
                                  </p:stCondLst>
                                  <p:childTnLst>
                                    <p:set>
                                      <p:cBhvr>
                                        <p:cTn id="203" dur="1" fill="hold">
                                          <p:stCondLst>
                                            <p:cond delay="0"/>
                                          </p:stCondLst>
                                        </p:cTn>
                                        <p:tgtEl>
                                          <p:spTgt spid="89"/>
                                        </p:tgtEl>
                                        <p:attrNameLst>
                                          <p:attrName>style.visibility</p:attrName>
                                        </p:attrNameLst>
                                      </p:cBhvr>
                                      <p:to>
                                        <p:strVal val="visible"/>
                                      </p:to>
                                    </p:set>
                                    <p:animEffect transition="in" filter="wipe(left)">
                                      <p:cBhvr>
                                        <p:cTn id="204" dur="500"/>
                                        <p:tgtEl>
                                          <p:spTgt spid="89"/>
                                        </p:tgtEl>
                                      </p:cBhvr>
                                    </p:animEffect>
                                  </p:childTnLst>
                                </p:cTn>
                              </p:par>
                            </p:childTnLst>
                          </p:cTn>
                        </p:par>
                      </p:childTnLst>
                    </p:cTn>
                  </p:par>
                  <p:par>
                    <p:cTn id="205" fill="hold">
                      <p:stCondLst>
                        <p:cond delay="indefinite"/>
                      </p:stCondLst>
                      <p:childTnLst>
                        <p:par>
                          <p:cTn id="206" fill="hold">
                            <p:stCondLst>
                              <p:cond delay="0"/>
                            </p:stCondLst>
                            <p:childTnLst>
                              <p:par>
                                <p:cTn id="207" presetID="22" presetClass="entr" presetSubtype="8" fill="hold" grpId="0" nodeType="clickEffect">
                                  <p:stCondLst>
                                    <p:cond delay="0"/>
                                  </p:stCondLst>
                                  <p:childTnLst>
                                    <p:set>
                                      <p:cBhvr>
                                        <p:cTn id="208" dur="1" fill="hold">
                                          <p:stCondLst>
                                            <p:cond delay="0"/>
                                          </p:stCondLst>
                                        </p:cTn>
                                        <p:tgtEl>
                                          <p:spTgt spid="88"/>
                                        </p:tgtEl>
                                        <p:attrNameLst>
                                          <p:attrName>style.visibility</p:attrName>
                                        </p:attrNameLst>
                                      </p:cBhvr>
                                      <p:to>
                                        <p:strVal val="visible"/>
                                      </p:to>
                                    </p:set>
                                    <p:animEffect transition="in" filter="wipe(left)">
                                      <p:cBhvr>
                                        <p:cTn id="209" dur="500"/>
                                        <p:tgtEl>
                                          <p:spTgt spid="88"/>
                                        </p:tgtEl>
                                      </p:cBhvr>
                                    </p:animEffect>
                                  </p:childTnLst>
                                </p:cTn>
                              </p:par>
                            </p:childTnLst>
                          </p:cTn>
                        </p:par>
                        <p:par>
                          <p:cTn id="210" fill="hold">
                            <p:stCondLst>
                              <p:cond delay="500"/>
                            </p:stCondLst>
                            <p:childTnLst>
                              <p:par>
                                <p:cTn id="211" presetID="22" presetClass="entr" presetSubtype="8" fill="hold" grpId="0" nodeType="afterEffect">
                                  <p:stCondLst>
                                    <p:cond delay="0"/>
                                  </p:stCondLst>
                                  <p:childTnLst>
                                    <p:set>
                                      <p:cBhvr>
                                        <p:cTn id="212" dur="1" fill="hold">
                                          <p:stCondLst>
                                            <p:cond delay="0"/>
                                          </p:stCondLst>
                                        </p:cTn>
                                        <p:tgtEl>
                                          <p:spTgt spid="90"/>
                                        </p:tgtEl>
                                        <p:attrNameLst>
                                          <p:attrName>style.visibility</p:attrName>
                                        </p:attrNameLst>
                                      </p:cBhvr>
                                      <p:to>
                                        <p:strVal val="visible"/>
                                      </p:to>
                                    </p:set>
                                    <p:animEffect transition="in" filter="wipe(left)">
                                      <p:cBhvr>
                                        <p:cTn id="213" dur="500"/>
                                        <p:tgtEl>
                                          <p:spTgt spid="90"/>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8" fill="hold" grpId="0" nodeType="clickEffect">
                                  <p:stCondLst>
                                    <p:cond delay="0"/>
                                  </p:stCondLst>
                                  <p:childTnLst>
                                    <p:set>
                                      <p:cBhvr>
                                        <p:cTn id="217" dur="1" fill="hold">
                                          <p:stCondLst>
                                            <p:cond delay="0"/>
                                          </p:stCondLst>
                                        </p:cTn>
                                        <p:tgtEl>
                                          <p:spTgt spid="91"/>
                                        </p:tgtEl>
                                        <p:attrNameLst>
                                          <p:attrName>style.visibility</p:attrName>
                                        </p:attrNameLst>
                                      </p:cBhvr>
                                      <p:to>
                                        <p:strVal val="visible"/>
                                      </p:to>
                                    </p:set>
                                    <p:animEffect transition="in" filter="wipe(left)">
                                      <p:cBhvr>
                                        <p:cTn id="218" dur="500"/>
                                        <p:tgtEl>
                                          <p:spTgt spid="91"/>
                                        </p:tgtEl>
                                      </p:cBhvr>
                                    </p:animEffect>
                                  </p:childTnLst>
                                </p:cTn>
                              </p:par>
                            </p:childTnLst>
                          </p:cTn>
                        </p:par>
                        <p:par>
                          <p:cTn id="219" fill="hold">
                            <p:stCondLst>
                              <p:cond delay="500"/>
                            </p:stCondLst>
                            <p:childTnLst>
                              <p:par>
                                <p:cTn id="220" presetID="22" presetClass="entr" presetSubtype="8" fill="hold" grpId="0" nodeType="afterEffect">
                                  <p:stCondLst>
                                    <p:cond delay="0"/>
                                  </p:stCondLst>
                                  <p:childTnLst>
                                    <p:set>
                                      <p:cBhvr>
                                        <p:cTn id="221" dur="1" fill="hold">
                                          <p:stCondLst>
                                            <p:cond delay="0"/>
                                          </p:stCondLst>
                                        </p:cTn>
                                        <p:tgtEl>
                                          <p:spTgt spid="93"/>
                                        </p:tgtEl>
                                        <p:attrNameLst>
                                          <p:attrName>style.visibility</p:attrName>
                                        </p:attrNameLst>
                                      </p:cBhvr>
                                      <p:to>
                                        <p:strVal val="visible"/>
                                      </p:to>
                                    </p:set>
                                    <p:animEffect transition="in" filter="wipe(left)">
                                      <p:cBhvr>
                                        <p:cTn id="222" dur="500"/>
                                        <p:tgtEl>
                                          <p:spTgt spid="93"/>
                                        </p:tgtEl>
                                      </p:cBhvr>
                                    </p:animEffect>
                                  </p:childTnLst>
                                </p:cTn>
                              </p:par>
                            </p:childTnLst>
                          </p:cTn>
                        </p:par>
                      </p:childTnLst>
                    </p:cTn>
                  </p:par>
                  <p:par>
                    <p:cTn id="223" fill="hold">
                      <p:stCondLst>
                        <p:cond delay="indefinite"/>
                      </p:stCondLst>
                      <p:childTnLst>
                        <p:par>
                          <p:cTn id="224" fill="hold">
                            <p:stCondLst>
                              <p:cond delay="0"/>
                            </p:stCondLst>
                            <p:childTnLst>
                              <p:par>
                                <p:cTn id="225" presetID="22" presetClass="entr" presetSubtype="8" fill="hold" grpId="0" nodeType="clickEffect">
                                  <p:stCondLst>
                                    <p:cond delay="0"/>
                                  </p:stCondLst>
                                  <p:childTnLst>
                                    <p:set>
                                      <p:cBhvr>
                                        <p:cTn id="226" dur="1" fill="hold">
                                          <p:stCondLst>
                                            <p:cond delay="0"/>
                                          </p:stCondLst>
                                        </p:cTn>
                                        <p:tgtEl>
                                          <p:spTgt spid="92"/>
                                        </p:tgtEl>
                                        <p:attrNameLst>
                                          <p:attrName>style.visibility</p:attrName>
                                        </p:attrNameLst>
                                      </p:cBhvr>
                                      <p:to>
                                        <p:strVal val="visible"/>
                                      </p:to>
                                    </p:set>
                                    <p:animEffect transition="in" filter="wipe(left)">
                                      <p:cBhvr>
                                        <p:cTn id="227" dur="500"/>
                                        <p:tgtEl>
                                          <p:spTgt spid="92"/>
                                        </p:tgtEl>
                                      </p:cBhvr>
                                    </p:animEffect>
                                  </p:childTnLst>
                                </p:cTn>
                              </p:par>
                            </p:childTnLst>
                          </p:cTn>
                        </p:par>
                        <p:par>
                          <p:cTn id="228" fill="hold">
                            <p:stCondLst>
                              <p:cond delay="500"/>
                            </p:stCondLst>
                            <p:childTnLst>
                              <p:par>
                                <p:cTn id="229" presetID="22" presetClass="entr" presetSubtype="8" fill="hold" grpId="0" nodeType="afterEffect">
                                  <p:stCondLst>
                                    <p:cond delay="0"/>
                                  </p:stCondLst>
                                  <p:childTnLst>
                                    <p:set>
                                      <p:cBhvr>
                                        <p:cTn id="230" dur="1" fill="hold">
                                          <p:stCondLst>
                                            <p:cond delay="0"/>
                                          </p:stCondLst>
                                        </p:cTn>
                                        <p:tgtEl>
                                          <p:spTgt spid="94"/>
                                        </p:tgtEl>
                                        <p:attrNameLst>
                                          <p:attrName>style.visibility</p:attrName>
                                        </p:attrNameLst>
                                      </p:cBhvr>
                                      <p:to>
                                        <p:strVal val="visible"/>
                                      </p:to>
                                    </p:set>
                                    <p:animEffect transition="in" filter="wipe(left)">
                                      <p:cBhvr>
                                        <p:cTn id="231" dur="500"/>
                                        <p:tgtEl>
                                          <p:spTgt spid="94"/>
                                        </p:tgtEl>
                                      </p:cBhvr>
                                    </p:animEffect>
                                  </p:childTnLst>
                                </p:cTn>
                              </p:par>
                            </p:childTnLst>
                          </p:cTn>
                        </p:par>
                      </p:childTnLst>
                    </p:cTn>
                  </p:par>
                  <p:par>
                    <p:cTn id="232" fill="hold">
                      <p:stCondLst>
                        <p:cond delay="indefinite"/>
                      </p:stCondLst>
                      <p:childTnLst>
                        <p:par>
                          <p:cTn id="233" fill="hold">
                            <p:stCondLst>
                              <p:cond delay="0"/>
                            </p:stCondLst>
                            <p:childTnLst>
                              <p:par>
                                <p:cTn id="234" presetID="22" presetClass="entr" presetSubtype="8" fill="hold" grpId="0" nodeType="clickEffect">
                                  <p:stCondLst>
                                    <p:cond delay="0"/>
                                  </p:stCondLst>
                                  <p:childTnLst>
                                    <p:set>
                                      <p:cBhvr>
                                        <p:cTn id="235" dur="1" fill="hold">
                                          <p:stCondLst>
                                            <p:cond delay="0"/>
                                          </p:stCondLst>
                                        </p:cTn>
                                        <p:tgtEl>
                                          <p:spTgt spid="95"/>
                                        </p:tgtEl>
                                        <p:attrNameLst>
                                          <p:attrName>style.visibility</p:attrName>
                                        </p:attrNameLst>
                                      </p:cBhvr>
                                      <p:to>
                                        <p:strVal val="visible"/>
                                      </p:to>
                                    </p:set>
                                    <p:animEffect transition="in" filter="wipe(left)">
                                      <p:cBhvr>
                                        <p:cTn id="236" dur="500"/>
                                        <p:tgtEl>
                                          <p:spTgt spid="95"/>
                                        </p:tgtEl>
                                      </p:cBhvr>
                                    </p:animEffect>
                                  </p:childTnLst>
                                </p:cTn>
                              </p:par>
                            </p:childTnLst>
                          </p:cTn>
                        </p:par>
                        <p:par>
                          <p:cTn id="237" fill="hold">
                            <p:stCondLst>
                              <p:cond delay="500"/>
                            </p:stCondLst>
                            <p:childTnLst>
                              <p:par>
                                <p:cTn id="238" presetID="22" presetClass="entr" presetSubtype="8" fill="hold" grpId="0" nodeType="afterEffect">
                                  <p:stCondLst>
                                    <p:cond delay="0"/>
                                  </p:stCondLst>
                                  <p:childTnLst>
                                    <p:set>
                                      <p:cBhvr>
                                        <p:cTn id="239" dur="1" fill="hold">
                                          <p:stCondLst>
                                            <p:cond delay="0"/>
                                          </p:stCondLst>
                                        </p:cTn>
                                        <p:tgtEl>
                                          <p:spTgt spid="97"/>
                                        </p:tgtEl>
                                        <p:attrNameLst>
                                          <p:attrName>style.visibility</p:attrName>
                                        </p:attrNameLst>
                                      </p:cBhvr>
                                      <p:to>
                                        <p:strVal val="visible"/>
                                      </p:to>
                                    </p:set>
                                    <p:animEffect transition="in" filter="wipe(left)">
                                      <p:cBhvr>
                                        <p:cTn id="240" dur="500"/>
                                        <p:tgtEl>
                                          <p:spTgt spid="97"/>
                                        </p:tgtEl>
                                      </p:cBhvr>
                                    </p:animEffect>
                                  </p:childTnLst>
                                </p:cTn>
                              </p:par>
                            </p:childTnLst>
                          </p:cTn>
                        </p:par>
                      </p:childTnLst>
                    </p:cTn>
                  </p:par>
                  <p:par>
                    <p:cTn id="241" fill="hold">
                      <p:stCondLst>
                        <p:cond delay="indefinite"/>
                      </p:stCondLst>
                      <p:childTnLst>
                        <p:par>
                          <p:cTn id="242" fill="hold">
                            <p:stCondLst>
                              <p:cond delay="0"/>
                            </p:stCondLst>
                            <p:childTnLst>
                              <p:par>
                                <p:cTn id="243" presetID="22" presetClass="entr" presetSubtype="8" fill="hold" grpId="0" nodeType="clickEffect">
                                  <p:stCondLst>
                                    <p:cond delay="0"/>
                                  </p:stCondLst>
                                  <p:childTnLst>
                                    <p:set>
                                      <p:cBhvr>
                                        <p:cTn id="244" dur="1" fill="hold">
                                          <p:stCondLst>
                                            <p:cond delay="0"/>
                                          </p:stCondLst>
                                        </p:cTn>
                                        <p:tgtEl>
                                          <p:spTgt spid="96"/>
                                        </p:tgtEl>
                                        <p:attrNameLst>
                                          <p:attrName>style.visibility</p:attrName>
                                        </p:attrNameLst>
                                      </p:cBhvr>
                                      <p:to>
                                        <p:strVal val="visible"/>
                                      </p:to>
                                    </p:set>
                                    <p:animEffect transition="in" filter="wipe(left)">
                                      <p:cBhvr>
                                        <p:cTn id="245" dur="500"/>
                                        <p:tgtEl>
                                          <p:spTgt spid="96"/>
                                        </p:tgtEl>
                                      </p:cBhvr>
                                    </p:animEffect>
                                  </p:childTnLst>
                                </p:cTn>
                              </p:par>
                            </p:childTnLst>
                          </p:cTn>
                        </p:par>
                        <p:par>
                          <p:cTn id="246" fill="hold">
                            <p:stCondLst>
                              <p:cond delay="500"/>
                            </p:stCondLst>
                            <p:childTnLst>
                              <p:par>
                                <p:cTn id="247" presetID="22" presetClass="entr" presetSubtype="8" fill="hold" grpId="0" nodeType="afterEffect">
                                  <p:stCondLst>
                                    <p:cond delay="0"/>
                                  </p:stCondLst>
                                  <p:childTnLst>
                                    <p:set>
                                      <p:cBhvr>
                                        <p:cTn id="248" dur="1" fill="hold">
                                          <p:stCondLst>
                                            <p:cond delay="0"/>
                                          </p:stCondLst>
                                        </p:cTn>
                                        <p:tgtEl>
                                          <p:spTgt spid="98"/>
                                        </p:tgtEl>
                                        <p:attrNameLst>
                                          <p:attrName>style.visibility</p:attrName>
                                        </p:attrNameLst>
                                      </p:cBhvr>
                                      <p:to>
                                        <p:strVal val="visible"/>
                                      </p:to>
                                    </p:set>
                                    <p:animEffect transition="in" filter="wipe(left)">
                                      <p:cBhvr>
                                        <p:cTn id="249" dur="500"/>
                                        <p:tgtEl>
                                          <p:spTgt spid="98"/>
                                        </p:tgtEl>
                                      </p:cBhvr>
                                    </p:animEffect>
                                  </p:childTnLst>
                                </p:cTn>
                              </p:par>
                            </p:childTnLst>
                          </p:cTn>
                        </p:par>
                      </p:childTnLst>
                    </p:cTn>
                  </p:par>
                  <p:par>
                    <p:cTn id="250" fill="hold">
                      <p:stCondLst>
                        <p:cond delay="indefinite"/>
                      </p:stCondLst>
                      <p:childTnLst>
                        <p:par>
                          <p:cTn id="251" fill="hold">
                            <p:stCondLst>
                              <p:cond delay="0"/>
                            </p:stCondLst>
                            <p:childTnLst>
                              <p:par>
                                <p:cTn id="252" presetID="22" presetClass="entr" presetSubtype="8" fill="hold" grpId="0" nodeType="clickEffect">
                                  <p:stCondLst>
                                    <p:cond delay="0"/>
                                  </p:stCondLst>
                                  <p:childTnLst>
                                    <p:set>
                                      <p:cBhvr>
                                        <p:cTn id="253" dur="1" fill="hold">
                                          <p:stCondLst>
                                            <p:cond delay="0"/>
                                          </p:stCondLst>
                                        </p:cTn>
                                        <p:tgtEl>
                                          <p:spTgt spid="99"/>
                                        </p:tgtEl>
                                        <p:attrNameLst>
                                          <p:attrName>style.visibility</p:attrName>
                                        </p:attrNameLst>
                                      </p:cBhvr>
                                      <p:to>
                                        <p:strVal val="visible"/>
                                      </p:to>
                                    </p:set>
                                    <p:animEffect transition="in" filter="wipe(left)">
                                      <p:cBhvr>
                                        <p:cTn id="254" dur="500"/>
                                        <p:tgtEl>
                                          <p:spTgt spid="99"/>
                                        </p:tgtEl>
                                      </p:cBhvr>
                                    </p:animEffect>
                                  </p:childTnLst>
                                </p:cTn>
                              </p:par>
                            </p:childTnLst>
                          </p:cTn>
                        </p:par>
                        <p:par>
                          <p:cTn id="255" fill="hold">
                            <p:stCondLst>
                              <p:cond delay="500"/>
                            </p:stCondLst>
                            <p:childTnLst>
                              <p:par>
                                <p:cTn id="256" presetID="22" presetClass="entr" presetSubtype="8" fill="hold" grpId="0" nodeType="afterEffect">
                                  <p:stCondLst>
                                    <p:cond delay="0"/>
                                  </p:stCondLst>
                                  <p:childTnLst>
                                    <p:set>
                                      <p:cBhvr>
                                        <p:cTn id="257" dur="1" fill="hold">
                                          <p:stCondLst>
                                            <p:cond delay="0"/>
                                          </p:stCondLst>
                                        </p:cTn>
                                        <p:tgtEl>
                                          <p:spTgt spid="101"/>
                                        </p:tgtEl>
                                        <p:attrNameLst>
                                          <p:attrName>style.visibility</p:attrName>
                                        </p:attrNameLst>
                                      </p:cBhvr>
                                      <p:to>
                                        <p:strVal val="visible"/>
                                      </p:to>
                                    </p:set>
                                    <p:animEffect transition="in" filter="wipe(left)">
                                      <p:cBhvr>
                                        <p:cTn id="258" dur="500"/>
                                        <p:tgtEl>
                                          <p:spTgt spid="101"/>
                                        </p:tgtEl>
                                      </p:cBhvr>
                                    </p:animEffect>
                                  </p:childTnLst>
                                </p:cTn>
                              </p:par>
                            </p:childTnLst>
                          </p:cTn>
                        </p:par>
                      </p:childTnLst>
                    </p:cTn>
                  </p:par>
                  <p:par>
                    <p:cTn id="259" fill="hold">
                      <p:stCondLst>
                        <p:cond delay="indefinite"/>
                      </p:stCondLst>
                      <p:childTnLst>
                        <p:par>
                          <p:cTn id="260" fill="hold">
                            <p:stCondLst>
                              <p:cond delay="0"/>
                            </p:stCondLst>
                            <p:childTnLst>
                              <p:par>
                                <p:cTn id="261" presetID="22" presetClass="entr" presetSubtype="8" fill="hold" grpId="0" nodeType="clickEffect">
                                  <p:stCondLst>
                                    <p:cond delay="0"/>
                                  </p:stCondLst>
                                  <p:childTnLst>
                                    <p:set>
                                      <p:cBhvr>
                                        <p:cTn id="262" dur="1" fill="hold">
                                          <p:stCondLst>
                                            <p:cond delay="0"/>
                                          </p:stCondLst>
                                        </p:cTn>
                                        <p:tgtEl>
                                          <p:spTgt spid="100"/>
                                        </p:tgtEl>
                                        <p:attrNameLst>
                                          <p:attrName>style.visibility</p:attrName>
                                        </p:attrNameLst>
                                      </p:cBhvr>
                                      <p:to>
                                        <p:strVal val="visible"/>
                                      </p:to>
                                    </p:set>
                                    <p:animEffect transition="in" filter="wipe(left)">
                                      <p:cBhvr>
                                        <p:cTn id="263" dur="500"/>
                                        <p:tgtEl>
                                          <p:spTgt spid="100"/>
                                        </p:tgtEl>
                                      </p:cBhvr>
                                    </p:animEffect>
                                  </p:childTnLst>
                                </p:cTn>
                              </p:par>
                            </p:childTnLst>
                          </p:cTn>
                        </p:par>
                        <p:par>
                          <p:cTn id="264" fill="hold">
                            <p:stCondLst>
                              <p:cond delay="500"/>
                            </p:stCondLst>
                            <p:childTnLst>
                              <p:par>
                                <p:cTn id="265" presetID="22" presetClass="entr" presetSubtype="8" fill="hold" grpId="0" nodeType="afterEffect">
                                  <p:stCondLst>
                                    <p:cond delay="0"/>
                                  </p:stCondLst>
                                  <p:childTnLst>
                                    <p:set>
                                      <p:cBhvr>
                                        <p:cTn id="266" dur="1" fill="hold">
                                          <p:stCondLst>
                                            <p:cond delay="0"/>
                                          </p:stCondLst>
                                        </p:cTn>
                                        <p:tgtEl>
                                          <p:spTgt spid="102"/>
                                        </p:tgtEl>
                                        <p:attrNameLst>
                                          <p:attrName>style.visibility</p:attrName>
                                        </p:attrNameLst>
                                      </p:cBhvr>
                                      <p:to>
                                        <p:strVal val="visible"/>
                                      </p:to>
                                    </p:set>
                                    <p:animEffect transition="in" filter="wipe(left)">
                                      <p:cBhvr>
                                        <p:cTn id="26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P spid="25" grpId="0"/>
      <p:bldP spid="30" grpId="0"/>
      <p:bldP spid="35" grpId="0"/>
      <p:bldP spid="40" grpId="0"/>
      <p:bldP spid="45" grpId="0"/>
      <p:bldP spid="50" grpId="0"/>
      <p:bldP spid="55" grpId="0"/>
      <p:bldP spid="60" grpId="0"/>
      <p:bldP spid="65" grpId="0"/>
      <p:bldP spid="70" grpId="0"/>
      <p:bldP spid="83" grpId="0" animBg="1"/>
      <p:bldP spid="84" grpId="0" animBg="1"/>
      <p:bldP spid="85" grpId="0"/>
      <p:bldP spid="86" grpId="0"/>
      <p:bldP spid="87" grpId="0" animBg="1"/>
      <p:bldP spid="88" grpId="0" animBg="1"/>
      <p:bldP spid="89" grpId="0"/>
      <p:bldP spid="90" grpId="0"/>
      <p:bldP spid="91" grpId="0" animBg="1"/>
      <p:bldP spid="92" grpId="0" animBg="1"/>
      <p:bldP spid="93" grpId="0"/>
      <p:bldP spid="94" grpId="0"/>
      <p:bldP spid="95" grpId="0" animBg="1"/>
      <p:bldP spid="96" grpId="0" animBg="1"/>
      <p:bldP spid="97" grpId="0"/>
      <p:bldP spid="98" grpId="0"/>
      <p:bldP spid="99" grpId="0" animBg="1"/>
      <p:bldP spid="100" grpId="0" animBg="1"/>
      <p:bldP spid="101" grpId="0"/>
      <p:bldP spid="1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
            <a:extLst>
              <a:ext uri="{FF2B5EF4-FFF2-40B4-BE49-F238E27FC236}">
                <a16:creationId xmlns:a16="http://schemas.microsoft.com/office/drawing/2014/main" id="{629C2781-8AB3-47C9-BC33-7661F51607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42" t="10788" r="8807" b="12204"/>
          <a:stretch/>
        </p:blipFill>
        <p:spPr>
          <a:xfrm>
            <a:off x="1257299" y="458833"/>
            <a:ext cx="10086975" cy="5364601"/>
          </a:xfrm>
          <a:prstGeom prst="rect">
            <a:avLst/>
          </a:prstGeom>
        </p:spPr>
      </p:pic>
      <p:pic>
        <p:nvPicPr>
          <p:cNvPr id="21" name="图片 5">
            <a:extLst>
              <a:ext uri="{FF2B5EF4-FFF2-40B4-BE49-F238E27FC236}">
                <a16:creationId xmlns:a16="http://schemas.microsoft.com/office/drawing/2014/main" id="{17E12064-CDEC-4D50-A48D-E9966C83C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064000" cy="2514044"/>
          </a:xfrm>
          <a:prstGeom prst="rect">
            <a:avLst/>
          </a:prstGeom>
        </p:spPr>
      </p:pic>
      <p:pic>
        <p:nvPicPr>
          <p:cNvPr id="25" name="图片 5">
            <a:extLst>
              <a:ext uri="{FF2B5EF4-FFF2-40B4-BE49-F238E27FC236}">
                <a16:creationId xmlns:a16="http://schemas.microsoft.com/office/drawing/2014/main" id="{EC01CE3A-3ED6-489C-B1A3-E4C502181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446322" cy="2514044"/>
          </a:xfrm>
          <a:prstGeom prst="rect">
            <a:avLst/>
          </a:prstGeom>
        </p:spPr>
      </p:pic>
      <p:pic>
        <p:nvPicPr>
          <p:cNvPr id="26" name="图片 42">
            <a:extLst>
              <a:ext uri="{FF2B5EF4-FFF2-40B4-BE49-F238E27FC236}">
                <a16:creationId xmlns:a16="http://schemas.microsoft.com/office/drawing/2014/main" id="{564C3488-785B-4255-A006-29C00939F4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6896" y="4918892"/>
            <a:ext cx="2607768" cy="1977845"/>
          </a:xfrm>
          <a:prstGeom prst="rect">
            <a:avLst/>
          </a:prstGeom>
        </p:spPr>
      </p:pic>
      <p:sp>
        <p:nvSpPr>
          <p:cNvPr id="28" name="文本框 15">
            <a:extLst>
              <a:ext uri="{FF2B5EF4-FFF2-40B4-BE49-F238E27FC236}">
                <a16:creationId xmlns:a16="http://schemas.microsoft.com/office/drawing/2014/main" id="{F96E679B-CB1E-45B6-8BD4-27893865BA3C}"/>
              </a:ext>
            </a:extLst>
          </p:cNvPr>
          <p:cNvSpPr txBox="1"/>
          <p:nvPr/>
        </p:nvSpPr>
        <p:spPr>
          <a:xfrm>
            <a:off x="2759939" y="0"/>
            <a:ext cx="5676900" cy="1164871"/>
          </a:xfrm>
          <a:prstGeom prst="rect">
            <a:avLst/>
          </a:prstGeom>
          <a:noFill/>
        </p:spPr>
        <p:txBody>
          <a:bodyPr wrap="square" rtlCol="0">
            <a:spAutoFit/>
          </a:bodyPr>
          <a:lstStyle/>
          <a:p>
            <a:pPr algn="ctr">
              <a:lnSpc>
                <a:spcPct val="85000"/>
              </a:lnSpc>
            </a:pPr>
            <a:r>
              <a:rPr lang="en-US" altLang="zh-CN" sz="8000" kern="2400" spc="-360">
                <a:solidFill>
                  <a:srgbClr val="4EA456"/>
                </a:solidFill>
                <a:latin typeface="#9Slide06 SVNClementine" panose="020F0502020204030203" pitchFamily="34" charset="0"/>
                <a:ea typeface="字魂20号-石头体" panose="00000500000000000000" pitchFamily="2" charset="-122"/>
              </a:rPr>
              <a:t>Bài 2:</a:t>
            </a:r>
            <a:endParaRPr lang="zh-CN" altLang="en-US" sz="8000" kern="2400" spc="-360" dirty="0">
              <a:solidFill>
                <a:srgbClr val="4EA456"/>
              </a:solidFill>
              <a:latin typeface="#9Slide06 SVNClementine" panose="020F0502020204030203" pitchFamily="34" charset="0"/>
              <a:ea typeface="字魂20号-石头体" panose="00000500000000000000" pitchFamily="2" charset="-122"/>
            </a:endParaRPr>
          </a:p>
        </p:txBody>
      </p:sp>
      <p:sp>
        <p:nvSpPr>
          <p:cNvPr id="29" name="文本框 14">
            <a:extLst>
              <a:ext uri="{FF2B5EF4-FFF2-40B4-BE49-F238E27FC236}">
                <a16:creationId xmlns:a16="http://schemas.microsoft.com/office/drawing/2014/main" id="{51150020-A900-495A-BC75-B52F72379184}"/>
              </a:ext>
            </a:extLst>
          </p:cNvPr>
          <p:cNvSpPr txBox="1"/>
          <p:nvPr/>
        </p:nvSpPr>
        <p:spPr>
          <a:xfrm>
            <a:off x="2742982" y="1770592"/>
            <a:ext cx="6621586" cy="2404569"/>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spcBef>
                <a:spcPct val="0"/>
              </a:spcBef>
            </a:pPr>
            <a:r>
              <a:rPr lang="en-US" altLang="zh-CN" sz="4000">
                <a:solidFill>
                  <a:srgbClr val="EB8007"/>
                </a:solidFill>
                <a:latin typeface="UTM French Vanilla" panose="02040603050506020204" pitchFamily="18" charset="0"/>
              </a:rPr>
              <a:t>Có thể tách </a:t>
            </a:r>
            <a:r>
              <a:rPr lang="en-US" altLang="en-US" sz="4000">
                <a:solidFill>
                  <a:srgbClr val="EB8007"/>
                </a:solidFill>
                <a:latin typeface="UTM French Vanilla" panose="02040603050506020204" pitchFamily="18" charset="0"/>
              </a:rPr>
              <a:t>mỗi vế câu ghép vừa tìm được ở bài tập 1 thành một câu đơn được không? Vì sao?</a:t>
            </a:r>
          </a:p>
        </p:txBody>
      </p:sp>
      <p:grpSp>
        <p:nvGrpSpPr>
          <p:cNvPr id="2" name="Group 1">
            <a:extLst>
              <a:ext uri="{FF2B5EF4-FFF2-40B4-BE49-F238E27FC236}">
                <a16:creationId xmlns:a16="http://schemas.microsoft.com/office/drawing/2014/main" id="{B1129DD5-01B1-47B2-8226-D53BF11A37AC}"/>
              </a:ext>
            </a:extLst>
          </p:cNvPr>
          <p:cNvGrpSpPr/>
          <p:nvPr/>
        </p:nvGrpSpPr>
        <p:grpSpPr>
          <a:xfrm flipH="1">
            <a:off x="9364568" y="3178774"/>
            <a:ext cx="2827432" cy="3168243"/>
            <a:chOff x="851983" y="850509"/>
            <a:chExt cx="5244017" cy="5507807"/>
          </a:xfrm>
        </p:grpSpPr>
        <p:pic>
          <p:nvPicPr>
            <p:cNvPr id="19" name="图片 6">
              <a:extLst>
                <a:ext uri="{FF2B5EF4-FFF2-40B4-BE49-F238E27FC236}">
                  <a16:creationId xmlns:a16="http://schemas.microsoft.com/office/drawing/2014/main" id="{E5909752-1E9F-42EA-9078-5E5ED40616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931241" y="850509"/>
              <a:ext cx="2698950" cy="2675910"/>
            </a:xfrm>
            <a:prstGeom prst="rect">
              <a:avLst/>
            </a:prstGeom>
          </p:spPr>
        </p:pic>
        <p:grpSp>
          <p:nvGrpSpPr>
            <p:cNvPr id="16" name="组合 1">
              <a:extLst>
                <a:ext uri="{FF2B5EF4-FFF2-40B4-BE49-F238E27FC236}">
                  <a16:creationId xmlns:a16="http://schemas.microsoft.com/office/drawing/2014/main" id="{550CE9D9-2EFF-447E-86FA-A2AE8E5E0B08}"/>
                </a:ext>
              </a:extLst>
            </p:cNvPr>
            <p:cNvGrpSpPr/>
            <p:nvPr/>
          </p:nvGrpSpPr>
          <p:grpSpPr>
            <a:xfrm flipH="1">
              <a:off x="851983" y="2654247"/>
              <a:ext cx="5244017" cy="3704069"/>
              <a:chOff x="6699258" y="4589276"/>
              <a:chExt cx="2806820" cy="1941641"/>
            </a:xfrm>
          </p:grpSpPr>
          <p:pic>
            <p:nvPicPr>
              <p:cNvPr id="17" name="图片 10">
                <a:extLst>
                  <a:ext uri="{FF2B5EF4-FFF2-40B4-BE49-F238E27FC236}">
                    <a16:creationId xmlns:a16="http://schemas.microsoft.com/office/drawing/2014/main" id="{06EBCC3D-56F8-466B-A78E-B97F68EFC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9444" y="4589276"/>
                <a:ext cx="2516634" cy="1893704"/>
              </a:xfrm>
              <a:prstGeom prst="rect">
                <a:avLst/>
              </a:prstGeom>
            </p:spPr>
          </p:pic>
          <p:pic>
            <p:nvPicPr>
              <p:cNvPr id="18" name="图片 26">
                <a:extLst>
                  <a:ext uri="{FF2B5EF4-FFF2-40B4-BE49-F238E27FC236}">
                    <a16:creationId xmlns:a16="http://schemas.microsoft.com/office/drawing/2014/main" id="{EE6A56AF-F986-4E3B-92CC-6645CE299F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9258" y="6205764"/>
                <a:ext cx="1428036" cy="325153"/>
              </a:xfrm>
              <a:prstGeom prst="rect">
                <a:avLst/>
              </a:prstGeom>
            </p:spPr>
          </p:pic>
        </p:grpSp>
        <p:pic>
          <p:nvPicPr>
            <p:cNvPr id="20" name="图片 6">
              <a:extLst>
                <a:ext uri="{FF2B5EF4-FFF2-40B4-BE49-F238E27FC236}">
                  <a16:creationId xmlns:a16="http://schemas.microsoft.com/office/drawing/2014/main" id="{3AB2FE64-ECF6-495D-98D4-4779793D0E5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690" b="96064" l="3171" r="96951">
                          <a14:foregroundMark x1="45732" y1="5781" x2="45732" y2="5781"/>
                          <a14:foregroundMark x1="4878" y1="17589" x2="4878" y2="17589"/>
                          <a14:foregroundMark x1="15244" y1="25461" x2="31341" y2="35547"/>
                          <a14:foregroundMark x1="42683" y1="31611" x2="42683" y2="34686"/>
                          <a14:foregroundMark x1="28780" y1="36900" x2="21341" y2="36039"/>
                          <a14:foregroundMark x1="27073" y1="37392" x2="29634" y2="47847"/>
                          <a14:foregroundMark x1="92683" y1="22386" x2="92683" y2="22386"/>
                          <a14:foregroundMark x1="96220" y1="21156" x2="97439" y2="29397"/>
                          <a14:foregroundMark x1="55366" y1="6150" x2="42317" y2="6150"/>
                          <a14:foregroundMark x1="55366" y1="4428" x2="44390" y2="4059"/>
                          <a14:foregroundMark x1="3537" y1="18081" x2="3171" y2="25092"/>
                          <a14:foregroundMark x1="60976" y1="90406" x2="60976" y2="94834"/>
                          <a14:foregroundMark x1="58780" y1="95203" x2="64024" y2="96064"/>
                          <a14:backgroundMark x1="34024" y1="68020" x2="39634" y2="81181"/>
                          <a14:backgroundMark x1="32317" y1="72817" x2="33171" y2="83887"/>
                          <a14:backgroundMark x1="31829" y1="70726" x2="30122" y2="71587"/>
                          <a14:backgroundMark x1="27073" y1="62731" x2="27073" y2="65437"/>
                          <a14:backgroundMark x1="36220" y1="60148" x2="32317" y2="63715"/>
                          <a14:backgroundMark x1="30976" y1="59287" x2="32317" y2="64945"/>
                          <a14:backgroundMark x1="35366" y1="69373" x2="37927" y2="78967"/>
                        </a14:backgroundRemoval>
                      </a14:imgEffect>
                    </a14:imgLayer>
                  </a14:imgProps>
                </a:ext>
                <a:ext uri="{28A0092B-C50C-407E-A947-70E740481C1C}">
                  <a14:useLocalDpi xmlns:a14="http://schemas.microsoft.com/office/drawing/2010/main" val="0"/>
                </a:ext>
              </a:extLst>
            </a:blip>
            <a:stretch>
              <a:fillRect/>
            </a:stretch>
          </p:blipFill>
          <p:spPr>
            <a:xfrm flipH="1">
              <a:off x="1931241" y="850509"/>
              <a:ext cx="2698950" cy="2675910"/>
            </a:xfrm>
            <a:prstGeom prst="rect">
              <a:avLst/>
            </a:prstGeom>
          </p:spPr>
        </p:pic>
      </p:grpSp>
      <p:pic>
        <p:nvPicPr>
          <p:cNvPr id="13" name="图片 12">
            <a:extLst>
              <a:ext uri="{FF2B5EF4-FFF2-40B4-BE49-F238E27FC236}">
                <a16:creationId xmlns:a16="http://schemas.microsoft.com/office/drawing/2014/main" id="{C1B2366F-1612-413E-A891-5A7D6770A4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051574"/>
            <a:ext cx="12192000" cy="1806425"/>
          </a:xfrm>
          <a:prstGeom prst="rect">
            <a:avLst/>
          </a:prstGeom>
        </p:spPr>
      </p:pic>
      <p:sp>
        <p:nvSpPr>
          <p:cNvPr id="22" name="文本框 14">
            <a:extLst>
              <a:ext uri="{FF2B5EF4-FFF2-40B4-BE49-F238E27FC236}">
                <a16:creationId xmlns:a16="http://schemas.microsoft.com/office/drawing/2014/main" id="{8CB2A2C2-CFB4-4482-974F-41332FC8A34F}"/>
              </a:ext>
            </a:extLst>
          </p:cNvPr>
          <p:cNvSpPr txBox="1"/>
          <p:nvPr/>
        </p:nvSpPr>
        <p:spPr>
          <a:xfrm>
            <a:off x="2781516" y="1747613"/>
            <a:ext cx="6667501" cy="2554545"/>
          </a:xfrm>
          <a:prstGeom prst="rect">
            <a:avLst/>
          </a:prstGeom>
          <a:solidFill>
            <a:srgbClr val="F4F3E6"/>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4000">
                <a:solidFill>
                  <a:srgbClr val="EB8007"/>
                </a:solidFill>
                <a:latin typeface="UTM French Vanilla" panose="02040603050506020204" pitchFamily="18" charset="0"/>
              </a:rPr>
              <a:t>Không thể tách mỗi vế câu ghép vừa tìm được ở bài tập 1 thành 1 câu đơn. Vì mỗi vế câu thể hiện một ý có quan hệ chặt chẽ với các vế câu khác.</a:t>
            </a:r>
          </a:p>
        </p:txBody>
      </p:sp>
    </p:spTree>
    <p:extLst>
      <p:ext uri="{BB962C8B-B14F-4D97-AF65-F5344CB8AC3E}">
        <p14:creationId xmlns:p14="http://schemas.microsoft.com/office/powerpoint/2010/main" val="11464733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lt">
                                    <p:tmPct val="10000"/>
                                  </p:iterate>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1" nodeType="clickEffect">
                                  <p:stCondLst>
                                    <p:cond delay="0"/>
                                  </p:stCondLst>
                                  <p:iterate type="lt">
                                    <p:tmPct val="0"/>
                                  </p:iterate>
                                  <p:childTnLst>
                                    <p:animEffect transition="out" filter="wipe(down)">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lt">
                                    <p:tmPct val="10000"/>
                                  </p:iterate>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9" grpId="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164E429-6768-4497-A502-B4E1AD218A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7" y="5380212"/>
            <a:ext cx="1262487" cy="1239186"/>
          </a:xfrm>
          <a:prstGeom prst="rect">
            <a:avLst/>
          </a:prstGeom>
        </p:spPr>
      </p:pic>
      <p:pic>
        <p:nvPicPr>
          <p:cNvPr id="5" name="图片 4">
            <a:extLst>
              <a:ext uri="{FF2B5EF4-FFF2-40B4-BE49-F238E27FC236}">
                <a16:creationId xmlns:a16="http://schemas.microsoft.com/office/drawing/2014/main" id="{723EF092-E474-4370-AEE7-1795EF20AD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640913"/>
            <a:ext cx="2102415" cy="1201359"/>
          </a:xfrm>
          <a:prstGeom prst="rect">
            <a:avLst/>
          </a:prstGeom>
        </p:spPr>
      </p:pic>
      <p:pic>
        <p:nvPicPr>
          <p:cNvPr id="10" name="图片 9">
            <a:extLst>
              <a:ext uri="{FF2B5EF4-FFF2-40B4-BE49-F238E27FC236}">
                <a16:creationId xmlns:a16="http://schemas.microsoft.com/office/drawing/2014/main" id="{64001A17-5103-4CE9-9DDB-A9A0A627A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495" y="3310028"/>
            <a:ext cx="4901011" cy="3547971"/>
          </a:xfrm>
          <a:prstGeom prst="rect">
            <a:avLst/>
          </a:prstGeom>
        </p:spPr>
      </p:pic>
      <p:pic>
        <p:nvPicPr>
          <p:cNvPr id="7" name="图片 6">
            <a:extLst>
              <a:ext uri="{FF2B5EF4-FFF2-40B4-BE49-F238E27FC236}">
                <a16:creationId xmlns:a16="http://schemas.microsoft.com/office/drawing/2014/main" id="{84DA1253-7BFC-44A6-A8FC-F7A23ED213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8218" y="4032624"/>
            <a:ext cx="1894239" cy="2541638"/>
          </a:xfrm>
          <a:prstGeom prst="rect">
            <a:avLst/>
          </a:prstGeom>
          <a:noFill/>
          <a:ln w="9525">
            <a:noFill/>
            <a:miter lim="800000"/>
            <a:headEnd/>
            <a:tailEnd/>
          </a:ln>
        </p:spPr>
      </p:pic>
      <p:pic>
        <p:nvPicPr>
          <p:cNvPr id="15" name="图片 14">
            <a:extLst>
              <a:ext uri="{FF2B5EF4-FFF2-40B4-BE49-F238E27FC236}">
                <a16:creationId xmlns:a16="http://schemas.microsoft.com/office/drawing/2014/main" id="{BA2E2CA7-E51B-4D7E-A77B-66B04AD82A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516816" y="3766376"/>
            <a:ext cx="2736966" cy="2718659"/>
          </a:xfrm>
          <a:prstGeom prst="rect">
            <a:avLst/>
          </a:prstGeom>
          <a:noFill/>
          <a:ln w="9525">
            <a:noFill/>
            <a:miter lim="800000"/>
            <a:headEnd/>
            <a:tailEnd/>
          </a:ln>
        </p:spPr>
      </p:pic>
      <p:grpSp>
        <p:nvGrpSpPr>
          <p:cNvPr id="20" name="组合 19">
            <a:extLst>
              <a:ext uri="{FF2B5EF4-FFF2-40B4-BE49-F238E27FC236}">
                <a16:creationId xmlns:a16="http://schemas.microsoft.com/office/drawing/2014/main" id="{D2B7A612-920C-4583-AE97-3D3F25916D1E}"/>
              </a:ext>
            </a:extLst>
          </p:cNvPr>
          <p:cNvGrpSpPr/>
          <p:nvPr/>
        </p:nvGrpSpPr>
        <p:grpSpPr>
          <a:xfrm>
            <a:off x="1161143" y="0"/>
            <a:ext cx="10261600" cy="3264892"/>
            <a:chOff x="692006" y="116442"/>
            <a:chExt cx="11176173" cy="2919244"/>
          </a:xfrm>
        </p:grpSpPr>
        <p:sp>
          <p:nvSpPr>
            <p:cNvPr id="17" name="矩形 16">
              <a:extLst>
                <a:ext uri="{FF2B5EF4-FFF2-40B4-BE49-F238E27FC236}">
                  <a16:creationId xmlns:a16="http://schemas.microsoft.com/office/drawing/2014/main" id="{FED634DA-CA32-4E71-A245-C6080A91644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EBFB435B-0DB8-43CD-AF8A-8A39B376E82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6" name="文本框 15">
            <a:extLst>
              <a:ext uri="{FF2B5EF4-FFF2-40B4-BE49-F238E27FC236}">
                <a16:creationId xmlns:a16="http://schemas.microsoft.com/office/drawing/2014/main" id="{F3AABDD4-02A1-45F5-8EA7-9A3EA3891D69}"/>
              </a:ext>
            </a:extLst>
          </p:cNvPr>
          <p:cNvSpPr txBox="1"/>
          <p:nvPr/>
        </p:nvSpPr>
        <p:spPr>
          <a:xfrm>
            <a:off x="1621004" y="279051"/>
            <a:ext cx="9632778"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C05C1D"/>
                </a:solidFill>
                <a:latin typeface="UTM French Vanilla" panose="02040603050506020204" pitchFamily="18" charset="0"/>
              </a:rPr>
              <a:t>Bài 3. Thêm một vế câu vào chỗ trống để tạo thành câu ghép:</a:t>
            </a:r>
          </a:p>
        </p:txBody>
      </p:sp>
      <p:pic>
        <p:nvPicPr>
          <p:cNvPr id="6" name="图片 5">
            <a:extLst>
              <a:ext uri="{FF2B5EF4-FFF2-40B4-BE49-F238E27FC236}">
                <a16:creationId xmlns:a16="http://schemas.microsoft.com/office/drawing/2014/main" id="{3491EEDD-CFBC-4684-829D-77990CEC84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0359" y="4864427"/>
            <a:ext cx="2607768" cy="1977845"/>
          </a:xfrm>
          <a:prstGeom prst="rect">
            <a:avLst/>
          </a:prstGeom>
        </p:spPr>
      </p:pic>
      <p:pic>
        <p:nvPicPr>
          <p:cNvPr id="21" name="图片 20">
            <a:extLst>
              <a:ext uri="{FF2B5EF4-FFF2-40B4-BE49-F238E27FC236}">
                <a16:creationId xmlns:a16="http://schemas.microsoft.com/office/drawing/2014/main" id="{77A14BAA-1A63-4F99-92C8-0E04EC1287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8008" y="6039179"/>
            <a:ext cx="749763" cy="735925"/>
          </a:xfrm>
          <a:prstGeom prst="rect">
            <a:avLst/>
          </a:prstGeom>
        </p:spPr>
      </p:pic>
      <p:pic>
        <p:nvPicPr>
          <p:cNvPr id="22" name="图片 21">
            <a:extLst>
              <a:ext uri="{FF2B5EF4-FFF2-40B4-BE49-F238E27FC236}">
                <a16:creationId xmlns:a16="http://schemas.microsoft.com/office/drawing/2014/main" id="{69435246-66C5-4677-9CA6-B66FAA0C242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777263" y="5760042"/>
            <a:ext cx="1893936" cy="1082230"/>
          </a:xfrm>
          <a:prstGeom prst="rect">
            <a:avLst/>
          </a:prstGeom>
        </p:spPr>
      </p:pic>
      <p:pic>
        <p:nvPicPr>
          <p:cNvPr id="26" name="图片 25">
            <a:extLst>
              <a:ext uri="{FF2B5EF4-FFF2-40B4-BE49-F238E27FC236}">
                <a16:creationId xmlns:a16="http://schemas.microsoft.com/office/drawing/2014/main" id="{ADFDA202-EF32-4B64-984A-19CDA5DF09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0" y="1"/>
            <a:ext cx="2106611" cy="4484914"/>
          </a:xfrm>
          <a:prstGeom prst="rect">
            <a:avLst/>
          </a:prstGeom>
        </p:spPr>
      </p:pic>
      <p:pic>
        <p:nvPicPr>
          <p:cNvPr id="29" name="图片 28">
            <a:extLst>
              <a:ext uri="{FF2B5EF4-FFF2-40B4-BE49-F238E27FC236}">
                <a16:creationId xmlns:a16="http://schemas.microsoft.com/office/drawing/2014/main" id="{7D798B31-56CC-4B6F-8642-045F69162A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flipH="1">
            <a:off x="10085389" y="0"/>
            <a:ext cx="2106611" cy="4484914"/>
          </a:xfrm>
          <a:prstGeom prst="rect">
            <a:avLst/>
          </a:prstGeom>
        </p:spPr>
      </p:pic>
      <p:sp>
        <p:nvSpPr>
          <p:cNvPr id="18" name="文本框 14">
            <a:extLst>
              <a:ext uri="{FF2B5EF4-FFF2-40B4-BE49-F238E27FC236}">
                <a16:creationId xmlns:a16="http://schemas.microsoft.com/office/drawing/2014/main" id="{5E55D548-1C60-4235-9E59-112F8A183890}"/>
              </a:ext>
            </a:extLst>
          </p:cNvPr>
          <p:cNvSpPr txBox="1"/>
          <p:nvPr/>
        </p:nvSpPr>
        <p:spPr>
          <a:xfrm>
            <a:off x="1489451" y="768737"/>
            <a:ext cx="9494671"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002060"/>
                </a:solidFill>
                <a:latin typeface="UTM French Vanilla" panose="02040603050506020204" pitchFamily="18" charset="0"/>
              </a:rPr>
              <a:t>a) Mùa xuân đã về, ...</a:t>
            </a:r>
          </a:p>
        </p:txBody>
      </p:sp>
      <p:sp>
        <p:nvSpPr>
          <p:cNvPr id="23" name="文本框 14">
            <a:extLst>
              <a:ext uri="{FF2B5EF4-FFF2-40B4-BE49-F238E27FC236}">
                <a16:creationId xmlns:a16="http://schemas.microsoft.com/office/drawing/2014/main" id="{F17D3746-11FA-4C5D-9B7C-FC4E6E9BC9A4}"/>
              </a:ext>
            </a:extLst>
          </p:cNvPr>
          <p:cNvSpPr txBox="1"/>
          <p:nvPr/>
        </p:nvSpPr>
        <p:spPr>
          <a:xfrm>
            <a:off x="1489451" y="1343537"/>
            <a:ext cx="9494671"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002060"/>
                </a:solidFill>
                <a:latin typeface="UTM French Vanilla" panose="02040603050506020204" pitchFamily="18" charset="0"/>
              </a:rPr>
              <a:t>b) Mặt trời mọc, ...</a:t>
            </a:r>
          </a:p>
        </p:txBody>
      </p:sp>
      <p:sp>
        <p:nvSpPr>
          <p:cNvPr id="24" name="文本框 14">
            <a:extLst>
              <a:ext uri="{FF2B5EF4-FFF2-40B4-BE49-F238E27FC236}">
                <a16:creationId xmlns:a16="http://schemas.microsoft.com/office/drawing/2014/main" id="{7F9C2B1E-6773-4F11-AB14-B2FF4EB1FD36}"/>
              </a:ext>
            </a:extLst>
          </p:cNvPr>
          <p:cNvSpPr txBox="1"/>
          <p:nvPr/>
        </p:nvSpPr>
        <p:spPr>
          <a:xfrm>
            <a:off x="1489451" y="1918337"/>
            <a:ext cx="9898724"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002060"/>
                </a:solidFill>
                <a:latin typeface="UTM French Vanilla" panose="02040603050506020204" pitchFamily="18" charset="0"/>
              </a:rPr>
              <a:t>c) Trong truyện cổ tích Cây khế, người em chăm chỉ, hiền lành, còn ...</a:t>
            </a:r>
          </a:p>
        </p:txBody>
      </p:sp>
      <p:sp>
        <p:nvSpPr>
          <p:cNvPr id="25" name="文本框 14">
            <a:extLst>
              <a:ext uri="{FF2B5EF4-FFF2-40B4-BE49-F238E27FC236}">
                <a16:creationId xmlns:a16="http://schemas.microsoft.com/office/drawing/2014/main" id="{DFAE291A-56F3-4AA2-A106-F6DEF7663267}"/>
              </a:ext>
            </a:extLst>
          </p:cNvPr>
          <p:cNvSpPr txBox="1"/>
          <p:nvPr/>
        </p:nvSpPr>
        <p:spPr>
          <a:xfrm>
            <a:off x="1489451" y="2493138"/>
            <a:ext cx="9494671"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002060"/>
                </a:solidFill>
                <a:latin typeface="UTM French Vanilla" panose="02040603050506020204" pitchFamily="18" charset="0"/>
              </a:rPr>
              <a:t>d) Vì trời mưa to ...</a:t>
            </a:r>
          </a:p>
        </p:txBody>
      </p:sp>
      <p:cxnSp>
        <p:nvCxnSpPr>
          <p:cNvPr id="27" name="Straight Connector 26">
            <a:extLst>
              <a:ext uri="{FF2B5EF4-FFF2-40B4-BE49-F238E27FC236}">
                <a16:creationId xmlns:a16="http://schemas.microsoft.com/office/drawing/2014/main" id="{F0B2F69C-95BD-45E1-ACBF-DD18D0C4D51A}"/>
              </a:ext>
            </a:extLst>
          </p:cNvPr>
          <p:cNvCxnSpPr>
            <a:cxnSpLocks/>
          </p:cNvCxnSpPr>
          <p:nvPr/>
        </p:nvCxnSpPr>
        <p:spPr>
          <a:xfrm>
            <a:off x="2832457" y="806837"/>
            <a:ext cx="2301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2A5339-8FFA-46D3-B255-3093EF26411C}"/>
              </a:ext>
            </a:extLst>
          </p:cNvPr>
          <p:cNvCxnSpPr>
            <a:cxnSpLocks/>
          </p:cNvCxnSpPr>
          <p:nvPr/>
        </p:nvCxnSpPr>
        <p:spPr>
          <a:xfrm>
            <a:off x="5204182" y="822938"/>
            <a:ext cx="18538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6A4E17-319C-4953-95E9-47EFF8B4892D}"/>
              </a:ext>
            </a:extLst>
          </p:cNvPr>
          <p:cNvCxnSpPr>
            <a:cxnSpLocks/>
          </p:cNvCxnSpPr>
          <p:nvPr/>
        </p:nvCxnSpPr>
        <p:spPr>
          <a:xfrm>
            <a:off x="7575907" y="839039"/>
            <a:ext cx="2720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8758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22" presetClass="entr" presetSubtype="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par>
                          <p:cTn id="25" fill="hold">
                            <p:stCondLst>
                              <p:cond delay="2000"/>
                            </p:stCondLst>
                            <p:childTnLst>
                              <p:par>
                                <p:cTn id="26" presetID="10" presetClass="entr" presetSubtype="0" fill="hold" grpId="0" nodeType="afterEffect">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lt">
                                    <p:tmPct val="10000"/>
                                  </p:iterate>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iterate type="lt">
                                    <p:tmPct val="10000"/>
                                  </p:iterate>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lt">
                                    <p:tmPct val="10000"/>
                                  </p:iterate>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iterate type="lt">
                                    <p:tmPct val="10000"/>
                                  </p:iterate>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FD1D38D1-CCB4-418D-9F1C-5DBA1FC552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1886" y="1301241"/>
            <a:ext cx="3327853" cy="1700338"/>
          </a:xfrm>
          <a:prstGeom prst="rect">
            <a:avLst/>
          </a:prstGeom>
        </p:spPr>
      </p:pic>
      <p:grpSp>
        <p:nvGrpSpPr>
          <p:cNvPr id="20" name="组合 19">
            <a:extLst>
              <a:ext uri="{FF2B5EF4-FFF2-40B4-BE49-F238E27FC236}">
                <a16:creationId xmlns:a16="http://schemas.microsoft.com/office/drawing/2014/main" id="{D2B7A612-920C-4583-AE97-3D3F25916D1E}"/>
              </a:ext>
            </a:extLst>
          </p:cNvPr>
          <p:cNvGrpSpPr/>
          <p:nvPr/>
        </p:nvGrpSpPr>
        <p:grpSpPr>
          <a:xfrm>
            <a:off x="1161143" y="0"/>
            <a:ext cx="10261600" cy="1677029"/>
            <a:chOff x="692006" y="116442"/>
            <a:chExt cx="11176173" cy="2919244"/>
          </a:xfrm>
        </p:grpSpPr>
        <p:sp>
          <p:nvSpPr>
            <p:cNvPr id="17" name="矩形 16">
              <a:extLst>
                <a:ext uri="{FF2B5EF4-FFF2-40B4-BE49-F238E27FC236}">
                  <a16:creationId xmlns:a16="http://schemas.microsoft.com/office/drawing/2014/main" id="{FED634DA-CA32-4E71-A245-C6080A91644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EBFB435B-0DB8-43CD-AF8A-8A39B376E82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6" name="文本框 15">
            <a:extLst>
              <a:ext uri="{FF2B5EF4-FFF2-40B4-BE49-F238E27FC236}">
                <a16:creationId xmlns:a16="http://schemas.microsoft.com/office/drawing/2014/main" id="{F3AABDD4-02A1-45F5-8EA7-9A3EA3891D69}"/>
              </a:ext>
            </a:extLst>
          </p:cNvPr>
          <p:cNvSpPr txBox="1"/>
          <p:nvPr/>
        </p:nvSpPr>
        <p:spPr>
          <a:xfrm>
            <a:off x="1621004" y="191967"/>
            <a:ext cx="9632778" cy="58477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sz="3200">
                <a:solidFill>
                  <a:srgbClr val="C05C1D"/>
                </a:solidFill>
                <a:latin typeface="UTM French Vanilla" panose="02040603050506020204" pitchFamily="18" charset="0"/>
              </a:rPr>
              <a:t>Bài 3. Thêm một vế câu vào chỗ trống để tạo thành câu ghép:</a:t>
            </a:r>
          </a:p>
        </p:txBody>
      </p:sp>
      <p:pic>
        <p:nvPicPr>
          <p:cNvPr id="26" name="图片 25">
            <a:extLst>
              <a:ext uri="{FF2B5EF4-FFF2-40B4-BE49-F238E27FC236}">
                <a16:creationId xmlns:a16="http://schemas.microsoft.com/office/drawing/2014/main" id="{ADFDA202-EF32-4B64-984A-19CDA5DF0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310269" cy="2789525"/>
          </a:xfrm>
          <a:prstGeom prst="rect">
            <a:avLst/>
          </a:prstGeom>
        </p:spPr>
      </p:pic>
      <p:sp>
        <p:nvSpPr>
          <p:cNvPr id="18" name="文本框 14">
            <a:extLst>
              <a:ext uri="{FF2B5EF4-FFF2-40B4-BE49-F238E27FC236}">
                <a16:creationId xmlns:a16="http://schemas.microsoft.com/office/drawing/2014/main" id="{5E55D548-1C60-4235-9E59-112F8A183890}"/>
              </a:ext>
            </a:extLst>
          </p:cNvPr>
          <p:cNvSpPr txBox="1"/>
          <p:nvPr/>
        </p:nvSpPr>
        <p:spPr>
          <a:xfrm>
            <a:off x="1787286" y="823611"/>
            <a:ext cx="4123222"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dirty="0">
                <a:solidFill>
                  <a:srgbClr val="002060"/>
                </a:solidFill>
                <a:latin typeface="UTM French Vanilla" panose="02040603050506020204" pitchFamily="18" charset="0"/>
              </a:rPr>
              <a:t>a) </a:t>
            </a:r>
            <a:r>
              <a:rPr lang="en-US" altLang="en-US" dirty="0" err="1">
                <a:solidFill>
                  <a:srgbClr val="002060"/>
                </a:solidFill>
                <a:latin typeface="UTM French Vanilla" panose="02040603050506020204" pitchFamily="18" charset="0"/>
              </a:rPr>
              <a:t>Mùa</a:t>
            </a:r>
            <a:r>
              <a:rPr lang="en-US" altLang="en-US" dirty="0">
                <a:solidFill>
                  <a:srgbClr val="002060"/>
                </a:solidFill>
                <a:latin typeface="UTM French Vanilla" panose="02040603050506020204" pitchFamily="18" charset="0"/>
              </a:rPr>
              <a:t> </a:t>
            </a:r>
            <a:r>
              <a:rPr lang="en-US" altLang="en-US" dirty="0" err="1">
                <a:solidFill>
                  <a:srgbClr val="002060"/>
                </a:solidFill>
                <a:latin typeface="UTM French Vanilla" panose="02040603050506020204" pitchFamily="18" charset="0"/>
              </a:rPr>
              <a:t>xuân</a:t>
            </a:r>
            <a:r>
              <a:rPr lang="en-US" altLang="en-US" dirty="0">
                <a:solidFill>
                  <a:srgbClr val="002060"/>
                </a:solidFill>
                <a:latin typeface="UTM French Vanilla" panose="02040603050506020204" pitchFamily="18" charset="0"/>
              </a:rPr>
              <a:t> </a:t>
            </a:r>
            <a:r>
              <a:rPr lang="en-US" altLang="en-US" dirty="0" err="1">
                <a:solidFill>
                  <a:srgbClr val="002060"/>
                </a:solidFill>
                <a:latin typeface="UTM French Vanilla" panose="02040603050506020204" pitchFamily="18" charset="0"/>
              </a:rPr>
              <a:t>đã</a:t>
            </a:r>
            <a:r>
              <a:rPr lang="en-US" altLang="en-US" dirty="0">
                <a:solidFill>
                  <a:srgbClr val="002060"/>
                </a:solidFill>
                <a:latin typeface="UTM French Vanilla" panose="02040603050506020204" pitchFamily="18" charset="0"/>
              </a:rPr>
              <a:t> </a:t>
            </a:r>
            <a:r>
              <a:rPr lang="en-US" altLang="en-US" dirty="0" err="1">
                <a:solidFill>
                  <a:srgbClr val="002060"/>
                </a:solidFill>
                <a:latin typeface="UTM French Vanilla" panose="02040603050506020204" pitchFamily="18" charset="0"/>
              </a:rPr>
              <a:t>về</a:t>
            </a:r>
            <a:r>
              <a:rPr lang="en-US" altLang="en-US" dirty="0">
                <a:solidFill>
                  <a:srgbClr val="002060"/>
                </a:solidFill>
                <a:latin typeface="UTM French Vanilla" panose="02040603050506020204" pitchFamily="18" charset="0"/>
              </a:rPr>
              <a:t>, ...</a:t>
            </a:r>
          </a:p>
        </p:txBody>
      </p:sp>
      <p:cxnSp>
        <p:nvCxnSpPr>
          <p:cNvPr id="27" name="Straight Connector 26">
            <a:extLst>
              <a:ext uri="{FF2B5EF4-FFF2-40B4-BE49-F238E27FC236}">
                <a16:creationId xmlns:a16="http://schemas.microsoft.com/office/drawing/2014/main" id="{F0B2F69C-95BD-45E1-ACBF-DD18D0C4D51A}"/>
              </a:ext>
            </a:extLst>
          </p:cNvPr>
          <p:cNvCxnSpPr>
            <a:cxnSpLocks/>
          </p:cNvCxnSpPr>
          <p:nvPr/>
        </p:nvCxnSpPr>
        <p:spPr>
          <a:xfrm>
            <a:off x="2832457" y="719753"/>
            <a:ext cx="2301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2A5339-8FFA-46D3-B255-3093EF26411C}"/>
              </a:ext>
            </a:extLst>
          </p:cNvPr>
          <p:cNvCxnSpPr>
            <a:cxnSpLocks/>
          </p:cNvCxnSpPr>
          <p:nvPr/>
        </p:nvCxnSpPr>
        <p:spPr>
          <a:xfrm>
            <a:off x="5204182" y="735854"/>
            <a:ext cx="18538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6A4E17-319C-4953-95E9-47EFF8B4892D}"/>
              </a:ext>
            </a:extLst>
          </p:cNvPr>
          <p:cNvCxnSpPr>
            <a:cxnSpLocks/>
          </p:cNvCxnSpPr>
          <p:nvPr/>
        </p:nvCxnSpPr>
        <p:spPr>
          <a:xfrm>
            <a:off x="7575907" y="751955"/>
            <a:ext cx="2720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文本框 14">
            <a:extLst>
              <a:ext uri="{FF2B5EF4-FFF2-40B4-BE49-F238E27FC236}">
                <a16:creationId xmlns:a16="http://schemas.microsoft.com/office/drawing/2014/main" id="{F7078088-DADF-41BD-8EDA-3DDD3136317C}"/>
              </a:ext>
            </a:extLst>
          </p:cNvPr>
          <p:cNvSpPr txBox="1"/>
          <p:nvPr/>
        </p:nvSpPr>
        <p:spPr>
          <a:xfrm>
            <a:off x="5209747" y="823611"/>
            <a:ext cx="5385682" cy="646331"/>
          </a:xfrm>
          <a:prstGeom prst="rect">
            <a:avLst/>
          </a:prstGeom>
          <a:solidFill>
            <a:schemeClr val="bg1"/>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a:solidFill>
                  <a:srgbClr val="FF0000"/>
                </a:solidFill>
                <a:latin typeface="UTM French Vanilla" panose="02040603050506020204" pitchFamily="18" charset="0"/>
              </a:rPr>
              <a:t>muôn hoa khoe sắc thắm.</a:t>
            </a:r>
          </a:p>
        </p:txBody>
      </p:sp>
      <p:pic>
        <p:nvPicPr>
          <p:cNvPr id="29" name="图片 28">
            <a:extLst>
              <a:ext uri="{FF2B5EF4-FFF2-40B4-BE49-F238E27FC236}">
                <a16:creationId xmlns:a16="http://schemas.microsoft.com/office/drawing/2014/main" id="{7D798B31-56CC-4B6F-8642-045F69162A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0344454" y="0"/>
            <a:ext cx="1847545" cy="3933369"/>
          </a:xfrm>
          <a:prstGeom prst="rect">
            <a:avLst/>
          </a:prstGeom>
        </p:spPr>
      </p:pic>
      <p:grpSp>
        <p:nvGrpSpPr>
          <p:cNvPr id="33" name="组合 7">
            <a:extLst>
              <a:ext uri="{FF2B5EF4-FFF2-40B4-BE49-F238E27FC236}">
                <a16:creationId xmlns:a16="http://schemas.microsoft.com/office/drawing/2014/main" id="{063308EA-6E37-4117-84B8-017AF731589C}"/>
              </a:ext>
            </a:extLst>
          </p:cNvPr>
          <p:cNvGrpSpPr/>
          <p:nvPr/>
        </p:nvGrpSpPr>
        <p:grpSpPr>
          <a:xfrm flipH="1">
            <a:off x="0" y="2406633"/>
            <a:ext cx="5699987" cy="4451367"/>
            <a:chOff x="4974805" y="1123406"/>
            <a:chExt cx="7217195" cy="5734594"/>
          </a:xfrm>
        </p:grpSpPr>
        <p:pic>
          <p:nvPicPr>
            <p:cNvPr id="34" name="图片 6">
              <a:extLst>
                <a:ext uri="{FF2B5EF4-FFF2-40B4-BE49-F238E27FC236}">
                  <a16:creationId xmlns:a16="http://schemas.microsoft.com/office/drawing/2014/main" id="{57D1FE24-F949-4157-9990-019792BC19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74805" y="5892802"/>
              <a:ext cx="7217195" cy="965198"/>
            </a:xfrm>
            <a:prstGeom prst="rect">
              <a:avLst/>
            </a:prstGeom>
          </p:spPr>
        </p:pic>
        <p:pic>
          <p:nvPicPr>
            <p:cNvPr id="35" name="图片 4">
              <a:extLst>
                <a:ext uri="{FF2B5EF4-FFF2-40B4-BE49-F238E27FC236}">
                  <a16:creationId xmlns:a16="http://schemas.microsoft.com/office/drawing/2014/main" id="{AFF7977B-686F-4AB9-AC94-4D89F25DB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286" y="1123406"/>
              <a:ext cx="3999544" cy="5734593"/>
            </a:xfrm>
            <a:prstGeom prst="rect">
              <a:avLst/>
            </a:prstGeom>
          </p:spPr>
        </p:pic>
      </p:grpSp>
      <p:sp>
        <p:nvSpPr>
          <p:cNvPr id="3" name="Rectangle 2">
            <a:extLst>
              <a:ext uri="{FF2B5EF4-FFF2-40B4-BE49-F238E27FC236}">
                <a16:creationId xmlns:a16="http://schemas.microsoft.com/office/drawing/2014/main" id="{C0BC76CD-34D6-2447-920B-1092A2DDB3F8}"/>
              </a:ext>
            </a:extLst>
          </p:cNvPr>
          <p:cNvSpPr/>
          <p:nvPr/>
        </p:nvSpPr>
        <p:spPr>
          <a:xfrm>
            <a:off x="5606443" y="3244333"/>
            <a:ext cx="3225782" cy="369332"/>
          </a:xfrm>
          <a:prstGeom prst="rect">
            <a:avLst/>
          </a:prstGeom>
        </p:spPr>
        <p:txBody>
          <a:bodyPr wrap="square">
            <a:spAutoFit/>
          </a:bodyPr>
          <a:lstStyle/>
          <a:p>
            <a:r>
              <a:rPr lang="en-US" altLang="en-US" dirty="0">
                <a:solidFill>
                  <a:srgbClr val="002060"/>
                </a:solidFill>
                <a:latin typeface="UTM French Vanilla" panose="02040603050506020204" pitchFamily="18" charset="0"/>
              </a:rPr>
              <a:t>VIDEO MÙA XUÂN</a:t>
            </a:r>
            <a:endParaRPr lang="en-US" dirty="0"/>
          </a:p>
        </p:txBody>
      </p:sp>
    </p:spTree>
    <p:extLst>
      <p:ext uri="{BB962C8B-B14F-4D97-AF65-F5344CB8AC3E}">
        <p14:creationId xmlns:p14="http://schemas.microsoft.com/office/powerpoint/2010/main" val="1175556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10000"/>
                                  </p:iterate>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lt">
                                    <p:tmPct val="10000"/>
                                  </p:iterate>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D2B7A612-920C-4583-AE97-3D3F25916D1E}"/>
              </a:ext>
            </a:extLst>
          </p:cNvPr>
          <p:cNvGrpSpPr/>
          <p:nvPr/>
        </p:nvGrpSpPr>
        <p:grpSpPr>
          <a:xfrm>
            <a:off x="1161143" y="1"/>
            <a:ext cx="10261600" cy="1262742"/>
            <a:chOff x="692006" y="116442"/>
            <a:chExt cx="11176173" cy="2919244"/>
          </a:xfrm>
        </p:grpSpPr>
        <p:sp>
          <p:nvSpPr>
            <p:cNvPr id="17" name="矩形 16">
              <a:extLst>
                <a:ext uri="{FF2B5EF4-FFF2-40B4-BE49-F238E27FC236}">
                  <a16:creationId xmlns:a16="http://schemas.microsoft.com/office/drawing/2014/main" id="{FED634DA-CA32-4E71-A245-C6080A91644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EBFB435B-0DB8-43CD-AF8A-8A39B376E82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9" name="图片 28">
            <a:extLst>
              <a:ext uri="{FF2B5EF4-FFF2-40B4-BE49-F238E27FC236}">
                <a16:creationId xmlns:a16="http://schemas.microsoft.com/office/drawing/2014/main" id="{7D798B31-56CC-4B6F-8642-045F69162A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0085389" y="0"/>
            <a:ext cx="2106611" cy="4484914"/>
          </a:xfrm>
          <a:prstGeom prst="rect">
            <a:avLst/>
          </a:prstGeom>
        </p:spPr>
      </p:pic>
      <p:sp>
        <p:nvSpPr>
          <p:cNvPr id="23" name="文本框 14">
            <a:extLst>
              <a:ext uri="{FF2B5EF4-FFF2-40B4-BE49-F238E27FC236}">
                <a16:creationId xmlns:a16="http://schemas.microsoft.com/office/drawing/2014/main" id="{F17D3746-11FA-4C5D-9B7C-FC4E6E9BC9A4}"/>
              </a:ext>
            </a:extLst>
          </p:cNvPr>
          <p:cNvSpPr txBox="1"/>
          <p:nvPr/>
        </p:nvSpPr>
        <p:spPr>
          <a:xfrm>
            <a:off x="1445622" y="183480"/>
            <a:ext cx="4214949" cy="646331"/>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a:solidFill>
                  <a:srgbClr val="002060"/>
                </a:solidFill>
                <a:latin typeface="UTM French Vanilla" panose="02040603050506020204" pitchFamily="18" charset="0"/>
              </a:rPr>
              <a:t>b) Mặt trời mọc, ...</a:t>
            </a:r>
          </a:p>
        </p:txBody>
      </p:sp>
      <p:pic>
        <p:nvPicPr>
          <p:cNvPr id="3" name="Tieng-con-trung-va-chim-keu-www_tiengdong_com">
            <a:hlinkClick r:id="" action="ppaction://media"/>
            <a:extLst>
              <a:ext uri="{FF2B5EF4-FFF2-40B4-BE49-F238E27FC236}">
                <a16:creationId xmlns:a16="http://schemas.microsoft.com/office/drawing/2014/main" id="{A6AE7E4F-E53D-4F8C-9748-868D8F7F0C39}"/>
              </a:ext>
            </a:extLst>
          </p:cNvPr>
          <p:cNvPicPr>
            <a:picLocks noChangeAspect="1"/>
          </p:cNvPicPr>
          <p:nvPr>
            <a:audioFile r:link="rId1"/>
            <p:extLst>
              <p:ext uri="{DAA4B4D4-6D71-4841-9C94-3DE7FCFB9230}">
                <p14:media xmlns:p14="http://schemas.microsoft.com/office/powerpoint/2010/main" r:embed="rId2">
                  <p14:trim end="47927.0416"/>
                </p14:media>
              </p:ext>
            </p:extLst>
          </p:nvPr>
        </p:nvPicPr>
        <p:blipFill>
          <a:blip r:embed="rId5"/>
          <a:stretch>
            <a:fillRect/>
          </a:stretch>
        </p:blipFill>
        <p:spPr>
          <a:xfrm>
            <a:off x="5819065" y="-1443894"/>
            <a:ext cx="1036320" cy="1036320"/>
          </a:xfrm>
          <a:prstGeom prst="rect">
            <a:avLst/>
          </a:prstGeom>
        </p:spPr>
      </p:pic>
      <p:sp>
        <p:nvSpPr>
          <p:cNvPr id="31" name="文本框 14">
            <a:extLst>
              <a:ext uri="{FF2B5EF4-FFF2-40B4-BE49-F238E27FC236}">
                <a16:creationId xmlns:a16="http://schemas.microsoft.com/office/drawing/2014/main" id="{C0021F83-C18F-45C2-8B6B-D013C7C6A503}"/>
              </a:ext>
            </a:extLst>
          </p:cNvPr>
          <p:cNvSpPr txBox="1"/>
          <p:nvPr/>
        </p:nvSpPr>
        <p:spPr>
          <a:xfrm>
            <a:off x="4263129" y="215238"/>
            <a:ext cx="6757714" cy="646331"/>
          </a:xfrm>
          <a:prstGeom prst="rect">
            <a:avLst/>
          </a:prstGeom>
          <a:solidFill>
            <a:schemeClr val="bg1"/>
          </a:solid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algn="just">
              <a:lnSpc>
                <a:spcPct val="100000"/>
              </a:lnSpc>
              <a:spcBef>
                <a:spcPct val="0"/>
              </a:spcBef>
            </a:pPr>
            <a:r>
              <a:rPr lang="en-US" altLang="en-US">
                <a:solidFill>
                  <a:srgbClr val="FF0000"/>
                </a:solidFill>
                <a:latin typeface="UTM French Vanilla" panose="02040603050506020204" pitchFamily="18" charset="0"/>
              </a:rPr>
              <a:t>chim chóc cất tiếng hót chào ngày mới.</a:t>
            </a:r>
          </a:p>
        </p:txBody>
      </p:sp>
      <p:pic>
        <p:nvPicPr>
          <p:cNvPr id="26" name="图片 25">
            <a:extLst>
              <a:ext uri="{FF2B5EF4-FFF2-40B4-BE49-F238E27FC236}">
                <a16:creationId xmlns:a16="http://schemas.microsoft.com/office/drawing/2014/main" id="{ADFDA202-EF32-4B64-984A-19CDA5DF09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
            <a:ext cx="1936173" cy="4122056"/>
          </a:xfrm>
          <a:prstGeom prst="rect">
            <a:avLst/>
          </a:prstGeom>
        </p:spPr>
      </p:pic>
      <p:pic>
        <p:nvPicPr>
          <p:cNvPr id="32" name="图片 15">
            <a:extLst>
              <a:ext uri="{FF2B5EF4-FFF2-40B4-BE49-F238E27FC236}">
                <a16:creationId xmlns:a16="http://schemas.microsoft.com/office/drawing/2014/main" id="{E04F7682-37D5-46E8-9E20-AF2D51F6A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3029" y="5959423"/>
            <a:ext cx="3018971" cy="950445"/>
          </a:xfrm>
          <a:prstGeom prst="rect">
            <a:avLst/>
          </a:prstGeom>
        </p:spPr>
      </p:pic>
      <p:pic>
        <p:nvPicPr>
          <p:cNvPr id="33" name="图片 13">
            <a:extLst>
              <a:ext uri="{FF2B5EF4-FFF2-40B4-BE49-F238E27FC236}">
                <a16:creationId xmlns:a16="http://schemas.microsoft.com/office/drawing/2014/main" id="{13110A61-69D6-468A-B4C9-331741C82C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2753" y="2673787"/>
            <a:ext cx="1936173" cy="4023429"/>
          </a:xfrm>
          <a:prstGeom prst="rect">
            <a:avLst/>
          </a:prstGeom>
        </p:spPr>
      </p:pic>
      <p:pic>
        <p:nvPicPr>
          <p:cNvPr id="34" name="图片 11">
            <a:extLst>
              <a:ext uri="{FF2B5EF4-FFF2-40B4-BE49-F238E27FC236}">
                <a16:creationId xmlns:a16="http://schemas.microsoft.com/office/drawing/2014/main" id="{263B8D84-399A-4EBB-AA47-1155074FF0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58967" y="4003302"/>
            <a:ext cx="733033" cy="1854698"/>
          </a:xfrm>
          <a:prstGeom prst="rect">
            <a:avLst/>
          </a:prstGeom>
        </p:spPr>
      </p:pic>
      <p:sp>
        <p:nvSpPr>
          <p:cNvPr id="4" name="Rectangle 3">
            <a:extLst>
              <a:ext uri="{FF2B5EF4-FFF2-40B4-BE49-F238E27FC236}">
                <a16:creationId xmlns:a16="http://schemas.microsoft.com/office/drawing/2014/main" id="{50816CB2-0251-D442-BF71-61961E152EF1}"/>
              </a:ext>
            </a:extLst>
          </p:cNvPr>
          <p:cNvSpPr/>
          <p:nvPr/>
        </p:nvSpPr>
        <p:spPr>
          <a:xfrm>
            <a:off x="5145707" y="3244334"/>
            <a:ext cx="2286395" cy="369332"/>
          </a:xfrm>
          <a:prstGeom prst="rect">
            <a:avLst/>
          </a:prstGeom>
        </p:spPr>
        <p:txBody>
          <a:bodyPr wrap="none">
            <a:spAutoFit/>
          </a:bodyPr>
          <a:lstStyle/>
          <a:p>
            <a:r>
              <a:rPr lang="en-US" altLang="en-US" dirty="0">
                <a:solidFill>
                  <a:srgbClr val="002060"/>
                </a:solidFill>
                <a:latin typeface="UTM French Vanilla" panose="02040603050506020204" pitchFamily="18" charset="0"/>
              </a:rPr>
              <a:t>VIDEO MẶT TRỜI MỌC</a:t>
            </a:r>
            <a:endParaRPr lang="en-US" dirty="0"/>
          </a:p>
        </p:txBody>
      </p:sp>
    </p:spTree>
    <p:extLst>
      <p:ext uri="{BB962C8B-B14F-4D97-AF65-F5344CB8AC3E}">
        <p14:creationId xmlns:p14="http://schemas.microsoft.com/office/powerpoint/2010/main" val="411250342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par>
                                <p:cTn id="12" presetID="22" presetClass="entr" presetSubtype="1"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10000"/>
                                  </p:iterate>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 presetClass="mediacall" presetSubtype="0" fill="hold" nodeType="withEffect">
                                  <p:stCondLst>
                                    <p:cond delay="0"/>
                                  </p:stCondLst>
                                  <p:childTnLst>
                                    <p:cmd type="call" cmd="playFrom(0.0)">
                                      <p:cBhvr>
                                        <p:cTn id="2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repeatCount="indefinite" fill="hold" display="0">
                  <p:stCondLst>
                    <p:cond delay="indefinite"/>
                  </p:stCondLst>
                  <p:endCondLst>
                    <p:cond evt="onStopAudio" delay="0">
                      <p:tgtEl>
                        <p:sldTgt/>
                      </p:tgtEl>
                    </p:cond>
                  </p:endCondLst>
                </p:cTn>
                <p:tgtEl>
                  <p:spTgt spid="3"/>
                </p:tgtEl>
              </p:cMediaNode>
            </p:audio>
          </p:childTnLst>
        </p:cTn>
      </p:par>
    </p:tnLst>
    <p:bldLst>
      <p:bldP spid="23" grpId="0"/>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8A6C9E3-5AA9-446D-B7CA-280E35A25C84}">
  <we:reference id="wa104380121" version="2.0.0.0" store="en-US" storeType="OMEX"/>
  <we:alternateReferences>
    <we:reference id="wa104380121"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2174</TotalTime>
  <Words>745</Words>
  <Application>Microsoft Macintosh PowerPoint</Application>
  <PresentationFormat>Widescreen</PresentationFormat>
  <Paragraphs>82</Paragraphs>
  <Slides>12</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思源黑体 CN Bold</vt:lpstr>
      <vt:lpstr>UVN Banh Mi</vt:lpstr>
      <vt:lpstr>Calibri</vt:lpstr>
      <vt:lpstr>等线</vt:lpstr>
      <vt:lpstr>UTM French Vanilla</vt:lpstr>
      <vt:lpstr>Arial</vt:lpstr>
      <vt:lpstr>等线 Light</vt:lpstr>
      <vt:lpstr>字魂20号-石头体</vt:lpstr>
      <vt:lpstr>#9Slide06 SVNClementine</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Microsoft Office User</cp:lastModifiedBy>
  <cp:revision>81</cp:revision>
  <dcterms:created xsi:type="dcterms:W3CDTF">2021-07-02T00:58:11Z</dcterms:created>
  <dcterms:modified xsi:type="dcterms:W3CDTF">2022-01-24T20:13:52Z</dcterms:modified>
  <cp:category>9Slide.vn</cp:category>
</cp:coreProperties>
</file>