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0" r:id="rId2"/>
    <p:sldId id="272" r:id="rId3"/>
    <p:sldId id="291" r:id="rId4"/>
    <p:sldId id="292" r:id="rId5"/>
    <p:sldId id="293" r:id="rId6"/>
    <p:sldId id="294" r:id="rId7"/>
    <p:sldId id="271" r:id="rId8"/>
    <p:sldId id="278" r:id="rId9"/>
    <p:sldId id="303" r:id="rId10"/>
    <p:sldId id="285" r:id="rId11"/>
    <p:sldId id="304" r:id="rId12"/>
    <p:sldId id="295" r:id="rId13"/>
    <p:sldId id="301" r:id="rId14"/>
    <p:sldId id="300" r:id="rId15"/>
    <p:sldId id="297" r:id="rId16"/>
    <p:sldId id="298" r:id="rId17"/>
    <p:sldId id="302" r:id="rId18"/>
    <p:sldId id="283" r:id="rId19"/>
    <p:sldId id="287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D971"/>
    <a:srgbClr val="FFD347"/>
    <a:srgbClr val="FF0066"/>
    <a:srgbClr val="FFB7D4"/>
    <a:srgbClr val="FF89B9"/>
    <a:srgbClr val="C9A6E4"/>
    <a:srgbClr val="FF6600"/>
    <a:srgbClr val="FFA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2" d="100"/>
          <a:sy n="62" d="100"/>
        </p:scale>
        <p:origin x="2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02DC3-CADC-47D5-89D5-1F1833ED886E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7CB3B-BE1C-4A7D-A653-737BE213B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61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1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4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060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4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534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364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9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97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32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9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845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2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178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5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7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0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4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69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7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89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916" y="-72"/>
            <a:ext cx="11156647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ới thiệu Điện năng lượng mặt trời ? - Trần Gia 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084002"/>
            <a:ext cx="4797425" cy="359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084002"/>
            <a:ext cx="5151120" cy="363154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777241" y="5166360"/>
            <a:ext cx="509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Pin năng lượng mặt trời</a:t>
            </a:r>
            <a:endParaRPr lang="en-GB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400800" y="5166360"/>
            <a:ext cx="4771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Bếp đun nấu sử dụng năng lượng mặt trời</a:t>
            </a:r>
            <a:endParaRPr lang="en-GB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" y="694429"/>
            <a:ext cx="4225035" cy="4289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422"/>
          <a:stretch/>
        </p:blipFill>
        <p:spPr>
          <a:xfrm>
            <a:off x="5364480" y="694429"/>
            <a:ext cx="6416040" cy="4289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807" y="5318760"/>
            <a:ext cx="5090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Bình nước nóng sử dụng năng lượng mặt trời</a:t>
            </a:r>
            <a:endParaRPr lang="en-GB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7420" y="5318760"/>
            <a:ext cx="5090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Đèn hoạt động nhờ năng lượng mặt trời</a:t>
            </a:r>
            <a:endParaRPr lang="en-GB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16" y="-72"/>
            <a:ext cx="11156647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3414646" y="2431617"/>
            <a:ext cx="1919787" cy="2423165"/>
            <a:chOff x="6690716" y="708698"/>
            <a:chExt cx="1919787" cy="2423165"/>
          </a:xfrm>
        </p:grpSpPr>
        <p:sp>
          <p:nvSpPr>
            <p:cNvPr id="58" name="十字星 21"/>
            <p:cNvSpPr/>
            <p:nvPr/>
          </p:nvSpPr>
          <p:spPr>
            <a:xfrm>
              <a:off x="8183880" y="1950817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22B4B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9" name="十字星 21"/>
            <p:cNvSpPr/>
            <p:nvPr/>
          </p:nvSpPr>
          <p:spPr>
            <a:xfrm>
              <a:off x="7453257" y="2705240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5400000">
              <a:off x="7558783" y="1135384"/>
              <a:ext cx="373283" cy="404369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7030A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 rot="8286032">
              <a:off x="6690716" y="708698"/>
              <a:ext cx="170999" cy="170999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7528" y="663024"/>
            <a:ext cx="84289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ln w="76200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Vanilla Daisy Pro" panose="00000500000000000000" pitchFamily="2" charset="0"/>
              </a:rPr>
              <a:t>Bông hoa hạnh phúc</a:t>
            </a:r>
            <a:endParaRPr lang="en-GB" sz="8000">
              <a:ln w="76200">
                <a:solidFill>
                  <a:schemeClr val="tx1"/>
                </a:solidFill>
              </a:ln>
              <a:solidFill>
                <a:schemeClr val="bg1"/>
              </a:solidFill>
              <a:latin typeface="SVN-Vanilla Daisy Pro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7527" y="663023"/>
            <a:ext cx="84289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C000"/>
                </a:solidFill>
                <a:latin typeface="SVN-Vanilla Daisy Pro" panose="00000500000000000000" pitchFamily="2" charset="0"/>
              </a:rPr>
              <a:t>Bông hoa hạnh phúc</a:t>
            </a:r>
            <a:endParaRPr lang="en-GB" sz="8000">
              <a:solidFill>
                <a:srgbClr val="FFC000"/>
              </a:solidFill>
              <a:latin typeface="SVN-Vanilla Daisy Pro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34" y="2103482"/>
            <a:ext cx="4892040" cy="4883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69" y="3829614"/>
            <a:ext cx="3185308" cy="3185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2" y="4152984"/>
            <a:ext cx="2864835" cy="2864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98" y="2563635"/>
            <a:ext cx="2652086" cy="2652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45" y="2463283"/>
            <a:ext cx="2438115" cy="2438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852105"/>
            <a:ext cx="3489960" cy="34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9559814" y="648052"/>
            <a:ext cx="1919787" cy="2423165"/>
            <a:chOff x="6690716" y="708698"/>
            <a:chExt cx="1919787" cy="2423165"/>
          </a:xfrm>
        </p:grpSpPr>
        <p:sp>
          <p:nvSpPr>
            <p:cNvPr id="58" name="十字星 21"/>
            <p:cNvSpPr/>
            <p:nvPr/>
          </p:nvSpPr>
          <p:spPr>
            <a:xfrm>
              <a:off x="8183880" y="1950817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22B4B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9" name="十字星 21"/>
            <p:cNvSpPr/>
            <p:nvPr/>
          </p:nvSpPr>
          <p:spPr>
            <a:xfrm>
              <a:off x="7453257" y="2705240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5400000">
              <a:off x="7558783" y="1135384"/>
              <a:ext cx="373283" cy="404369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7030A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 rot="8286032">
              <a:off x="6690716" y="708698"/>
              <a:ext cx="170999" cy="170999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985273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611876" y="3022922"/>
            <a:ext cx="4391788" cy="1163638"/>
          </a:xfrm>
          <a:prstGeom prst="roundRect">
            <a:avLst/>
          </a:prstGeom>
          <a:solidFill>
            <a:srgbClr val="0064D2">
              <a:lumMod val="20000"/>
              <a:lumOff val="80000"/>
            </a:srgbClr>
          </a:solidFill>
          <a:ln w="38100" cap="flat" cmpd="sng" algn="ctr">
            <a:solidFill>
              <a:srgbClr val="0056A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A. Gió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611877" y="4593077"/>
            <a:ext cx="4391788" cy="1163638"/>
          </a:xfrm>
          <a:prstGeom prst="roundRect">
            <a:avLst/>
          </a:prstGeom>
          <a:solidFill>
            <a:srgbClr val="0064D2">
              <a:lumMod val="20000"/>
              <a:lumOff val="80000"/>
            </a:srgbClr>
          </a:solidFill>
          <a:ln w="38100" cap="flat" cmpd="sng" algn="ctr">
            <a:solidFill>
              <a:srgbClr val="0056A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C. Mặt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Trời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5309" y="60587"/>
            <a:ext cx="10329534" cy="2635309"/>
            <a:chOff x="447707" y="0"/>
            <a:chExt cx="10329534" cy="2635309"/>
          </a:xfrm>
        </p:grpSpPr>
        <p:grpSp>
          <p:nvGrpSpPr>
            <p:cNvPr id="21" name="Group 20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rgbClr val="0064D2">
                  <a:lumMod val="20000"/>
                  <a:lumOff val="80000"/>
                </a:srgbClr>
              </a:solidFill>
              <a:ln w="57150" cap="flat" cmpd="sng" algn="ctr">
                <a:solidFill>
                  <a:srgbClr val="0064D2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4" name="Text Box 7"/>
              <p:cNvSpPr txBox="1"/>
              <p:nvPr/>
            </p:nvSpPr>
            <p:spPr>
              <a:xfrm>
                <a:off x="2957748" y="919623"/>
                <a:ext cx="70916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>
                    <a:latin typeface="+mj-lt"/>
                  </a:rPr>
                  <a:t>Nguồn năng lượng chủ yếu của sự sống trên Trái Đất là:</a:t>
                </a:r>
              </a:p>
            </p:txBody>
          </p:sp>
        </p:grpSp>
        <p:pic>
          <p:nvPicPr>
            <p:cNvPr id="22" name="Picture 21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6661190" y="3022922"/>
            <a:ext cx="4391788" cy="1163638"/>
          </a:xfrm>
          <a:prstGeom prst="roundRect">
            <a:avLst/>
          </a:prstGeom>
          <a:solidFill>
            <a:srgbClr val="0064D2">
              <a:lumMod val="20000"/>
              <a:lumOff val="80000"/>
            </a:srgbClr>
          </a:solidFill>
          <a:ln w="38100" cap="flat" cmpd="sng" algn="ctr">
            <a:solidFill>
              <a:srgbClr val="0056A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B. Mặt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Trăng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61190" y="4526958"/>
            <a:ext cx="4391788" cy="1163638"/>
          </a:xfrm>
          <a:prstGeom prst="roundRect">
            <a:avLst/>
          </a:prstGeom>
          <a:solidFill>
            <a:srgbClr val="0064D2">
              <a:lumMod val="20000"/>
              <a:lumOff val="80000"/>
            </a:srgbClr>
          </a:solidFill>
          <a:ln w="38100" cap="flat" cmpd="sng" algn="ctr">
            <a:solidFill>
              <a:srgbClr val="0056A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D. Cây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xanh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13" y="3775409"/>
            <a:ext cx="3185308" cy="31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8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9559814" y="648052"/>
            <a:ext cx="1919787" cy="2423165"/>
            <a:chOff x="6690716" y="708698"/>
            <a:chExt cx="1919787" cy="2423165"/>
          </a:xfrm>
        </p:grpSpPr>
        <p:sp>
          <p:nvSpPr>
            <p:cNvPr id="58" name="十字星 21"/>
            <p:cNvSpPr/>
            <p:nvPr/>
          </p:nvSpPr>
          <p:spPr>
            <a:xfrm>
              <a:off x="8183880" y="1950817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22B4B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9" name="十字星 21"/>
            <p:cNvSpPr/>
            <p:nvPr/>
          </p:nvSpPr>
          <p:spPr>
            <a:xfrm>
              <a:off x="7453257" y="2705240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5400000">
              <a:off x="7558783" y="1135384"/>
              <a:ext cx="373283" cy="404369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7030A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 rot="8286032">
              <a:off x="6690716" y="708698"/>
              <a:ext cx="170999" cy="170999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1611876" y="3022922"/>
            <a:ext cx="4391788" cy="1163638"/>
          </a:xfrm>
          <a:prstGeom prst="roundRect">
            <a:avLst/>
          </a:prstGeom>
          <a:solidFill>
            <a:srgbClr val="FFB7D4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A. Sưởi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ấm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661190" y="4660874"/>
            <a:ext cx="4391788" cy="1648079"/>
          </a:xfrm>
          <a:prstGeom prst="roundRect">
            <a:avLst/>
          </a:prstGeom>
          <a:solidFill>
            <a:srgbClr val="FFB7D4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ba ý trên đều đúng.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804431" y="833728"/>
            <a:ext cx="9130412" cy="1364807"/>
            <a:chOff x="1646829" y="773141"/>
            <a:chExt cx="9130412" cy="1364807"/>
          </a:xfrm>
          <a:solidFill>
            <a:srgbClr val="FFB7D4"/>
          </a:solidFill>
        </p:grpSpPr>
        <p:sp>
          <p:nvSpPr>
            <p:cNvPr id="77" name="Rounded Rectangle 76"/>
            <p:cNvSpPr/>
            <p:nvPr/>
          </p:nvSpPr>
          <p:spPr>
            <a:xfrm>
              <a:off x="1646829" y="773141"/>
              <a:ext cx="9130412" cy="1364807"/>
            </a:xfrm>
            <a:prstGeom prst="roundRect">
              <a:avLst/>
            </a:prstGeom>
            <a:grpFill/>
            <a:ln w="57150" cap="flat" cmpd="sng" algn="ctr">
              <a:solidFill>
                <a:srgbClr val="FF006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/>
              </a:endParaRPr>
            </a:p>
          </p:txBody>
        </p:sp>
        <p:sp>
          <p:nvSpPr>
            <p:cNvPr id="78" name="Text Box 7"/>
            <p:cNvSpPr txBox="1"/>
            <p:nvPr/>
          </p:nvSpPr>
          <p:spPr>
            <a:xfrm>
              <a:off x="2681321" y="965268"/>
              <a:ext cx="6807997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vi-VN" sz="3200">
                  <a:latin typeface="+mj-lt"/>
                </a:rPr>
                <a:t> 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tên một số v</a:t>
              </a:r>
              <a:r>
                <a:rPr lang="vi-VN" sz="3200">
                  <a:latin typeface="+mj-lt"/>
                </a:rPr>
                <a:t>ai trò của Mặt Trời đối với cuộc sống của con người.</a:t>
              </a:r>
              <a:endParaRPr kumimoji="0" lang="en-US" sz="32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6661190" y="3022922"/>
            <a:ext cx="4391788" cy="1163638"/>
          </a:xfrm>
          <a:prstGeom prst="roundRect">
            <a:avLst/>
          </a:prstGeom>
          <a:solidFill>
            <a:srgbClr val="FFB7D4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B. Tạo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 ra than đá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611876" y="4621968"/>
            <a:ext cx="4391788" cy="1686986"/>
          </a:xfrm>
          <a:prstGeom prst="roundRect">
            <a:avLst/>
          </a:prstGeom>
          <a:solidFill>
            <a:srgbClr val="FFB7D4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vi-VN" sz="3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Giúp con người làm khô thức ăn như cá, rau, quả để bảo quản.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81" name="Picture 8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2990" r="33148" b="64788"/>
          <a:stretch/>
        </p:blipFill>
        <p:spPr>
          <a:xfrm>
            <a:off x="149252" y="339614"/>
            <a:ext cx="2448803" cy="2247900"/>
          </a:xfrm>
          <a:prstGeom prst="rect">
            <a:avLst/>
          </a:prstGeom>
          <a:noFill/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96" y="3539480"/>
            <a:ext cx="3185308" cy="31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3" grpId="1" animBg="1"/>
      <p:bldP spid="79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9559814" y="648052"/>
            <a:ext cx="1919787" cy="2423165"/>
            <a:chOff x="6690716" y="708698"/>
            <a:chExt cx="1919787" cy="2423165"/>
          </a:xfrm>
        </p:grpSpPr>
        <p:sp>
          <p:nvSpPr>
            <p:cNvPr id="58" name="十字星 21"/>
            <p:cNvSpPr/>
            <p:nvPr/>
          </p:nvSpPr>
          <p:spPr>
            <a:xfrm>
              <a:off x="8183880" y="1950817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22B4B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9" name="十字星 21"/>
            <p:cNvSpPr/>
            <p:nvPr/>
          </p:nvSpPr>
          <p:spPr>
            <a:xfrm>
              <a:off x="7453257" y="2705240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5400000">
              <a:off x="7558783" y="1135384"/>
              <a:ext cx="373283" cy="404369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7030A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 rot="8286032">
              <a:off x="6690716" y="708698"/>
              <a:ext cx="170999" cy="170999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775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grpSp>
        <p:nvGrpSpPr>
          <p:cNvPr id="11" name="组合 61"/>
          <p:cNvGrpSpPr/>
          <p:nvPr/>
        </p:nvGrpSpPr>
        <p:grpSpPr>
          <a:xfrm>
            <a:off x="9559814" y="648052"/>
            <a:ext cx="1919787" cy="2423165"/>
            <a:chOff x="6690716" y="708698"/>
            <a:chExt cx="1919787" cy="2423165"/>
          </a:xfrm>
        </p:grpSpPr>
        <p:sp>
          <p:nvSpPr>
            <p:cNvPr id="12" name="十字星 21"/>
            <p:cNvSpPr/>
            <p:nvPr/>
          </p:nvSpPr>
          <p:spPr>
            <a:xfrm>
              <a:off x="8183880" y="1950817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22B4B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十字星 21"/>
            <p:cNvSpPr/>
            <p:nvPr/>
          </p:nvSpPr>
          <p:spPr>
            <a:xfrm>
              <a:off x="7453257" y="2705240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任意多边形 59"/>
            <p:cNvSpPr/>
            <p:nvPr/>
          </p:nvSpPr>
          <p:spPr>
            <a:xfrm rot="5400000">
              <a:off x="7558783" y="1135384"/>
              <a:ext cx="373283" cy="404369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7030A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5" name="任意多边形 60"/>
            <p:cNvSpPr/>
            <p:nvPr/>
          </p:nvSpPr>
          <p:spPr>
            <a:xfrm rot="8286032">
              <a:off x="6690716" y="708698"/>
              <a:ext cx="170999" cy="170999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6" name="图片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150055" y="3044353"/>
            <a:ext cx="8598923" cy="1995989"/>
          </a:xfrm>
          <a:prstGeom prst="roundRect">
            <a:avLst/>
          </a:prstGeom>
          <a:solidFill>
            <a:srgbClr val="FFD347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vi-VN" sz="3200">
                <a:latin typeface="+mj-lt"/>
              </a:rPr>
              <a:t>Vai trò của năng lượng mặt trời đối với thời tiết: tạo ra nắng, mưa, gió, bão,… trên Trái Đất.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04431" y="854290"/>
            <a:ext cx="9130412" cy="1364807"/>
            <a:chOff x="1646829" y="773141"/>
            <a:chExt cx="9130412" cy="1364807"/>
          </a:xfrm>
          <a:solidFill>
            <a:srgbClr val="FFD347"/>
          </a:solidFill>
        </p:grpSpPr>
        <p:sp>
          <p:nvSpPr>
            <p:cNvPr id="20" name="Rounded Rectangle 19"/>
            <p:cNvSpPr/>
            <p:nvPr/>
          </p:nvSpPr>
          <p:spPr>
            <a:xfrm>
              <a:off x="1646829" y="773141"/>
              <a:ext cx="9130412" cy="1364807"/>
            </a:xfrm>
            <a:prstGeom prst="roundRect">
              <a:avLst/>
            </a:prstGeom>
            <a:grpFill/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/>
              </a:endParaRPr>
            </a:p>
          </p:txBody>
        </p:sp>
        <p:sp>
          <p:nvSpPr>
            <p:cNvPr id="21" name="Text Box 7"/>
            <p:cNvSpPr txBox="1"/>
            <p:nvPr/>
          </p:nvSpPr>
          <p:spPr>
            <a:xfrm>
              <a:off x="2681321" y="965268"/>
              <a:ext cx="7091680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Hãy nêu hai ví dụ về vai trò của năng lượng mặt trời đối với thời tiết.</a:t>
              </a:r>
            </a:p>
          </p:txBody>
        </p:sp>
      </p:grpSp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438692" y="0"/>
            <a:ext cx="2351252" cy="2247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11" y="3754410"/>
            <a:ext cx="3185308" cy="31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9559814" y="648052"/>
            <a:ext cx="1919787" cy="2423165"/>
            <a:chOff x="6690716" y="708698"/>
            <a:chExt cx="1919787" cy="2423165"/>
          </a:xfrm>
        </p:grpSpPr>
        <p:sp>
          <p:nvSpPr>
            <p:cNvPr id="58" name="十字星 21"/>
            <p:cNvSpPr/>
            <p:nvPr/>
          </p:nvSpPr>
          <p:spPr>
            <a:xfrm>
              <a:off x="8183880" y="1950817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22B4B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9" name="十字星 21"/>
            <p:cNvSpPr/>
            <p:nvPr/>
          </p:nvSpPr>
          <p:spPr>
            <a:xfrm>
              <a:off x="7453257" y="2705240"/>
              <a:ext cx="426623" cy="42662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5400000">
              <a:off x="7558783" y="1135384"/>
              <a:ext cx="373283" cy="404369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7030A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 rot="8286032">
              <a:off x="6690716" y="708698"/>
              <a:ext cx="170999" cy="170999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98923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36738" y="3373705"/>
            <a:ext cx="7514096" cy="2313042"/>
          </a:xfrm>
          <a:prstGeom prst="roundRect">
            <a:avLst/>
          </a:prstGeom>
          <a:solidFill>
            <a:srgbClr val="92D050"/>
          </a:solid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Chiếu sáng</a:t>
            </a:r>
          </a:p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Sưởi ấm.</a:t>
            </a:r>
          </a:p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Phơi các đồ vật, lương thực, thực phẩm.</a:t>
            </a:r>
          </a:p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Làm muối.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804431" y="833728"/>
            <a:ext cx="9130412" cy="1364807"/>
            <a:chOff x="1646829" y="773141"/>
            <a:chExt cx="9130412" cy="1364807"/>
          </a:xfrm>
          <a:solidFill>
            <a:srgbClr val="92D050"/>
          </a:solidFill>
        </p:grpSpPr>
        <p:sp>
          <p:nvSpPr>
            <p:cNvPr id="15" name="Rounded Rectangle 14"/>
            <p:cNvSpPr/>
            <p:nvPr/>
          </p:nvSpPr>
          <p:spPr>
            <a:xfrm>
              <a:off x="1646829" y="773141"/>
              <a:ext cx="9130412" cy="1364807"/>
            </a:xfrm>
            <a:prstGeom prst="roundRect">
              <a:avLst/>
            </a:prstGeom>
            <a:grp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/>
              </a:endParaRPr>
            </a:p>
          </p:txBody>
        </p:sp>
        <p:sp>
          <p:nvSpPr>
            <p:cNvPr id="16" name="Text Box 7"/>
            <p:cNvSpPr txBox="1"/>
            <p:nvPr/>
          </p:nvSpPr>
          <p:spPr>
            <a:xfrm>
              <a:off x="2479136" y="964612"/>
              <a:ext cx="7977784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êu ví dụ về việc sử dụng năng lượng mặt trời trong cuộc sống hằng ngày.</a:t>
              </a:r>
            </a:p>
          </p:txBody>
        </p:sp>
      </p:grp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t="31019" r="67856" b="36759"/>
          <a:stretch/>
        </p:blipFill>
        <p:spPr>
          <a:xfrm>
            <a:off x="-139308" y="-114607"/>
            <a:ext cx="2943467" cy="28140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29" y="4024841"/>
            <a:ext cx="3185308" cy="31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916" y="-72"/>
            <a:ext cx="11156647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41007" y="1723780"/>
            <a:ext cx="11430953" cy="5058020"/>
            <a:chOff x="441007" y="1723780"/>
            <a:chExt cx="11430953" cy="5058020"/>
          </a:xfrm>
        </p:grpSpPr>
        <p:sp>
          <p:nvSpPr>
            <p:cNvPr id="24" name="任意多边形 23"/>
            <p:cNvSpPr/>
            <p:nvPr/>
          </p:nvSpPr>
          <p:spPr>
            <a:xfrm rot="10800000">
              <a:off x="593407" y="1876180"/>
              <a:ext cx="11278553" cy="4905620"/>
            </a:xfrm>
            <a:custGeom>
              <a:avLst/>
              <a:gdLst>
                <a:gd name="connsiteX0" fmla="*/ 11278553 w 11278553"/>
                <a:gd name="connsiteY0" fmla="*/ 4905620 h 4905620"/>
                <a:gd name="connsiteX1" fmla="*/ 0 w 11278553"/>
                <a:gd name="connsiteY1" fmla="*/ 4905620 h 4905620"/>
                <a:gd name="connsiteX2" fmla="*/ 0 w 11278553"/>
                <a:gd name="connsiteY2" fmla="*/ 685801 h 4905620"/>
                <a:gd name="connsiteX3" fmla="*/ 809242 w 11278553"/>
                <a:gd name="connsiteY3" fmla="*/ 685801 h 4905620"/>
                <a:gd name="connsiteX4" fmla="*/ 1207007 w 11278553"/>
                <a:gd name="connsiteY4" fmla="*/ 0 h 4905620"/>
                <a:gd name="connsiteX5" fmla="*/ 1217217 w 11278553"/>
                <a:gd name="connsiteY5" fmla="*/ 17603 h 4905620"/>
                <a:gd name="connsiteX6" fmla="*/ 975360 w 11278553"/>
                <a:gd name="connsiteY6" fmla="*/ 2164080 h 4905620"/>
                <a:gd name="connsiteX7" fmla="*/ 1706880 w 11278553"/>
                <a:gd name="connsiteY7" fmla="*/ 2164080 h 4905620"/>
                <a:gd name="connsiteX8" fmla="*/ 1873447 w 11278553"/>
                <a:gd name="connsiteY8" fmla="*/ 685801 h 4905620"/>
                <a:gd name="connsiteX9" fmla="*/ 11278553 w 11278553"/>
                <a:gd name="connsiteY9" fmla="*/ 685801 h 4905620"/>
                <a:gd name="connsiteX0" fmla="*/ 1706880 w 11278553"/>
                <a:gd name="connsiteY0" fmla="*/ 2164080 h 4905620"/>
                <a:gd name="connsiteX1" fmla="*/ 1873447 w 11278553"/>
                <a:gd name="connsiteY1" fmla="*/ 685801 h 4905620"/>
                <a:gd name="connsiteX2" fmla="*/ 11278553 w 11278553"/>
                <a:gd name="connsiteY2" fmla="*/ 685801 h 4905620"/>
                <a:gd name="connsiteX3" fmla="*/ 11278553 w 11278553"/>
                <a:gd name="connsiteY3" fmla="*/ 4905620 h 4905620"/>
                <a:gd name="connsiteX4" fmla="*/ 0 w 11278553"/>
                <a:gd name="connsiteY4" fmla="*/ 4905620 h 4905620"/>
                <a:gd name="connsiteX5" fmla="*/ 0 w 11278553"/>
                <a:gd name="connsiteY5" fmla="*/ 685801 h 4905620"/>
                <a:gd name="connsiteX6" fmla="*/ 809242 w 11278553"/>
                <a:gd name="connsiteY6" fmla="*/ 685801 h 4905620"/>
                <a:gd name="connsiteX7" fmla="*/ 1207007 w 11278553"/>
                <a:gd name="connsiteY7" fmla="*/ 0 h 4905620"/>
                <a:gd name="connsiteX8" fmla="*/ 1217217 w 11278553"/>
                <a:gd name="connsiteY8" fmla="*/ 17603 h 4905620"/>
                <a:gd name="connsiteX9" fmla="*/ 975360 w 11278553"/>
                <a:gd name="connsiteY9" fmla="*/ 2164080 h 4905620"/>
                <a:gd name="connsiteX10" fmla="*/ 1798320 w 11278553"/>
                <a:gd name="connsiteY10" fmla="*/ 225552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  <a:gd name="connsiteX8" fmla="*/ 975360 w 11278553"/>
                <a:gd name="connsiteY8" fmla="*/ 2164080 h 4905620"/>
                <a:gd name="connsiteX9" fmla="*/ 1798320 w 11278553"/>
                <a:gd name="connsiteY9" fmla="*/ 225552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  <a:gd name="connsiteX8" fmla="*/ 975360 w 11278553"/>
                <a:gd name="connsiteY8" fmla="*/ 216408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8553" h="4905620">
                  <a:moveTo>
                    <a:pt x="1873447" y="685801"/>
                  </a:moveTo>
                  <a:lnTo>
                    <a:pt x="11278553" y="685801"/>
                  </a:lnTo>
                  <a:lnTo>
                    <a:pt x="11278553" y="4905620"/>
                  </a:lnTo>
                  <a:lnTo>
                    <a:pt x="0" y="4905620"/>
                  </a:lnTo>
                  <a:lnTo>
                    <a:pt x="0" y="685801"/>
                  </a:lnTo>
                  <a:lnTo>
                    <a:pt x="809242" y="685801"/>
                  </a:lnTo>
                  <a:lnTo>
                    <a:pt x="1207007" y="0"/>
                  </a:lnTo>
                  <a:lnTo>
                    <a:pt x="1217217" y="17603"/>
                  </a:lnTo>
                </a:path>
              </a:pathLst>
            </a:custGeom>
            <a:solidFill>
              <a:srgbClr val="55BEE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0800000">
              <a:off x="441007" y="1723780"/>
              <a:ext cx="11278553" cy="4905620"/>
            </a:xfrm>
            <a:custGeom>
              <a:avLst/>
              <a:gdLst>
                <a:gd name="connsiteX0" fmla="*/ 11278553 w 11278553"/>
                <a:gd name="connsiteY0" fmla="*/ 4905620 h 4905620"/>
                <a:gd name="connsiteX1" fmla="*/ 0 w 11278553"/>
                <a:gd name="connsiteY1" fmla="*/ 4905620 h 4905620"/>
                <a:gd name="connsiteX2" fmla="*/ 0 w 11278553"/>
                <a:gd name="connsiteY2" fmla="*/ 685801 h 4905620"/>
                <a:gd name="connsiteX3" fmla="*/ 809242 w 11278553"/>
                <a:gd name="connsiteY3" fmla="*/ 685801 h 4905620"/>
                <a:gd name="connsiteX4" fmla="*/ 1207007 w 11278553"/>
                <a:gd name="connsiteY4" fmla="*/ 0 h 4905620"/>
                <a:gd name="connsiteX5" fmla="*/ 1217217 w 11278553"/>
                <a:gd name="connsiteY5" fmla="*/ 17603 h 4905620"/>
                <a:gd name="connsiteX6" fmla="*/ 975360 w 11278553"/>
                <a:gd name="connsiteY6" fmla="*/ 2164080 h 4905620"/>
                <a:gd name="connsiteX7" fmla="*/ 1706880 w 11278553"/>
                <a:gd name="connsiteY7" fmla="*/ 2164080 h 4905620"/>
                <a:gd name="connsiteX8" fmla="*/ 1873447 w 11278553"/>
                <a:gd name="connsiteY8" fmla="*/ 685801 h 4905620"/>
                <a:gd name="connsiteX9" fmla="*/ 11278553 w 11278553"/>
                <a:gd name="connsiteY9" fmla="*/ 685801 h 4905620"/>
                <a:gd name="connsiteX0" fmla="*/ 1706880 w 11278553"/>
                <a:gd name="connsiteY0" fmla="*/ 2164080 h 4905620"/>
                <a:gd name="connsiteX1" fmla="*/ 1873447 w 11278553"/>
                <a:gd name="connsiteY1" fmla="*/ 685801 h 4905620"/>
                <a:gd name="connsiteX2" fmla="*/ 11278553 w 11278553"/>
                <a:gd name="connsiteY2" fmla="*/ 685801 h 4905620"/>
                <a:gd name="connsiteX3" fmla="*/ 11278553 w 11278553"/>
                <a:gd name="connsiteY3" fmla="*/ 4905620 h 4905620"/>
                <a:gd name="connsiteX4" fmla="*/ 0 w 11278553"/>
                <a:gd name="connsiteY4" fmla="*/ 4905620 h 4905620"/>
                <a:gd name="connsiteX5" fmla="*/ 0 w 11278553"/>
                <a:gd name="connsiteY5" fmla="*/ 685801 h 4905620"/>
                <a:gd name="connsiteX6" fmla="*/ 809242 w 11278553"/>
                <a:gd name="connsiteY6" fmla="*/ 685801 h 4905620"/>
                <a:gd name="connsiteX7" fmla="*/ 1207007 w 11278553"/>
                <a:gd name="connsiteY7" fmla="*/ 0 h 4905620"/>
                <a:gd name="connsiteX8" fmla="*/ 1217217 w 11278553"/>
                <a:gd name="connsiteY8" fmla="*/ 17603 h 4905620"/>
                <a:gd name="connsiteX9" fmla="*/ 975360 w 11278553"/>
                <a:gd name="connsiteY9" fmla="*/ 2164080 h 4905620"/>
                <a:gd name="connsiteX10" fmla="*/ 1798320 w 11278553"/>
                <a:gd name="connsiteY10" fmla="*/ 225552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  <a:gd name="connsiteX8" fmla="*/ 975360 w 11278553"/>
                <a:gd name="connsiteY8" fmla="*/ 2164080 h 4905620"/>
                <a:gd name="connsiteX9" fmla="*/ 1798320 w 11278553"/>
                <a:gd name="connsiteY9" fmla="*/ 225552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  <a:gd name="connsiteX8" fmla="*/ 975360 w 11278553"/>
                <a:gd name="connsiteY8" fmla="*/ 216408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8553" h="4905620">
                  <a:moveTo>
                    <a:pt x="1873447" y="685801"/>
                  </a:moveTo>
                  <a:lnTo>
                    <a:pt x="11278553" y="685801"/>
                  </a:lnTo>
                  <a:lnTo>
                    <a:pt x="11278553" y="4905620"/>
                  </a:lnTo>
                  <a:lnTo>
                    <a:pt x="0" y="4905620"/>
                  </a:lnTo>
                  <a:lnTo>
                    <a:pt x="0" y="685801"/>
                  </a:lnTo>
                  <a:lnTo>
                    <a:pt x="809242" y="685801"/>
                  </a:lnTo>
                  <a:lnTo>
                    <a:pt x="1207007" y="0"/>
                  </a:lnTo>
                  <a:lnTo>
                    <a:pt x="1217217" y="17603"/>
                  </a:lnTo>
                </a:path>
              </a:pathLst>
            </a:custGeom>
            <a:noFill/>
            <a:ln w="38100">
              <a:solidFill>
                <a:srgbClr val="5567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9902" y="2250177"/>
            <a:ext cx="4635353" cy="3581400"/>
            <a:chOff x="759902" y="2250177"/>
            <a:chExt cx="4635353" cy="3581400"/>
          </a:xfrm>
        </p:grpSpPr>
        <p:sp>
          <p:nvSpPr>
            <p:cNvPr id="6" name="椭圆 5"/>
            <p:cNvSpPr/>
            <p:nvPr/>
          </p:nvSpPr>
          <p:spPr>
            <a:xfrm>
              <a:off x="759902" y="2250177"/>
              <a:ext cx="3581400" cy="3581400"/>
            </a:xfrm>
            <a:prstGeom prst="ellipse">
              <a:avLst/>
            </a:prstGeom>
            <a:solidFill>
              <a:srgbClr val="DCE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59902" y="2752740"/>
              <a:ext cx="4635353" cy="2697624"/>
            </a:xfrm>
            <a:prstGeom prst="rect">
              <a:avLst/>
            </a:prstGeom>
          </p:spPr>
        </p:pic>
      </p:grpSp>
      <p:sp>
        <p:nvSpPr>
          <p:cNvPr id="39" name="任意多边形 38"/>
          <p:cNvSpPr/>
          <p:nvPr/>
        </p:nvSpPr>
        <p:spPr>
          <a:xfrm rot="5400000">
            <a:off x="6434583" y="5401769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0" name="任意多边形 39"/>
          <p:cNvSpPr/>
          <p:nvPr/>
        </p:nvSpPr>
        <p:spPr>
          <a:xfrm rot="8286032">
            <a:off x="4639965" y="6065333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6238380" y="5989097"/>
            <a:ext cx="95134" cy="9513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2" name="十字星 21"/>
          <p:cNvSpPr/>
          <p:nvPr/>
        </p:nvSpPr>
        <p:spPr>
          <a:xfrm>
            <a:off x="5436208" y="5457818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934BC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691042" y="2257288"/>
            <a:ext cx="2096235" cy="963645"/>
            <a:chOff x="5691042" y="2257288"/>
            <a:chExt cx="2096235" cy="963645"/>
          </a:xfrm>
        </p:grpSpPr>
        <p:sp>
          <p:nvSpPr>
            <p:cNvPr id="43" name="任意多边形 42"/>
            <p:cNvSpPr/>
            <p:nvPr/>
          </p:nvSpPr>
          <p:spPr>
            <a:xfrm rot="5400000">
              <a:off x="7485660" y="2245231"/>
              <a:ext cx="289560" cy="313674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934BC9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 rot="8286032">
              <a:off x="5691042" y="2908795"/>
              <a:ext cx="312138" cy="312138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rgbClr val="55678F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7289457" y="2832559"/>
              <a:ext cx="95134" cy="9513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6" name="十字星 21"/>
            <p:cNvSpPr/>
            <p:nvPr/>
          </p:nvSpPr>
          <p:spPr>
            <a:xfrm>
              <a:off x="6487285" y="2301280"/>
              <a:ext cx="185653" cy="18565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36815" y="4783733"/>
            <a:ext cx="3706015" cy="919653"/>
            <a:chOff x="5691042" y="2301280"/>
            <a:chExt cx="3706015" cy="919653"/>
          </a:xfrm>
        </p:grpSpPr>
        <p:sp>
          <p:nvSpPr>
            <p:cNvPr id="53" name="任意多边形 52"/>
            <p:cNvSpPr/>
            <p:nvPr/>
          </p:nvSpPr>
          <p:spPr>
            <a:xfrm rot="5400000">
              <a:off x="9095440" y="2409818"/>
              <a:ext cx="289560" cy="313674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FFC00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 rot="8286032">
              <a:off x="5691042" y="2908795"/>
              <a:ext cx="312138" cy="312138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rgbClr val="934BC9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7289457" y="2832559"/>
              <a:ext cx="95134" cy="9513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6" name="十字星 21"/>
            <p:cNvSpPr/>
            <p:nvPr/>
          </p:nvSpPr>
          <p:spPr>
            <a:xfrm>
              <a:off x="6487285" y="2301280"/>
              <a:ext cx="185653" cy="18565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369814" y="2139301"/>
            <a:ext cx="2525762" cy="1786028"/>
            <a:chOff x="5261515" y="2257288"/>
            <a:chExt cx="2525762" cy="1786028"/>
          </a:xfrm>
        </p:grpSpPr>
        <p:sp>
          <p:nvSpPr>
            <p:cNvPr id="58" name="任意多边形 57"/>
            <p:cNvSpPr/>
            <p:nvPr/>
          </p:nvSpPr>
          <p:spPr>
            <a:xfrm rot="5400000">
              <a:off x="7485660" y="2245231"/>
              <a:ext cx="289560" cy="313674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FD8876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 rot="8286032">
              <a:off x="5261515" y="3731178"/>
              <a:ext cx="312138" cy="312138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rgbClr val="FFC00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289457" y="2832559"/>
              <a:ext cx="95134" cy="9513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1" name="十字星 21"/>
            <p:cNvSpPr/>
            <p:nvPr/>
          </p:nvSpPr>
          <p:spPr>
            <a:xfrm>
              <a:off x="5545149" y="2743808"/>
              <a:ext cx="341009" cy="341009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187209" y="444203"/>
            <a:ext cx="428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>
                <a:ln w="38100">
                  <a:solidFill>
                    <a:srgbClr val="FFC000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</a:rPr>
              <a:t>DẶN DÒ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255" y="2810745"/>
            <a:ext cx="2941481" cy="1876392"/>
            <a:chOff x="5395255" y="2810745"/>
            <a:chExt cx="2941481" cy="1876392"/>
          </a:xfrm>
        </p:grpSpPr>
        <p:grpSp>
          <p:nvGrpSpPr>
            <p:cNvPr id="33" name="组合 32"/>
            <p:cNvGrpSpPr/>
            <p:nvPr/>
          </p:nvGrpSpPr>
          <p:grpSpPr>
            <a:xfrm>
              <a:off x="5395255" y="2810745"/>
              <a:ext cx="2941481" cy="1487510"/>
              <a:chOff x="5414780" y="2709460"/>
              <a:chExt cx="2941481" cy="148751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414780" y="3723764"/>
                <a:ext cx="2941481" cy="473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立方体 31"/>
              <p:cNvSpPr/>
              <p:nvPr/>
            </p:nvSpPr>
            <p:spPr>
              <a:xfrm>
                <a:off x="6661784" y="2709460"/>
                <a:ext cx="412249" cy="412249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813131" y="3609919"/>
              <a:ext cx="1846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</a:t>
              </a:r>
              <a:endParaRPr lang="en-GB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44327" y="2801217"/>
            <a:ext cx="3213046" cy="2409326"/>
            <a:chOff x="8544327" y="2801217"/>
            <a:chExt cx="3213046" cy="2409326"/>
          </a:xfrm>
        </p:grpSpPr>
        <p:sp>
          <p:nvSpPr>
            <p:cNvPr id="36" name="立方体 35"/>
            <p:cNvSpPr/>
            <p:nvPr/>
          </p:nvSpPr>
          <p:spPr>
            <a:xfrm>
              <a:off x="9847459" y="2801217"/>
              <a:ext cx="412249" cy="412249"/>
            </a:xfrm>
            <a:prstGeom prst="cub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544327" y="3640883"/>
              <a:ext cx="3213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bài mới: Sử dụng năng lượng chất đốt</a:t>
              </a:r>
              <a:endParaRPr lang="en-GB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0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àn phơi thông minh không làm phai quần 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1346" y="3705642"/>
            <a:ext cx="3457321" cy="2383899"/>
          </a:xfrm>
          <a:prstGeom prst="round2Diag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178" t="19934" r="29248" b="48447"/>
          <a:stretch/>
        </p:blipFill>
        <p:spPr>
          <a:xfrm>
            <a:off x="3881347" y="547054"/>
            <a:ext cx="3457321" cy="2988803"/>
          </a:xfrm>
          <a:prstGeom prst="round2Diag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"/>
          <a:srcRect l="70383" t="23533" r="10608" b="46726"/>
          <a:stretch/>
        </p:blipFill>
        <p:spPr>
          <a:xfrm>
            <a:off x="7648447" y="547055"/>
            <a:ext cx="3396191" cy="2988803"/>
          </a:xfrm>
          <a:prstGeom prst="round2Diag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48447" y="3696861"/>
            <a:ext cx="3392968" cy="2261979"/>
          </a:xfrm>
          <a:prstGeom prst="round2Diag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0873" y="720209"/>
            <a:ext cx="35727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>
                <a:solidFill>
                  <a:srgbClr val="FF0000"/>
                </a:solidFill>
                <a:latin typeface="Pacifico" panose="00000500000000000000" pitchFamily="2" charset="0"/>
              </a:rPr>
              <a:t>Con người sử dụng năng lượng mặt trời trong cuộc sống vào những việc gì?</a:t>
            </a:r>
          </a:p>
        </p:txBody>
      </p:sp>
      <p:pic>
        <p:nvPicPr>
          <p:cNvPr id="109" name="Picture 108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8" y="3535857"/>
            <a:ext cx="3058654" cy="350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870" y="2667000"/>
            <a:ext cx="5316130" cy="30938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779" y="-72"/>
            <a:ext cx="1719221" cy="1950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2" name="十字星 21"/>
          <p:cNvSpPr/>
          <p:nvPr/>
        </p:nvSpPr>
        <p:spPr>
          <a:xfrm>
            <a:off x="8183880" y="195081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4" name="十字星 21"/>
          <p:cNvSpPr/>
          <p:nvPr/>
        </p:nvSpPr>
        <p:spPr>
          <a:xfrm>
            <a:off x="7453257" y="270524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6" name="十字星 21"/>
          <p:cNvSpPr/>
          <p:nvPr/>
        </p:nvSpPr>
        <p:spPr>
          <a:xfrm>
            <a:off x="852250" y="439660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0" name="任意多边形 49"/>
          <p:cNvSpPr/>
          <p:nvPr/>
        </p:nvSpPr>
        <p:spPr>
          <a:xfrm rot="5400000">
            <a:off x="4772052" y="4057070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EBA02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1" name="任意多边形 50"/>
          <p:cNvSpPr/>
          <p:nvPr/>
        </p:nvSpPr>
        <p:spPr>
          <a:xfrm rot="5400000">
            <a:off x="7558783" y="1135384"/>
            <a:ext cx="373283" cy="404369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7030A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 rot="8286032">
            <a:off x="2977434" y="472063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4" name="任意多边形 53"/>
          <p:cNvSpPr/>
          <p:nvPr/>
        </p:nvSpPr>
        <p:spPr>
          <a:xfrm rot="8286032">
            <a:off x="1181885" y="1893195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rgbClr val="EBA02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5" name="任意多边形 54"/>
          <p:cNvSpPr/>
          <p:nvPr/>
        </p:nvSpPr>
        <p:spPr>
          <a:xfrm rot="8286032">
            <a:off x="6690716" y="708698"/>
            <a:ext cx="170999" cy="170999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6" name="任意多边形 55"/>
          <p:cNvSpPr/>
          <p:nvPr/>
        </p:nvSpPr>
        <p:spPr>
          <a:xfrm rot="8286032">
            <a:off x="6816710" y="4696806"/>
            <a:ext cx="196511" cy="196511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69917" y="90691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3" name="十字星 21"/>
          <p:cNvSpPr/>
          <p:nvPr/>
        </p:nvSpPr>
        <p:spPr>
          <a:xfrm>
            <a:off x="3094028" y="1104202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任意多边形 24"/>
          <p:cNvSpPr/>
          <p:nvPr/>
        </p:nvSpPr>
        <p:spPr>
          <a:xfrm rot="5400000">
            <a:off x="5062249" y="516622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26381" y="4298772"/>
            <a:ext cx="179383" cy="179383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75849" y="4644398"/>
            <a:ext cx="95134" cy="95134"/>
          </a:xfrm>
          <a:prstGeom prst="ellipse">
            <a:avLst/>
          </a:prstGeom>
          <a:noFill/>
          <a:ln w="57150">
            <a:solidFill>
              <a:srgbClr val="22B4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2" name="十字星 21"/>
          <p:cNvSpPr/>
          <p:nvPr/>
        </p:nvSpPr>
        <p:spPr>
          <a:xfrm>
            <a:off x="3773677" y="4113119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7030A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601" y="1547362"/>
            <a:ext cx="5645385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3" grpId="0" animBg="1"/>
      <p:bldP spid="23" grpId="0" animBg="1"/>
      <p:bldP spid="25" grpId="0" animBg="1"/>
      <p:bldP spid="27" grpId="0" animBg="1"/>
      <p:bldP spid="28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178" t="19934" r="29248" b="48447"/>
          <a:stretch/>
        </p:blipFill>
        <p:spPr>
          <a:xfrm>
            <a:off x="688986" y="1156654"/>
            <a:ext cx="5925174" cy="5122226"/>
          </a:xfrm>
          <a:prstGeom prst="round2Diag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934200" y="1356360"/>
            <a:ext cx="525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Pacifico" panose="00000500000000000000" pitchFamily="2" charset="0"/>
              </a:rPr>
              <a:t>Đây là phơi cà phê. Năng lượng mặt trời dung để làm khô (sấy cà phê)</a:t>
            </a:r>
            <a:endParaRPr lang="en-GB" sz="3200">
              <a:latin typeface="Pacifico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36C700-A273-4F49-B870-295D43D95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39" y="3725049"/>
            <a:ext cx="2797439" cy="35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383" t="23533" r="10608" b="46726"/>
          <a:stretch/>
        </p:blipFill>
        <p:spPr>
          <a:xfrm>
            <a:off x="607907" y="882335"/>
            <a:ext cx="6062851" cy="5335585"/>
          </a:xfrm>
          <a:prstGeom prst="round2Diag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797040" y="147828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Pacifico" panose="00000500000000000000" pitchFamily="2" charset="0"/>
              </a:rPr>
              <a:t>Sử dụng pin mặt trời trên vệ tinh nhân tạo</a:t>
            </a:r>
            <a:endParaRPr lang="en-GB" sz="3200">
              <a:latin typeface="Pacifico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6C700-A273-4F49-B870-295D43D95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0" y="3189431"/>
            <a:ext cx="3219899" cy="40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àn phơi thông minh không làm phai quần 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284" y="1478280"/>
            <a:ext cx="6074756" cy="4188678"/>
          </a:xfrm>
          <a:prstGeom prst="round2Diag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2179320"/>
            <a:ext cx="525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Pacifico" panose="00000500000000000000" pitchFamily="2" charset="0"/>
              </a:rPr>
              <a:t>Con người sử dụng năng lượng mặt trời để phơi quần áo</a:t>
            </a:r>
            <a:endParaRPr lang="en-GB" sz="3200">
              <a:latin typeface="Pacifico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6C700-A273-4F49-B870-295D43D95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39" y="3725049"/>
            <a:ext cx="2797439" cy="35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3287" y="1608981"/>
            <a:ext cx="6227608" cy="4151739"/>
          </a:xfrm>
          <a:prstGeom prst="round2Diag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80895" y="1608981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Pacifico" panose="00000500000000000000" pitchFamily="2" charset="0"/>
              </a:rPr>
              <a:t>Đây là cánh đồng muối, năng lượng mặt trời làm muối bay hơi, con người thu được muối</a:t>
            </a:r>
            <a:endParaRPr lang="en-GB" sz="3200">
              <a:latin typeface="Pacifico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6C700-A273-4F49-B870-295D43D95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75" y="3684850"/>
            <a:ext cx="2797439" cy="35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64" y="6204426"/>
            <a:ext cx="12375815" cy="13550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4" y="580511"/>
            <a:ext cx="2700048" cy="27000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01645" y="2323273"/>
            <a:ext cx="7484297" cy="3116532"/>
            <a:chOff x="4619398" y="2185934"/>
            <a:chExt cx="7484297" cy="3116532"/>
          </a:xfrm>
        </p:grpSpPr>
        <p:sp>
          <p:nvSpPr>
            <p:cNvPr id="4" name="Rounded Rectangle 3"/>
            <p:cNvSpPr/>
            <p:nvPr/>
          </p:nvSpPr>
          <p:spPr>
            <a:xfrm>
              <a:off x="4619398" y="2185934"/>
              <a:ext cx="7484297" cy="31165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867537" y="2831966"/>
              <a:ext cx="536016" cy="563881"/>
              <a:chOff x="5079197" y="2225039"/>
              <a:chExt cx="536016" cy="563881"/>
            </a:xfrm>
          </p:grpSpPr>
          <p:sp>
            <p:nvSpPr>
              <p:cNvPr id="66" name="任意多边形 65"/>
              <p:cNvSpPr/>
              <p:nvPr/>
            </p:nvSpPr>
            <p:spPr>
              <a:xfrm>
                <a:off x="5148003" y="2301240"/>
                <a:ext cx="467210" cy="487680"/>
              </a:xfrm>
              <a:custGeom>
                <a:avLst/>
                <a:gdLst>
                  <a:gd name="connsiteX0" fmla="*/ 160023 w 893369"/>
                  <a:gd name="connsiteY0" fmla="*/ 0 h 932510"/>
                  <a:gd name="connsiteX1" fmla="*/ 800097 w 893369"/>
                  <a:gd name="connsiteY1" fmla="*/ 0 h 932510"/>
                  <a:gd name="connsiteX2" fmla="*/ 862385 w 893369"/>
                  <a:gd name="connsiteY2" fmla="*/ 12576 h 932510"/>
                  <a:gd name="connsiteX3" fmla="*/ 893369 w 893369"/>
                  <a:gd name="connsiteY3" fmla="*/ 33465 h 932510"/>
                  <a:gd name="connsiteX4" fmla="*/ 75437 w 893369"/>
                  <a:gd name="connsiteY4" fmla="*/ 932510 h 932510"/>
                  <a:gd name="connsiteX5" fmla="*/ 46870 w 893369"/>
                  <a:gd name="connsiteY5" fmla="*/ 913250 h 932510"/>
                  <a:gd name="connsiteX6" fmla="*/ 0 w 893369"/>
                  <a:gd name="connsiteY6" fmla="*/ 800097 h 932510"/>
                  <a:gd name="connsiteX7" fmla="*/ 0 w 893369"/>
                  <a:gd name="connsiteY7" fmla="*/ 160023 h 932510"/>
                  <a:gd name="connsiteX8" fmla="*/ 160023 w 893369"/>
                  <a:gd name="connsiteY8" fmla="*/ 0 h 93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369" h="932510">
                    <a:moveTo>
                      <a:pt x="160023" y="0"/>
                    </a:moveTo>
                    <a:lnTo>
                      <a:pt x="800097" y="0"/>
                    </a:lnTo>
                    <a:cubicBezTo>
                      <a:pt x="822192" y="0"/>
                      <a:pt x="843240" y="4478"/>
                      <a:pt x="862385" y="12576"/>
                    </a:cubicBezTo>
                    <a:lnTo>
                      <a:pt x="893369" y="33465"/>
                    </a:lnTo>
                    <a:lnTo>
                      <a:pt x="75437" y="932510"/>
                    </a:lnTo>
                    <a:lnTo>
                      <a:pt x="46870" y="913250"/>
                    </a:lnTo>
                    <a:cubicBezTo>
                      <a:pt x="17912" y="884292"/>
                      <a:pt x="0" y="844286"/>
                      <a:pt x="0" y="800097"/>
                    </a:cubicBezTo>
                    <a:lnTo>
                      <a:pt x="0" y="160023"/>
                    </a:lnTo>
                    <a:cubicBezTo>
                      <a:pt x="0" y="71645"/>
                      <a:pt x="71645" y="0"/>
                      <a:pt x="160023" y="0"/>
                    </a:cubicBezTo>
                    <a:close/>
                  </a:path>
                </a:pathLst>
              </a:custGeom>
              <a:solidFill>
                <a:srgbClr val="FD8876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5079197" y="2225039"/>
                <a:ext cx="467210" cy="487680"/>
              </a:xfrm>
              <a:custGeom>
                <a:avLst/>
                <a:gdLst>
                  <a:gd name="connsiteX0" fmla="*/ 160023 w 893369"/>
                  <a:gd name="connsiteY0" fmla="*/ 0 h 932510"/>
                  <a:gd name="connsiteX1" fmla="*/ 800097 w 893369"/>
                  <a:gd name="connsiteY1" fmla="*/ 0 h 932510"/>
                  <a:gd name="connsiteX2" fmla="*/ 862385 w 893369"/>
                  <a:gd name="connsiteY2" fmla="*/ 12576 h 932510"/>
                  <a:gd name="connsiteX3" fmla="*/ 893369 w 893369"/>
                  <a:gd name="connsiteY3" fmla="*/ 33465 h 932510"/>
                  <a:gd name="connsiteX4" fmla="*/ 75437 w 893369"/>
                  <a:gd name="connsiteY4" fmla="*/ 932510 h 932510"/>
                  <a:gd name="connsiteX5" fmla="*/ 46870 w 893369"/>
                  <a:gd name="connsiteY5" fmla="*/ 913250 h 932510"/>
                  <a:gd name="connsiteX6" fmla="*/ 0 w 893369"/>
                  <a:gd name="connsiteY6" fmla="*/ 800097 h 932510"/>
                  <a:gd name="connsiteX7" fmla="*/ 0 w 893369"/>
                  <a:gd name="connsiteY7" fmla="*/ 160023 h 932510"/>
                  <a:gd name="connsiteX8" fmla="*/ 160023 w 893369"/>
                  <a:gd name="connsiteY8" fmla="*/ 0 h 93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369" h="932510">
                    <a:moveTo>
                      <a:pt x="160023" y="0"/>
                    </a:moveTo>
                    <a:lnTo>
                      <a:pt x="800097" y="0"/>
                    </a:lnTo>
                    <a:cubicBezTo>
                      <a:pt x="822192" y="0"/>
                      <a:pt x="843240" y="4478"/>
                      <a:pt x="862385" y="12576"/>
                    </a:cubicBezTo>
                    <a:lnTo>
                      <a:pt x="893369" y="33465"/>
                    </a:lnTo>
                    <a:lnTo>
                      <a:pt x="75437" y="932510"/>
                    </a:lnTo>
                    <a:lnTo>
                      <a:pt x="46870" y="913250"/>
                    </a:lnTo>
                    <a:cubicBezTo>
                      <a:pt x="17912" y="884292"/>
                      <a:pt x="0" y="844286"/>
                      <a:pt x="0" y="800097"/>
                    </a:cubicBezTo>
                    <a:lnTo>
                      <a:pt x="0" y="160023"/>
                    </a:lnTo>
                    <a:cubicBezTo>
                      <a:pt x="0" y="71645"/>
                      <a:pt x="71645" y="0"/>
                      <a:pt x="160023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2730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403553" y="3039942"/>
              <a:ext cx="62248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lượng mặt trời dùng để chiếu sáng, sưởi ấm, làm khô, đun nấu, phát điện …</a:t>
              </a:r>
              <a:endParaRPr lang="en-GB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组合 115"/>
          <p:cNvGrpSpPr/>
          <p:nvPr/>
        </p:nvGrpSpPr>
        <p:grpSpPr>
          <a:xfrm>
            <a:off x="7707088" y="4595084"/>
            <a:ext cx="4082394" cy="1832955"/>
            <a:chOff x="300554" y="3847415"/>
            <a:chExt cx="4082394" cy="1832955"/>
          </a:xfrm>
        </p:grpSpPr>
        <p:grpSp>
          <p:nvGrpSpPr>
            <p:cNvPr id="40" name="组合 106"/>
            <p:cNvGrpSpPr/>
            <p:nvPr/>
          </p:nvGrpSpPr>
          <p:grpSpPr>
            <a:xfrm>
              <a:off x="300554" y="3847415"/>
              <a:ext cx="3920865" cy="1725832"/>
              <a:chOff x="1152804" y="3306940"/>
              <a:chExt cx="3920865" cy="1725832"/>
            </a:xfrm>
          </p:grpSpPr>
          <p:sp>
            <p:nvSpPr>
              <p:cNvPr id="43" name="十字星 21"/>
              <p:cNvSpPr/>
              <p:nvPr/>
            </p:nvSpPr>
            <p:spPr>
              <a:xfrm>
                <a:off x="1152804" y="3306940"/>
                <a:ext cx="342927" cy="342927"/>
              </a:xfrm>
              <a:custGeom>
                <a:avLst/>
                <a:gdLst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690462 w 1173480"/>
                  <a:gd name="connsiteY3" fmla="*/ 4830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797142 w 1173480"/>
                  <a:gd name="connsiteY5" fmla="*/ 72094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480" h="1173480">
                    <a:moveTo>
                      <a:pt x="0" y="586740"/>
                    </a:moveTo>
                    <a:lnTo>
                      <a:pt x="406818" y="422058"/>
                    </a:lnTo>
                    <a:lnTo>
                      <a:pt x="586740" y="0"/>
                    </a:lnTo>
                    <a:lnTo>
                      <a:pt x="751422" y="406818"/>
                    </a:lnTo>
                    <a:lnTo>
                      <a:pt x="1173480" y="586740"/>
                    </a:lnTo>
                    <a:lnTo>
                      <a:pt x="797142" y="720942"/>
                    </a:lnTo>
                    <a:lnTo>
                      <a:pt x="586740" y="1173480"/>
                    </a:lnTo>
                    <a:lnTo>
                      <a:pt x="406818" y="751422"/>
                    </a:lnTo>
                    <a:lnTo>
                      <a:pt x="0" y="5867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  <a:prstDash val="lgDashDot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44" name="任意多边形 108"/>
              <p:cNvSpPr/>
              <p:nvPr/>
            </p:nvSpPr>
            <p:spPr>
              <a:xfrm rot="5400000">
                <a:off x="4772052" y="4057070"/>
                <a:ext cx="289560" cy="313674"/>
              </a:xfrm>
              <a:custGeom>
                <a:avLst/>
                <a:gdLst>
                  <a:gd name="connsiteX0" fmla="*/ 458919 w 1482909"/>
                  <a:gd name="connsiteY0" fmla="*/ 806919 h 1606405"/>
                  <a:gd name="connsiteX1" fmla="*/ 716256 w 1482909"/>
                  <a:gd name="connsiteY1" fmla="*/ 1064256 h 1606405"/>
                  <a:gd name="connsiteX2" fmla="*/ 973593 w 1482909"/>
                  <a:gd name="connsiteY2" fmla="*/ 806919 h 1606405"/>
                  <a:gd name="connsiteX3" fmla="*/ 716256 w 1482909"/>
                  <a:gd name="connsiteY3" fmla="*/ 549582 h 1606405"/>
                  <a:gd name="connsiteX4" fmla="*/ 458919 w 1482909"/>
                  <a:gd name="connsiteY4" fmla="*/ 806919 h 1606405"/>
                  <a:gd name="connsiteX5" fmla="*/ 0 w 1482909"/>
                  <a:gd name="connsiteY5" fmla="*/ 880351 h 1606405"/>
                  <a:gd name="connsiteX6" fmla="*/ 0 w 1482909"/>
                  <a:gd name="connsiteY6" fmla="*/ 738145 h 1606405"/>
                  <a:gd name="connsiteX7" fmla="*/ 35553 w 1482909"/>
                  <a:gd name="connsiteY7" fmla="*/ 702592 h 1606405"/>
                  <a:gd name="connsiteX8" fmla="*/ 301266 w 1482909"/>
                  <a:gd name="connsiteY8" fmla="*/ 702592 h 1606405"/>
                  <a:gd name="connsiteX9" fmla="*/ 26979 w 1482909"/>
                  <a:gd name="connsiteY9" fmla="*/ 544233 h 1606405"/>
                  <a:gd name="connsiteX10" fmla="*/ 13966 w 1482909"/>
                  <a:gd name="connsiteY10" fmla="*/ 495666 h 1606405"/>
                  <a:gd name="connsiteX11" fmla="*/ 85069 w 1482909"/>
                  <a:gd name="connsiteY11" fmla="*/ 372512 h 1606405"/>
                  <a:gd name="connsiteX12" fmla="*/ 133635 w 1482909"/>
                  <a:gd name="connsiteY12" fmla="*/ 359498 h 1606405"/>
                  <a:gd name="connsiteX13" fmla="*/ 498941 w 1482909"/>
                  <a:gd name="connsiteY13" fmla="*/ 570407 h 1606405"/>
                  <a:gd name="connsiteX14" fmla="*/ 282265 w 1482909"/>
                  <a:gd name="connsiteY14" fmla="*/ 195112 h 1606405"/>
                  <a:gd name="connsiteX15" fmla="*/ 295277 w 1482909"/>
                  <a:gd name="connsiteY15" fmla="*/ 146546 h 1606405"/>
                  <a:gd name="connsiteX16" fmla="*/ 418431 w 1482909"/>
                  <a:gd name="connsiteY16" fmla="*/ 75444 h 1606405"/>
                  <a:gd name="connsiteX17" fmla="*/ 466997 w 1482909"/>
                  <a:gd name="connsiteY17" fmla="*/ 88456 h 1606405"/>
                  <a:gd name="connsiteX18" fmla="*/ 609600 w 1482909"/>
                  <a:gd name="connsiteY18" fmla="*/ 335450 h 1606405"/>
                  <a:gd name="connsiteX19" fmla="*/ 609600 w 1482909"/>
                  <a:gd name="connsiteY19" fmla="*/ 35552 h 1606405"/>
                  <a:gd name="connsiteX20" fmla="*/ 645153 w 1482909"/>
                  <a:gd name="connsiteY20" fmla="*/ 0 h 1606405"/>
                  <a:gd name="connsiteX21" fmla="*/ 787359 w 1482909"/>
                  <a:gd name="connsiteY21" fmla="*/ 0 h 1606405"/>
                  <a:gd name="connsiteX22" fmla="*/ 822912 w 1482909"/>
                  <a:gd name="connsiteY22" fmla="*/ 35552 h 1606405"/>
                  <a:gd name="connsiteX23" fmla="*/ 822912 w 1482909"/>
                  <a:gd name="connsiteY23" fmla="*/ 316841 h 1606405"/>
                  <a:gd name="connsiteX24" fmla="*/ 969156 w 1482909"/>
                  <a:gd name="connsiteY24" fmla="*/ 63540 h 1606405"/>
                  <a:gd name="connsiteX25" fmla="*/ 1017722 w 1482909"/>
                  <a:gd name="connsiteY25" fmla="*/ 50526 h 1606405"/>
                  <a:gd name="connsiteX26" fmla="*/ 1140876 w 1482909"/>
                  <a:gd name="connsiteY26" fmla="*/ 121630 h 1606405"/>
                  <a:gd name="connsiteX27" fmla="*/ 1153889 w 1482909"/>
                  <a:gd name="connsiteY27" fmla="*/ 170196 h 1606405"/>
                  <a:gd name="connsiteX28" fmla="*/ 942980 w 1482909"/>
                  <a:gd name="connsiteY28" fmla="*/ 535502 h 1606405"/>
                  <a:gd name="connsiteX29" fmla="*/ 1318275 w 1482909"/>
                  <a:gd name="connsiteY29" fmla="*/ 318825 h 1606405"/>
                  <a:gd name="connsiteX30" fmla="*/ 1366842 w 1482909"/>
                  <a:gd name="connsiteY30" fmla="*/ 331838 h 1606405"/>
                  <a:gd name="connsiteX31" fmla="*/ 1437945 w 1482909"/>
                  <a:gd name="connsiteY31" fmla="*/ 454992 h 1606405"/>
                  <a:gd name="connsiteX32" fmla="*/ 1424931 w 1482909"/>
                  <a:gd name="connsiteY32" fmla="*/ 503559 h 1606405"/>
                  <a:gd name="connsiteX33" fmla="*/ 1177936 w 1482909"/>
                  <a:gd name="connsiteY33" fmla="*/ 646161 h 1606405"/>
                  <a:gd name="connsiteX34" fmla="*/ 1447356 w 1482909"/>
                  <a:gd name="connsiteY34" fmla="*/ 646161 h 1606405"/>
                  <a:gd name="connsiteX35" fmla="*/ 1482909 w 1482909"/>
                  <a:gd name="connsiteY35" fmla="*/ 681714 h 1606405"/>
                  <a:gd name="connsiteX36" fmla="*/ 1482909 w 1482909"/>
                  <a:gd name="connsiteY36" fmla="*/ 823920 h 1606405"/>
                  <a:gd name="connsiteX37" fmla="*/ 1447356 w 1482909"/>
                  <a:gd name="connsiteY37" fmla="*/ 859473 h 1606405"/>
                  <a:gd name="connsiteX38" fmla="*/ 1092603 w 1482909"/>
                  <a:gd name="connsiteY38" fmla="*/ 859472 h 1606405"/>
                  <a:gd name="connsiteX39" fmla="*/ 1428832 w 1482909"/>
                  <a:gd name="connsiteY39" fmla="*/ 1053595 h 1606405"/>
                  <a:gd name="connsiteX40" fmla="*/ 1441846 w 1482909"/>
                  <a:gd name="connsiteY40" fmla="*/ 1102162 h 1606405"/>
                  <a:gd name="connsiteX41" fmla="*/ 1370743 w 1482909"/>
                  <a:gd name="connsiteY41" fmla="*/ 1225316 h 1606405"/>
                  <a:gd name="connsiteX42" fmla="*/ 1322176 w 1482909"/>
                  <a:gd name="connsiteY42" fmla="*/ 1238330 h 1606405"/>
                  <a:gd name="connsiteX43" fmla="*/ 956871 w 1482909"/>
                  <a:gd name="connsiteY43" fmla="*/ 1027420 h 1606405"/>
                  <a:gd name="connsiteX44" fmla="*/ 1173548 w 1482909"/>
                  <a:gd name="connsiteY44" fmla="*/ 1402716 h 1606405"/>
                  <a:gd name="connsiteX45" fmla="*/ 1160534 w 1482909"/>
                  <a:gd name="connsiteY45" fmla="*/ 1451282 h 1606405"/>
                  <a:gd name="connsiteX46" fmla="*/ 1037380 w 1482909"/>
                  <a:gd name="connsiteY46" fmla="*/ 1522385 h 1606405"/>
                  <a:gd name="connsiteX47" fmla="*/ 988814 w 1482909"/>
                  <a:gd name="connsiteY47" fmla="*/ 1509372 h 1606405"/>
                  <a:gd name="connsiteX48" fmla="*/ 854179 w 1482909"/>
                  <a:gd name="connsiteY48" fmla="*/ 1276176 h 1606405"/>
                  <a:gd name="connsiteX49" fmla="*/ 854179 w 1482909"/>
                  <a:gd name="connsiteY49" fmla="*/ 1570852 h 1606405"/>
                  <a:gd name="connsiteX50" fmla="*/ 818626 w 1482909"/>
                  <a:gd name="connsiteY50" fmla="*/ 1606405 h 1606405"/>
                  <a:gd name="connsiteX51" fmla="*/ 676420 w 1482909"/>
                  <a:gd name="connsiteY51" fmla="*/ 1606405 h 1606405"/>
                  <a:gd name="connsiteX52" fmla="*/ 640866 w 1482909"/>
                  <a:gd name="connsiteY52" fmla="*/ 1570852 h 1606405"/>
                  <a:gd name="connsiteX53" fmla="*/ 640866 w 1482909"/>
                  <a:gd name="connsiteY53" fmla="*/ 1244178 h 1606405"/>
                  <a:gd name="connsiteX54" fmla="*/ 482507 w 1482909"/>
                  <a:gd name="connsiteY54" fmla="*/ 1518466 h 1606405"/>
                  <a:gd name="connsiteX55" fmla="*/ 433940 w 1482909"/>
                  <a:gd name="connsiteY55" fmla="*/ 1531480 h 1606405"/>
                  <a:gd name="connsiteX56" fmla="*/ 310786 w 1482909"/>
                  <a:gd name="connsiteY56" fmla="*/ 1460377 h 1606405"/>
                  <a:gd name="connsiteX57" fmla="*/ 297773 w 1482909"/>
                  <a:gd name="connsiteY57" fmla="*/ 1411810 h 1606405"/>
                  <a:gd name="connsiteX58" fmla="*/ 508683 w 1482909"/>
                  <a:gd name="connsiteY58" fmla="*/ 1046504 h 1606405"/>
                  <a:gd name="connsiteX59" fmla="*/ 133386 w 1482909"/>
                  <a:gd name="connsiteY59" fmla="*/ 1263181 h 1606405"/>
                  <a:gd name="connsiteX60" fmla="*/ 84820 w 1482909"/>
                  <a:gd name="connsiteY60" fmla="*/ 1250168 h 1606405"/>
                  <a:gd name="connsiteX61" fmla="*/ 13717 w 1482909"/>
                  <a:gd name="connsiteY61" fmla="*/ 1127014 h 1606405"/>
                  <a:gd name="connsiteX62" fmla="*/ 26730 w 1482909"/>
                  <a:gd name="connsiteY62" fmla="*/ 1078448 h 1606405"/>
                  <a:gd name="connsiteX63" fmla="*/ 308264 w 1482909"/>
                  <a:gd name="connsiteY63" fmla="*/ 915904 h 1606405"/>
                  <a:gd name="connsiteX64" fmla="*/ 35554 w 1482909"/>
                  <a:gd name="connsiteY64" fmla="*/ 915904 h 1606405"/>
                  <a:gd name="connsiteX65" fmla="*/ 0 w 1482909"/>
                  <a:gd name="connsiteY65" fmla="*/ 880351 h 160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482909" h="1606405">
                    <a:moveTo>
                      <a:pt x="458919" y="806919"/>
                    </a:moveTo>
                    <a:cubicBezTo>
                      <a:pt x="458919" y="949042"/>
                      <a:pt x="574133" y="1064256"/>
                      <a:pt x="716256" y="1064256"/>
                    </a:cubicBezTo>
                    <a:cubicBezTo>
                      <a:pt x="858379" y="1064256"/>
                      <a:pt x="973593" y="949042"/>
                      <a:pt x="973593" y="806919"/>
                    </a:cubicBezTo>
                    <a:cubicBezTo>
                      <a:pt x="973593" y="664796"/>
                      <a:pt x="858379" y="549582"/>
                      <a:pt x="716256" y="549582"/>
                    </a:cubicBezTo>
                    <a:cubicBezTo>
                      <a:pt x="574133" y="549582"/>
                      <a:pt x="458919" y="664796"/>
                      <a:pt x="458919" y="806919"/>
                    </a:cubicBezTo>
                    <a:close/>
                    <a:moveTo>
                      <a:pt x="0" y="880351"/>
                    </a:moveTo>
                    <a:lnTo>
                      <a:pt x="0" y="738145"/>
                    </a:lnTo>
                    <a:cubicBezTo>
                      <a:pt x="0" y="718510"/>
                      <a:pt x="15918" y="702592"/>
                      <a:pt x="35553" y="702592"/>
                    </a:cubicBezTo>
                    <a:lnTo>
                      <a:pt x="301266" y="702592"/>
                    </a:lnTo>
                    <a:lnTo>
                      <a:pt x="26979" y="544233"/>
                    </a:lnTo>
                    <a:cubicBezTo>
                      <a:pt x="9975" y="534415"/>
                      <a:pt x="4148" y="512671"/>
                      <a:pt x="13966" y="495666"/>
                    </a:cubicBezTo>
                    <a:lnTo>
                      <a:pt x="85069" y="372512"/>
                    </a:lnTo>
                    <a:cubicBezTo>
                      <a:pt x="94887" y="355508"/>
                      <a:pt x="116631" y="349681"/>
                      <a:pt x="133635" y="359498"/>
                    </a:cubicBezTo>
                    <a:lnTo>
                      <a:pt x="498941" y="570407"/>
                    </a:lnTo>
                    <a:lnTo>
                      <a:pt x="282265" y="195112"/>
                    </a:lnTo>
                    <a:cubicBezTo>
                      <a:pt x="272446" y="178108"/>
                      <a:pt x="278273" y="156364"/>
                      <a:pt x="295277" y="146546"/>
                    </a:cubicBezTo>
                    <a:lnTo>
                      <a:pt x="418431" y="75444"/>
                    </a:lnTo>
                    <a:cubicBezTo>
                      <a:pt x="435436" y="65626"/>
                      <a:pt x="457180" y="71452"/>
                      <a:pt x="466997" y="88456"/>
                    </a:cubicBezTo>
                    <a:lnTo>
                      <a:pt x="609600" y="335450"/>
                    </a:lnTo>
                    <a:lnTo>
                      <a:pt x="609600" y="35552"/>
                    </a:lnTo>
                    <a:cubicBezTo>
                      <a:pt x="609600" y="15918"/>
                      <a:pt x="625518" y="0"/>
                      <a:pt x="645153" y="0"/>
                    </a:cubicBezTo>
                    <a:lnTo>
                      <a:pt x="787359" y="0"/>
                    </a:lnTo>
                    <a:cubicBezTo>
                      <a:pt x="806994" y="0"/>
                      <a:pt x="822912" y="15918"/>
                      <a:pt x="822912" y="35552"/>
                    </a:cubicBezTo>
                    <a:lnTo>
                      <a:pt x="822912" y="316841"/>
                    </a:lnTo>
                    <a:lnTo>
                      <a:pt x="969156" y="63540"/>
                    </a:lnTo>
                    <a:cubicBezTo>
                      <a:pt x="978973" y="46536"/>
                      <a:pt x="1000716" y="40710"/>
                      <a:pt x="1017722" y="50526"/>
                    </a:cubicBezTo>
                    <a:lnTo>
                      <a:pt x="1140876" y="121630"/>
                    </a:lnTo>
                    <a:cubicBezTo>
                      <a:pt x="1157879" y="131448"/>
                      <a:pt x="1163706" y="153192"/>
                      <a:pt x="1153889" y="170196"/>
                    </a:cubicBezTo>
                    <a:lnTo>
                      <a:pt x="942980" y="535502"/>
                    </a:lnTo>
                    <a:lnTo>
                      <a:pt x="1318275" y="318825"/>
                    </a:lnTo>
                    <a:cubicBezTo>
                      <a:pt x="1335279" y="309007"/>
                      <a:pt x="1357024" y="314834"/>
                      <a:pt x="1366842" y="331838"/>
                    </a:cubicBezTo>
                    <a:lnTo>
                      <a:pt x="1437945" y="454992"/>
                    </a:lnTo>
                    <a:cubicBezTo>
                      <a:pt x="1447762" y="471997"/>
                      <a:pt x="1441936" y="493741"/>
                      <a:pt x="1424931" y="503559"/>
                    </a:cubicBezTo>
                    <a:lnTo>
                      <a:pt x="1177936" y="646161"/>
                    </a:lnTo>
                    <a:lnTo>
                      <a:pt x="1447356" y="646161"/>
                    </a:lnTo>
                    <a:cubicBezTo>
                      <a:pt x="1466990" y="646161"/>
                      <a:pt x="1482908" y="662079"/>
                      <a:pt x="1482909" y="681714"/>
                    </a:cubicBezTo>
                    <a:lnTo>
                      <a:pt x="1482909" y="823920"/>
                    </a:lnTo>
                    <a:cubicBezTo>
                      <a:pt x="1482908" y="843555"/>
                      <a:pt x="1466990" y="859473"/>
                      <a:pt x="1447356" y="859473"/>
                    </a:cubicBezTo>
                    <a:lnTo>
                      <a:pt x="1092603" y="859472"/>
                    </a:lnTo>
                    <a:lnTo>
                      <a:pt x="1428832" y="1053595"/>
                    </a:lnTo>
                    <a:cubicBezTo>
                      <a:pt x="1445837" y="1063413"/>
                      <a:pt x="1451663" y="1085157"/>
                      <a:pt x="1441846" y="1102162"/>
                    </a:cubicBezTo>
                    <a:lnTo>
                      <a:pt x="1370743" y="1225316"/>
                    </a:lnTo>
                    <a:cubicBezTo>
                      <a:pt x="1360925" y="1242320"/>
                      <a:pt x="1339181" y="1248147"/>
                      <a:pt x="1322176" y="1238330"/>
                    </a:cubicBezTo>
                    <a:lnTo>
                      <a:pt x="956871" y="1027420"/>
                    </a:lnTo>
                    <a:lnTo>
                      <a:pt x="1173548" y="1402716"/>
                    </a:lnTo>
                    <a:cubicBezTo>
                      <a:pt x="1183365" y="1419720"/>
                      <a:pt x="1177539" y="1441464"/>
                      <a:pt x="1160534" y="1451282"/>
                    </a:cubicBezTo>
                    <a:lnTo>
                      <a:pt x="1037380" y="1522385"/>
                    </a:lnTo>
                    <a:cubicBezTo>
                      <a:pt x="1020376" y="1532202"/>
                      <a:pt x="998632" y="1526376"/>
                      <a:pt x="988814" y="1509372"/>
                    </a:cubicBezTo>
                    <a:lnTo>
                      <a:pt x="854179" y="1276176"/>
                    </a:lnTo>
                    <a:lnTo>
                      <a:pt x="854179" y="1570852"/>
                    </a:lnTo>
                    <a:cubicBezTo>
                      <a:pt x="854178" y="1590487"/>
                      <a:pt x="838260" y="1606404"/>
                      <a:pt x="818626" y="1606405"/>
                    </a:cubicBezTo>
                    <a:lnTo>
                      <a:pt x="676420" y="1606405"/>
                    </a:lnTo>
                    <a:cubicBezTo>
                      <a:pt x="656784" y="1606405"/>
                      <a:pt x="640867" y="1590487"/>
                      <a:pt x="640866" y="1570852"/>
                    </a:cubicBezTo>
                    <a:lnTo>
                      <a:pt x="640866" y="1244178"/>
                    </a:lnTo>
                    <a:lnTo>
                      <a:pt x="482507" y="1518466"/>
                    </a:lnTo>
                    <a:cubicBezTo>
                      <a:pt x="472689" y="1535471"/>
                      <a:pt x="450945" y="1541296"/>
                      <a:pt x="433940" y="1531480"/>
                    </a:cubicBezTo>
                    <a:lnTo>
                      <a:pt x="310786" y="1460377"/>
                    </a:lnTo>
                    <a:cubicBezTo>
                      <a:pt x="293782" y="1450559"/>
                      <a:pt x="287955" y="1428814"/>
                      <a:pt x="297773" y="1411810"/>
                    </a:cubicBezTo>
                    <a:lnTo>
                      <a:pt x="508683" y="1046504"/>
                    </a:lnTo>
                    <a:lnTo>
                      <a:pt x="133386" y="1263181"/>
                    </a:lnTo>
                    <a:cubicBezTo>
                      <a:pt x="116382" y="1272999"/>
                      <a:pt x="94637" y="1267172"/>
                      <a:pt x="84820" y="1250168"/>
                    </a:cubicBezTo>
                    <a:lnTo>
                      <a:pt x="13717" y="1127014"/>
                    </a:lnTo>
                    <a:cubicBezTo>
                      <a:pt x="3899" y="1110009"/>
                      <a:pt x="9726" y="1088265"/>
                      <a:pt x="26730" y="1078448"/>
                    </a:cubicBezTo>
                    <a:lnTo>
                      <a:pt x="308264" y="915904"/>
                    </a:lnTo>
                    <a:lnTo>
                      <a:pt x="35554" y="915904"/>
                    </a:lnTo>
                    <a:cubicBezTo>
                      <a:pt x="15918" y="915904"/>
                      <a:pt x="0" y="899986"/>
                      <a:pt x="0" y="880351"/>
                    </a:cubicBezTo>
                    <a:close/>
                  </a:path>
                </a:pathLst>
              </a:custGeom>
              <a:solidFill>
                <a:srgbClr val="22B4B9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45" name="任意多边形 109"/>
              <p:cNvSpPr/>
              <p:nvPr/>
            </p:nvSpPr>
            <p:spPr>
              <a:xfrm rot="8286032">
                <a:off x="2977434" y="4720634"/>
                <a:ext cx="312138" cy="312138"/>
              </a:xfrm>
              <a:custGeom>
                <a:avLst/>
                <a:gdLst>
                  <a:gd name="connsiteX0" fmla="*/ 0 w 777240"/>
                  <a:gd name="connsiteY0" fmla="*/ 459723 h 777240"/>
                  <a:gd name="connsiteX1" fmla="*/ 0 w 777240"/>
                  <a:gd name="connsiteY1" fmla="*/ 317517 h 777240"/>
                  <a:gd name="connsiteX2" fmla="*/ 35553 w 777240"/>
                  <a:gd name="connsiteY2" fmla="*/ 281964 h 777240"/>
                  <a:gd name="connsiteX3" fmla="*/ 281964 w 777240"/>
                  <a:gd name="connsiteY3" fmla="*/ 281964 h 777240"/>
                  <a:gd name="connsiteX4" fmla="*/ 281964 w 777240"/>
                  <a:gd name="connsiteY4" fmla="*/ 35553 h 777240"/>
                  <a:gd name="connsiteX5" fmla="*/ 317517 w 777240"/>
                  <a:gd name="connsiteY5" fmla="*/ 0 h 777240"/>
                  <a:gd name="connsiteX6" fmla="*/ 459723 w 777240"/>
                  <a:gd name="connsiteY6" fmla="*/ 0 h 777240"/>
                  <a:gd name="connsiteX7" fmla="*/ 495276 w 777240"/>
                  <a:gd name="connsiteY7" fmla="*/ 35553 h 777240"/>
                  <a:gd name="connsiteX8" fmla="*/ 495276 w 777240"/>
                  <a:gd name="connsiteY8" fmla="*/ 281964 h 777240"/>
                  <a:gd name="connsiteX9" fmla="*/ 741687 w 777240"/>
                  <a:gd name="connsiteY9" fmla="*/ 281964 h 777240"/>
                  <a:gd name="connsiteX10" fmla="*/ 777240 w 777240"/>
                  <a:gd name="connsiteY10" fmla="*/ 317517 h 777240"/>
                  <a:gd name="connsiteX11" fmla="*/ 777240 w 777240"/>
                  <a:gd name="connsiteY11" fmla="*/ 459723 h 777240"/>
                  <a:gd name="connsiteX12" fmla="*/ 741687 w 777240"/>
                  <a:gd name="connsiteY12" fmla="*/ 495276 h 777240"/>
                  <a:gd name="connsiteX13" fmla="*/ 495276 w 777240"/>
                  <a:gd name="connsiteY13" fmla="*/ 495276 h 777240"/>
                  <a:gd name="connsiteX14" fmla="*/ 495276 w 777240"/>
                  <a:gd name="connsiteY14" fmla="*/ 741687 h 777240"/>
                  <a:gd name="connsiteX15" fmla="*/ 459723 w 777240"/>
                  <a:gd name="connsiteY15" fmla="*/ 777240 h 777240"/>
                  <a:gd name="connsiteX16" fmla="*/ 317517 w 777240"/>
                  <a:gd name="connsiteY16" fmla="*/ 777240 h 777240"/>
                  <a:gd name="connsiteX17" fmla="*/ 281964 w 777240"/>
                  <a:gd name="connsiteY17" fmla="*/ 741687 h 777240"/>
                  <a:gd name="connsiteX18" fmla="*/ 281964 w 777240"/>
                  <a:gd name="connsiteY18" fmla="*/ 495276 h 777240"/>
                  <a:gd name="connsiteX19" fmla="*/ 35553 w 777240"/>
                  <a:gd name="connsiteY19" fmla="*/ 495276 h 777240"/>
                  <a:gd name="connsiteX20" fmla="*/ 0 w 777240"/>
                  <a:gd name="connsiteY20" fmla="*/ 459723 h 77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77240" h="777240">
                    <a:moveTo>
                      <a:pt x="0" y="459723"/>
                    </a:moveTo>
                    <a:lnTo>
                      <a:pt x="0" y="317517"/>
                    </a:lnTo>
                    <a:cubicBezTo>
                      <a:pt x="0" y="297882"/>
                      <a:pt x="15918" y="281964"/>
                      <a:pt x="35553" y="281964"/>
                    </a:cubicBezTo>
                    <a:lnTo>
                      <a:pt x="281964" y="281964"/>
                    </a:lnTo>
                    <a:lnTo>
                      <a:pt x="281964" y="35553"/>
                    </a:lnTo>
                    <a:cubicBezTo>
                      <a:pt x="281964" y="15918"/>
                      <a:pt x="297882" y="0"/>
                      <a:pt x="317517" y="0"/>
                    </a:cubicBezTo>
                    <a:lnTo>
                      <a:pt x="459723" y="0"/>
                    </a:lnTo>
                    <a:cubicBezTo>
                      <a:pt x="479358" y="0"/>
                      <a:pt x="495276" y="15918"/>
                      <a:pt x="495276" y="35553"/>
                    </a:cubicBezTo>
                    <a:lnTo>
                      <a:pt x="495276" y="281964"/>
                    </a:lnTo>
                    <a:lnTo>
                      <a:pt x="741687" y="281964"/>
                    </a:lnTo>
                    <a:cubicBezTo>
                      <a:pt x="761322" y="281964"/>
                      <a:pt x="777240" y="297882"/>
                      <a:pt x="777240" y="317517"/>
                    </a:cubicBezTo>
                    <a:lnTo>
                      <a:pt x="777240" y="459723"/>
                    </a:lnTo>
                    <a:cubicBezTo>
                      <a:pt x="777240" y="479358"/>
                      <a:pt x="761322" y="495276"/>
                      <a:pt x="741687" y="495276"/>
                    </a:cubicBezTo>
                    <a:lnTo>
                      <a:pt x="495276" y="495276"/>
                    </a:lnTo>
                    <a:lnTo>
                      <a:pt x="495276" y="741687"/>
                    </a:lnTo>
                    <a:cubicBezTo>
                      <a:pt x="495276" y="761322"/>
                      <a:pt x="479358" y="777240"/>
                      <a:pt x="459723" y="777240"/>
                    </a:cubicBezTo>
                    <a:lnTo>
                      <a:pt x="317517" y="777240"/>
                    </a:lnTo>
                    <a:cubicBezTo>
                      <a:pt x="297882" y="777240"/>
                      <a:pt x="281964" y="761322"/>
                      <a:pt x="281964" y="741687"/>
                    </a:cubicBezTo>
                    <a:lnTo>
                      <a:pt x="281964" y="495276"/>
                    </a:lnTo>
                    <a:lnTo>
                      <a:pt x="35553" y="495276"/>
                    </a:lnTo>
                    <a:cubicBezTo>
                      <a:pt x="15918" y="495276"/>
                      <a:pt x="0" y="479358"/>
                      <a:pt x="0" y="459723"/>
                    </a:cubicBezTo>
                    <a:close/>
                  </a:path>
                </a:pathLst>
              </a:custGeom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46" name="椭圆 110"/>
              <p:cNvSpPr/>
              <p:nvPr/>
            </p:nvSpPr>
            <p:spPr>
              <a:xfrm>
                <a:off x="1926381" y="4298772"/>
                <a:ext cx="179383" cy="179383"/>
              </a:xfrm>
              <a:prstGeom prst="ellipse">
                <a:avLst/>
              </a:prstGeom>
              <a:noFill/>
              <a:ln w="57150">
                <a:solidFill>
                  <a:srgbClr val="FD88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47" name="椭圆 111"/>
              <p:cNvSpPr/>
              <p:nvPr/>
            </p:nvSpPr>
            <p:spPr>
              <a:xfrm>
                <a:off x="4575849" y="4644398"/>
                <a:ext cx="95134" cy="95134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48" name="十字星 21"/>
              <p:cNvSpPr/>
              <p:nvPr/>
            </p:nvSpPr>
            <p:spPr>
              <a:xfrm>
                <a:off x="3773677" y="4113119"/>
                <a:ext cx="185653" cy="185653"/>
              </a:xfrm>
              <a:custGeom>
                <a:avLst/>
                <a:gdLst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690462 w 1173480"/>
                  <a:gd name="connsiteY3" fmla="*/ 4830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83018 w 1173480"/>
                  <a:gd name="connsiteY1" fmla="*/ 48301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83018 w 1173480"/>
                  <a:gd name="connsiteY7" fmla="*/ 69046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690462 w 1173480"/>
                  <a:gd name="connsiteY5" fmla="*/ 69046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  <a:gd name="connsiteX0" fmla="*/ 0 w 1173480"/>
                  <a:gd name="connsiteY0" fmla="*/ 586740 h 1173480"/>
                  <a:gd name="connsiteX1" fmla="*/ 406818 w 1173480"/>
                  <a:gd name="connsiteY1" fmla="*/ 422058 h 1173480"/>
                  <a:gd name="connsiteX2" fmla="*/ 586740 w 1173480"/>
                  <a:gd name="connsiteY2" fmla="*/ 0 h 1173480"/>
                  <a:gd name="connsiteX3" fmla="*/ 751422 w 1173480"/>
                  <a:gd name="connsiteY3" fmla="*/ 406818 h 1173480"/>
                  <a:gd name="connsiteX4" fmla="*/ 1173480 w 1173480"/>
                  <a:gd name="connsiteY4" fmla="*/ 586740 h 1173480"/>
                  <a:gd name="connsiteX5" fmla="*/ 797142 w 1173480"/>
                  <a:gd name="connsiteY5" fmla="*/ 720942 h 1173480"/>
                  <a:gd name="connsiteX6" fmla="*/ 586740 w 1173480"/>
                  <a:gd name="connsiteY6" fmla="*/ 1173480 h 1173480"/>
                  <a:gd name="connsiteX7" fmla="*/ 406818 w 1173480"/>
                  <a:gd name="connsiteY7" fmla="*/ 751422 h 1173480"/>
                  <a:gd name="connsiteX8" fmla="*/ 0 w 1173480"/>
                  <a:gd name="connsiteY8" fmla="*/ 586740 h 117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480" h="1173480">
                    <a:moveTo>
                      <a:pt x="0" y="586740"/>
                    </a:moveTo>
                    <a:lnTo>
                      <a:pt x="406818" y="422058"/>
                    </a:lnTo>
                    <a:lnTo>
                      <a:pt x="586740" y="0"/>
                    </a:lnTo>
                    <a:lnTo>
                      <a:pt x="751422" y="406818"/>
                    </a:lnTo>
                    <a:lnTo>
                      <a:pt x="1173480" y="586740"/>
                    </a:lnTo>
                    <a:lnTo>
                      <a:pt x="797142" y="720942"/>
                    </a:lnTo>
                    <a:lnTo>
                      <a:pt x="586740" y="1173480"/>
                    </a:lnTo>
                    <a:lnTo>
                      <a:pt x="406818" y="751422"/>
                    </a:lnTo>
                    <a:lnTo>
                      <a:pt x="0" y="58674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  <a:prstDash val="lgDashDot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sp>
          <p:nvSpPr>
            <p:cNvPr id="41" name="十字星 21"/>
            <p:cNvSpPr/>
            <p:nvPr/>
          </p:nvSpPr>
          <p:spPr>
            <a:xfrm>
              <a:off x="1349311" y="5459961"/>
              <a:ext cx="220409" cy="220409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934BC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2" name="十字星 21"/>
            <p:cNvSpPr/>
            <p:nvPr/>
          </p:nvSpPr>
          <p:spPr>
            <a:xfrm>
              <a:off x="4162539" y="3934547"/>
              <a:ext cx="220409" cy="220409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934BC9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991" y="1027347"/>
            <a:ext cx="442608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76" y="-161787"/>
            <a:ext cx="11156647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15" y="3099517"/>
            <a:ext cx="6486865" cy="456610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50619" y="1191578"/>
            <a:ext cx="9845040" cy="2413811"/>
            <a:chOff x="1074419" y="383858"/>
            <a:chExt cx="9845040" cy="2413811"/>
          </a:xfrm>
        </p:grpSpPr>
        <p:sp>
          <p:nvSpPr>
            <p:cNvPr id="5" name="Rounded Rectangle 4"/>
            <p:cNvSpPr/>
            <p:nvPr/>
          </p:nvSpPr>
          <p:spPr>
            <a:xfrm>
              <a:off x="1074419" y="383858"/>
              <a:ext cx="9845040" cy="24138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20240" y="990600"/>
              <a:ext cx="815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 địa phương em năng lượng mặt trời được sử dụng trong những việc gì?</a:t>
              </a:r>
              <a:endParaRPr lang="en-GB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34" y="0"/>
            <a:ext cx="3158696" cy="3158696"/>
          </a:xfrm>
          <a:prstGeom prst="rect">
            <a:avLst/>
          </a:prstGeom>
        </p:spPr>
      </p:pic>
      <p:grpSp>
        <p:nvGrpSpPr>
          <p:cNvPr id="8" name="组合 50"/>
          <p:cNvGrpSpPr/>
          <p:nvPr/>
        </p:nvGrpSpPr>
        <p:grpSpPr>
          <a:xfrm>
            <a:off x="1898769" y="4139468"/>
            <a:ext cx="678016" cy="657499"/>
            <a:chOff x="1848050" y="2830570"/>
            <a:chExt cx="864981" cy="796861"/>
          </a:xfrm>
        </p:grpSpPr>
        <p:sp>
          <p:nvSpPr>
            <p:cNvPr id="9" name="心形 53"/>
            <p:cNvSpPr/>
            <p:nvPr/>
          </p:nvSpPr>
          <p:spPr>
            <a:xfrm>
              <a:off x="1981200" y="2895600"/>
              <a:ext cx="731831" cy="731831"/>
            </a:xfrm>
            <a:prstGeom prst="heart">
              <a:avLst/>
            </a:prstGeom>
            <a:solidFill>
              <a:srgbClr val="FD8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心形 54"/>
            <p:cNvSpPr/>
            <p:nvPr/>
          </p:nvSpPr>
          <p:spPr>
            <a:xfrm>
              <a:off x="1848050" y="2830570"/>
              <a:ext cx="731831" cy="731831"/>
            </a:xfrm>
            <a:prstGeom prst="heart">
              <a:avLst/>
            </a:prstGeom>
            <a:noFill/>
            <a:ln w="38100">
              <a:solidFill>
                <a:srgbClr val="5567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1" name="组合 50"/>
          <p:cNvGrpSpPr/>
          <p:nvPr/>
        </p:nvGrpSpPr>
        <p:grpSpPr>
          <a:xfrm>
            <a:off x="11026376" y="5306758"/>
            <a:ext cx="678016" cy="657499"/>
            <a:chOff x="1848050" y="2830570"/>
            <a:chExt cx="864981" cy="796861"/>
          </a:xfrm>
        </p:grpSpPr>
        <p:sp>
          <p:nvSpPr>
            <p:cNvPr id="12" name="心形 53"/>
            <p:cNvSpPr/>
            <p:nvPr/>
          </p:nvSpPr>
          <p:spPr>
            <a:xfrm>
              <a:off x="1981200" y="2895600"/>
              <a:ext cx="731831" cy="731831"/>
            </a:xfrm>
            <a:prstGeom prst="heart">
              <a:avLst/>
            </a:prstGeom>
            <a:solidFill>
              <a:srgbClr val="FD8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心形 54"/>
            <p:cNvSpPr/>
            <p:nvPr/>
          </p:nvSpPr>
          <p:spPr>
            <a:xfrm>
              <a:off x="1848050" y="2830570"/>
              <a:ext cx="731831" cy="731831"/>
            </a:xfrm>
            <a:prstGeom prst="heart">
              <a:avLst/>
            </a:prstGeom>
            <a:noFill/>
            <a:ln w="38100">
              <a:solidFill>
                <a:srgbClr val="5567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35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356</Words>
  <Application>Microsoft Macintosh PowerPoint</Application>
  <PresentationFormat>Widescreen</PresentationFormat>
  <Paragraphs>48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微软雅黑</vt:lpstr>
      <vt:lpstr>Arial</vt:lpstr>
      <vt:lpstr>Arial Black</vt:lpstr>
      <vt:lpstr>Calibri</vt:lpstr>
      <vt:lpstr>Coiny</vt:lpstr>
      <vt:lpstr>Dongle</vt:lpstr>
      <vt:lpstr>Pacifico</vt:lpstr>
      <vt:lpstr>SVN-Vanilla Daisy Pro</vt:lpstr>
      <vt:lpstr>Times New Roman</vt:lpstr>
      <vt:lpstr>印品天逸黑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Microsoft Office User</cp:lastModifiedBy>
  <cp:revision>26</cp:revision>
  <dcterms:created xsi:type="dcterms:W3CDTF">2022-01-21T16:16:30Z</dcterms:created>
  <dcterms:modified xsi:type="dcterms:W3CDTF">2022-01-24T18:58:05Z</dcterms:modified>
</cp:coreProperties>
</file>