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4" r:id="rId1"/>
  </p:sldMasterIdLst>
  <p:notesMasterIdLst>
    <p:notesMasterId r:id="rId4"/>
  </p:notesMasterIdLst>
  <p:sldIdLst>
    <p:sldId id="318" r:id="rId2"/>
    <p:sldId id="319" r:id="rId3"/>
  </p:sldIdLst>
  <p:sldSz cx="9144000" cy="5143500" type="screen16x9"/>
  <p:notesSz cx="6858000" cy="9144000"/>
  <p:embeddedFontLst>
    <p:embeddedFont>
      <p:font typeface="Caveat Brush" pitchFamily="2" charset="77"/>
      <p:regular r:id="rId5"/>
    </p:embeddedFont>
    <p:embeddedFont>
      <p:font typeface="Fredoka One" panose="02000000000000000000" pitchFamily="2" charset="77"/>
      <p:regular r:id="rId6"/>
    </p:embeddedFont>
    <p:embeddedFont>
      <p:font typeface="Nunito" pitchFamily="2" charset="77"/>
      <p:regular r:id="rId7"/>
      <p:bold r:id="rId8"/>
      <p:italic r:id="rId9"/>
      <p:boldItalic r:id="rId1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54">
          <p15:clr>
            <a:srgbClr val="9AA0A6"/>
          </p15:clr>
        </p15:guide>
        <p15:guide id="2" orient="horz" pos="576">
          <p15:clr>
            <a:srgbClr val="9AA0A6"/>
          </p15:clr>
        </p15:guide>
        <p15:guide id="3" orient="horz" pos="2843">
          <p15:clr>
            <a:srgbClr val="9AA0A6"/>
          </p15:clr>
        </p15:guide>
        <p15:guide id="4" pos="5306">
          <p15:clr>
            <a:srgbClr val="9AA0A6"/>
          </p15:clr>
        </p15:guide>
        <p15:guide id="5" pos="2880">
          <p15:clr>
            <a:srgbClr val="9AA0A6"/>
          </p15:clr>
        </p15:guide>
        <p15:guide id="6" orient="horz" pos="179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78ADC7B-4917-4B79-946C-48C3C7795D51}">
  <a:tblStyle styleId="{678ADC7B-4917-4B79-946C-48C3C7795D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2857"/>
  </p:normalViewPr>
  <p:slideViewPr>
    <p:cSldViewPr snapToGrid="0">
      <p:cViewPr varScale="1">
        <p:scale>
          <a:sx n="76" d="100"/>
          <a:sy n="76" d="100"/>
        </p:scale>
        <p:origin x="2680" y="184"/>
      </p:cViewPr>
      <p:guideLst>
        <p:guide pos="454"/>
        <p:guide orient="horz" pos="576"/>
        <p:guide orient="horz" pos="2843"/>
        <p:guide pos="5306"/>
        <p:guide pos="2880"/>
        <p:guide orient="horz" pos="17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presProps" Target="presProps.xml"/><Relationship Id="rId5" Type="http://schemas.openxmlformats.org/officeDocument/2006/relationships/font" Target="fonts/font1.fntdata"/><Relationship Id="rId10" Type="http://schemas.openxmlformats.org/officeDocument/2006/relationships/font" Target="fonts/font6.fntdata"/><Relationship Id="rId4" Type="http://schemas.openxmlformats.org/officeDocument/2006/relationships/notesMaster" Target="notesMasters/notesMaster1.xml"/><Relationship Id="rId9" Type="http://schemas.openxmlformats.org/officeDocument/2006/relationships/font" Target="fonts/font5.fntdata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927025"/>
            <a:ext cx="5715000" cy="281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740675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819400" y="1610425"/>
            <a:ext cx="47766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2411375" y="80442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929425" y="358937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1075" y="-1300524"/>
            <a:ext cx="6846223" cy="11628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6" r:id="rId6"/>
    <p:sldLayoutId id="2147483658" r:id="rId7"/>
    <p:sldLayoutId id="2147483661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300" b="71500" l="5300" r="57800"/>
                    </a14:imgEffect>
                  </a14:imgLayer>
                </a14:imgProps>
              </a:ext>
            </a:extLst>
          </a:blip>
          <a:srcRect l="7881" t="36882" r="43162" b="29790"/>
          <a:stretch/>
        </p:blipFill>
        <p:spPr>
          <a:xfrm>
            <a:off x="470263" y="1011078"/>
            <a:ext cx="5525588" cy="30906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097" y="2078085"/>
            <a:ext cx="59506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3923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7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2</Words>
  <Application>Microsoft Macintosh PowerPoint</Application>
  <PresentationFormat>On-screen Show (16:9)</PresentationFormat>
  <Paragraphs>1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UTM Cookies</vt:lpstr>
      <vt:lpstr>Arial</vt:lpstr>
      <vt:lpstr>Caveat Brush</vt:lpstr>
      <vt:lpstr>Nunito</vt:lpstr>
      <vt:lpstr>Fredoka One</vt:lpstr>
      <vt:lpstr>Question of the Day for Preschool by Slidesgo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Office User</cp:lastModifiedBy>
  <cp:revision>17</cp:revision>
  <dcterms:modified xsi:type="dcterms:W3CDTF">2022-01-24T19:16:01Z</dcterms:modified>
</cp:coreProperties>
</file>