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3052E-523F-493B-B800-ABAF98E675FF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3525-E739-46CF-A040-865CBF2C0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96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3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F0FB-909D-4DA0-A767-7D50A974E579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2988-FC6A-434F-AEAA-FF97B318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5">
            <a:extLst>
              <a:ext uri="{FF2B5EF4-FFF2-40B4-BE49-F238E27FC236}">
                <a16:creationId xmlns:a16="http://schemas.microsoft.com/office/drawing/2014/main" id="{EC3AB160-963A-45A4-A747-F666C0BCC2F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95250" y="1179636"/>
            <a:ext cx="5989342" cy="2583140"/>
            <a:chOff x="1874329" y="2452708"/>
            <a:chExt cx="1534600" cy="699352"/>
          </a:xfrm>
        </p:grpSpPr>
        <p:sp>
          <p:nvSpPr>
            <p:cNvPr id="5" name="任意多边形 10">
              <a:extLst>
                <a:ext uri="{FF2B5EF4-FFF2-40B4-BE49-F238E27FC236}">
                  <a16:creationId xmlns:a16="http://schemas.microsoft.com/office/drawing/2014/main" id="{72CECC71-9435-47C9-AD85-C94A4A67A670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1">
              <a:extLst>
                <a:ext uri="{FF2B5EF4-FFF2-40B4-BE49-F238E27FC236}">
                  <a16:creationId xmlns:a16="http://schemas.microsoft.com/office/drawing/2014/main" id="{77901CAA-86F8-4908-8B85-16A6C8B3BE73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17969501-F4DC-44C4-A8C8-7A2EE9CE547C}"/>
                </a:ext>
              </a:extLst>
            </p:cNvPr>
            <p:cNvSpPr txBox="1"/>
            <p:nvPr/>
          </p:nvSpPr>
          <p:spPr>
            <a:xfrm>
              <a:off x="1981721" y="2667475"/>
              <a:ext cx="1314030" cy="229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Bài 96: inh - ich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A2BC2183-0426-45B8-B08A-B35382EA9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9" y="737667"/>
            <a:ext cx="775680" cy="71845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B74DACB9-51DD-435C-8F5A-313D31D8D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70737" y="2124050"/>
            <a:ext cx="544288" cy="406840"/>
          </a:xfrm>
          <a:prstGeom prst="rect">
            <a:avLst/>
          </a:prstGeom>
        </p:spPr>
      </p:pic>
      <p:grpSp>
        <p:nvGrpSpPr>
          <p:cNvPr id="19" name="组合 27">
            <a:extLst>
              <a:ext uri="{FF2B5EF4-FFF2-40B4-BE49-F238E27FC236}">
                <a16:creationId xmlns:a16="http://schemas.microsoft.com/office/drawing/2014/main" id="{C7129C61-681B-42D5-AB64-05BFB0A70338}"/>
              </a:ext>
            </a:extLst>
          </p:cNvPr>
          <p:cNvGrpSpPr/>
          <p:nvPr/>
        </p:nvGrpSpPr>
        <p:grpSpPr>
          <a:xfrm>
            <a:off x="58056" y="3945877"/>
            <a:ext cx="12192000" cy="2505456"/>
            <a:chOff x="-175847" y="4352544"/>
            <a:chExt cx="12367847" cy="2505456"/>
          </a:xfrm>
        </p:grpSpPr>
        <p:pic>
          <p:nvPicPr>
            <p:cNvPr id="20" name="图片 28">
              <a:extLst>
                <a:ext uri="{FF2B5EF4-FFF2-40B4-BE49-F238E27FC236}">
                  <a16:creationId xmlns:a16="http://schemas.microsoft.com/office/drawing/2014/main" id="{9111AC26-8D1A-4D2D-B1FA-1E25E1755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1" name="图片 29">
              <a:extLst>
                <a:ext uri="{FF2B5EF4-FFF2-40B4-BE49-F238E27FC236}">
                  <a16:creationId xmlns:a16="http://schemas.microsoft.com/office/drawing/2014/main" id="{4B7FF920-121C-45D2-B8C1-A60EF85BD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03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07" y="3073640"/>
            <a:ext cx="3048000" cy="24938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86" y="4652373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8464010" y="2794930"/>
            <a:ext cx="1072664" cy="1462568"/>
          </a:xfrm>
          <a:prstGeom prst="rect">
            <a:avLst/>
          </a:prstGeom>
        </p:spPr>
      </p:pic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8974" y="115769"/>
            <a:ext cx="5295360" cy="38446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974803" y="1704935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TẬP ĐỌC</a:t>
            </a:r>
            <a:endParaRPr lang="en-US" sz="48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7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8990DA-74B9-449F-8248-639BC387D423}"/>
              </a:ext>
            </a:extLst>
          </p:cNvPr>
          <p:cNvSpPr/>
          <p:nvPr/>
        </p:nvSpPr>
        <p:spPr>
          <a:xfrm>
            <a:off x="0" y="-57150"/>
            <a:ext cx="12192000" cy="643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4B8E3-F627-4372-A9CD-53AE2842E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44207" b="3978"/>
          <a:stretch/>
        </p:blipFill>
        <p:spPr>
          <a:xfrm>
            <a:off x="622617" y="381000"/>
            <a:ext cx="11327766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3450BE-2EDE-46D5-88E3-F6C4E4704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7099" r="3774" b="55621"/>
          <a:stretch/>
        </p:blipFill>
        <p:spPr>
          <a:xfrm>
            <a:off x="307586" y="647700"/>
            <a:ext cx="11112183" cy="415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CD7B8-CEA0-48DF-8D63-A556930F5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82" b="92791" l="15814" r="90625">
                        <a14:foregroundMark x1="82197" y1="92791" x2="80445" y2="91246"/>
                        <a14:foregroundMark x1="66619" y1="90216" x2="71591" y2="90989"/>
                        <a14:foregroundMark x1="71591" y1="90989" x2="71023" y2="90525"/>
                        <a14:foregroundMark x1="59044" y1="58239" x2="59044" y2="60093"/>
                        <a14:backgroundMark x1="27320" y1="66941" x2="27320" y2="66941"/>
                        <a14:backgroundMark x1="25710" y1="70031" x2="25710" y2="70031"/>
                        <a14:backgroundMark x1="25710" y1="70031" x2="27509" y2="57775"/>
                        <a14:backgroundMark x1="27509" y1="57775" x2="29972" y2="58033"/>
                        <a14:backgroundMark x1="35180" y1="64058" x2="37595" y2="69722"/>
                        <a14:backgroundMark x1="37595" y1="69722" x2="38447" y2="70391"/>
                        <a14:backgroundMark x1="41951" y1="75850" x2="33759" y2="77394"/>
                        <a14:backgroundMark x1="17235" y1="71730" x2="31392" y2="85273"/>
                        <a14:backgroundMark x1="31392" y1="85273" x2="35985" y2="86251"/>
                        <a14:backgroundMark x1="35985" y1="86251" x2="51657" y2="81462"/>
                        <a14:backgroundMark x1="51657" y1="81462" x2="55445" y2="83007"/>
                        <a14:backgroundMark x1="54498" y1="71215" x2="58712" y2="67096"/>
                        <a14:backgroundMark x1="58712" y1="67096" x2="59991" y2="66941"/>
                        <a14:backgroundMark x1="78551" y1="79609" x2="81629" y2="83625"/>
                        <a14:backgroundMark x1="81629" y1="83625" x2="81723" y2="85067"/>
                        <a14:backgroundMark x1="80161" y1="85067" x2="79356" y2="83007"/>
                        <a14:backgroundMark x1="74148" y1="56849" x2="73532" y2="54480"/>
                        <a14:backgroundMark x1="62831" y1="66787" x2="61127" y2="67147"/>
                        <a14:backgroundMark x1="46354" y1="91246" x2="38447" y2="91401"/>
                        <a14:backgroundMark x1="55777" y1="84912" x2="56250" y2="93306"/>
                        <a14:backgroundMark x1="79688" y1="94336" x2="76042" y2="89547"/>
                        <a14:backgroundMark x1="74479" y1="85582" x2="74479" y2="85582"/>
                        <a14:backgroundMark x1="74479" y1="84912" x2="74479" y2="84912"/>
                        <a14:backgroundMark x1="77936" y1="52781" x2="83617" y2="52935"/>
                        <a14:backgroundMark x1="52462" y1="55149" x2="52462" y2="5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4" t="48311" r="15091" b="3978"/>
          <a:stretch/>
        </p:blipFill>
        <p:spPr>
          <a:xfrm>
            <a:off x="9944100" y="3886913"/>
            <a:ext cx="2528683" cy="2574827"/>
          </a:xfrm>
          <a:prstGeom prst="rect">
            <a:avLst/>
          </a:prstGeom>
        </p:spPr>
      </p:pic>
      <p:grpSp>
        <p:nvGrpSpPr>
          <p:cNvPr id="6" name="组合 83">
            <a:extLst>
              <a:ext uri="{FF2B5EF4-FFF2-40B4-BE49-F238E27FC236}">
                <a16:creationId xmlns:a16="http://schemas.microsoft.com/office/drawing/2014/main" id="{07A600F5-9996-4F1A-9C9E-7A5DE36C9C04}"/>
              </a:ext>
            </a:extLst>
          </p:cNvPr>
          <p:cNvGrpSpPr/>
          <p:nvPr/>
        </p:nvGrpSpPr>
        <p:grpSpPr>
          <a:xfrm>
            <a:off x="0" y="5338378"/>
            <a:ext cx="12203723" cy="1123362"/>
            <a:chOff x="-17585" y="5729324"/>
            <a:chExt cx="12203723" cy="1123362"/>
          </a:xfrm>
        </p:grpSpPr>
        <p:pic>
          <p:nvPicPr>
            <p:cNvPr id="7" name="图片 84">
              <a:extLst>
                <a:ext uri="{FF2B5EF4-FFF2-40B4-BE49-F238E27FC236}">
                  <a16:creationId xmlns:a16="http://schemas.microsoft.com/office/drawing/2014/main" id="{E2F2438D-7965-4947-A07D-5D696272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85">
              <a:extLst>
                <a:ext uri="{FF2B5EF4-FFF2-40B4-BE49-F238E27FC236}">
                  <a16:creationId xmlns:a16="http://schemas.microsoft.com/office/drawing/2014/main" id="{670434C3-BF57-41BB-AE76-5943FB30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9FF96-192D-467D-8131-E0F80CD1CA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4" t="59598" r="57758" b="26380"/>
          <a:stretch/>
        </p:blipFill>
        <p:spPr>
          <a:xfrm>
            <a:off x="307586" y="0"/>
            <a:ext cx="1205190" cy="12834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235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FCEA3511-83F6-468B-AAF1-897D7720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8" y="1514429"/>
            <a:ext cx="3481800" cy="42026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77143CA1-8D86-4FFF-B431-8C5D9EAF2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37" y="2573777"/>
            <a:ext cx="2604152" cy="3143292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CF7EF899-F3B2-4168-B89E-08955851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0" y="3438751"/>
            <a:ext cx="1838450" cy="2219066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:a16="http://schemas.microsoft.com/office/drawing/2014/main" id="{B047831F-28AA-41BF-B39E-223D863B7D88}"/>
              </a:ext>
            </a:extLst>
          </p:cNvPr>
          <p:cNvGrpSpPr/>
          <p:nvPr/>
        </p:nvGrpSpPr>
        <p:grpSpPr>
          <a:xfrm>
            <a:off x="14512" y="4588609"/>
            <a:ext cx="12192001" cy="1842572"/>
            <a:chOff x="-175848" y="4352544"/>
            <a:chExt cx="12367848" cy="2310496"/>
          </a:xfrm>
        </p:grpSpPr>
        <p:pic>
          <p:nvPicPr>
            <p:cNvPr id="8" name="图片 23">
              <a:extLst>
                <a:ext uri="{FF2B5EF4-FFF2-40B4-BE49-F238E27FC236}">
                  <a16:creationId xmlns:a16="http://schemas.microsoft.com/office/drawing/2014/main" id="{B0F80113-881F-4939-B216-E6FFA5BCE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 b="4538"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0A3D6EC8-4BD7-44C2-9031-9E21A2FF4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 b="4233"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90147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lịch bàn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901475" y="24871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in hình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901475" y="3596063"/>
            <a:ext cx="293201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vịnh Hạ Long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838129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năm tháng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8381295" y="24464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học hành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8487778" y="3621811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lãng phí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Luyện đọc từ ngữ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77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877590-BAEB-4082-9F10-CF0C91A3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4" t="7099" r="3774" b="55621"/>
          <a:stretch/>
        </p:blipFill>
        <p:spPr>
          <a:xfrm>
            <a:off x="71439" y="396260"/>
            <a:ext cx="12049121" cy="4503057"/>
          </a:xfrm>
          <a:prstGeom prst="rect">
            <a:avLst/>
          </a:prstGeom>
        </p:spPr>
      </p:pic>
      <p:grpSp>
        <p:nvGrpSpPr>
          <p:cNvPr id="6" name="组合 83">
            <a:extLst>
              <a:ext uri="{FF2B5EF4-FFF2-40B4-BE49-F238E27FC236}">
                <a16:creationId xmlns:a16="http://schemas.microsoft.com/office/drawing/2014/main" id="{07A600F5-9996-4F1A-9C9E-7A5DE36C9C04}"/>
              </a:ext>
            </a:extLst>
          </p:cNvPr>
          <p:cNvGrpSpPr/>
          <p:nvPr/>
        </p:nvGrpSpPr>
        <p:grpSpPr>
          <a:xfrm>
            <a:off x="0" y="5338378"/>
            <a:ext cx="12203723" cy="1123362"/>
            <a:chOff x="-17585" y="5729324"/>
            <a:chExt cx="12203723" cy="1123362"/>
          </a:xfrm>
        </p:grpSpPr>
        <p:pic>
          <p:nvPicPr>
            <p:cNvPr id="7" name="图片 84">
              <a:extLst>
                <a:ext uri="{FF2B5EF4-FFF2-40B4-BE49-F238E27FC236}">
                  <a16:creationId xmlns:a16="http://schemas.microsoft.com/office/drawing/2014/main" id="{E2F2438D-7965-4947-A07D-5D696272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85">
              <a:extLst>
                <a:ext uri="{FF2B5EF4-FFF2-40B4-BE49-F238E27FC236}">
                  <a16:creationId xmlns:a16="http://schemas.microsoft.com/office/drawing/2014/main" id="{670434C3-BF57-41BB-AE76-5943FB30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A33E0316-681F-4510-8E13-B827791B9455}"/>
              </a:ext>
            </a:extLst>
          </p:cNvPr>
          <p:cNvSpPr/>
          <p:nvPr/>
        </p:nvSpPr>
        <p:spPr>
          <a:xfrm>
            <a:off x="747521" y="1069529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55C599F-D489-4D99-93F4-AA0960832F80}"/>
              </a:ext>
            </a:extLst>
          </p:cNvPr>
          <p:cNvSpPr/>
          <p:nvPr/>
        </p:nvSpPr>
        <p:spPr>
          <a:xfrm>
            <a:off x="9296400" y="106952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1743558-F25E-4306-9204-0FF3EA24BC73}"/>
              </a:ext>
            </a:extLst>
          </p:cNvPr>
          <p:cNvSpPr/>
          <p:nvPr/>
        </p:nvSpPr>
        <p:spPr>
          <a:xfrm>
            <a:off x="3882798" y="162634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AB9684F-A3D3-44FF-AAFD-69CF9DC122B5}"/>
              </a:ext>
            </a:extLst>
          </p:cNvPr>
          <p:cNvSpPr/>
          <p:nvPr/>
        </p:nvSpPr>
        <p:spPr>
          <a:xfrm>
            <a:off x="9546237" y="1742208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4C0BE426-7A40-4EFB-9C4D-BD2AD1202DDD}"/>
              </a:ext>
            </a:extLst>
          </p:cNvPr>
          <p:cNvSpPr/>
          <p:nvPr/>
        </p:nvSpPr>
        <p:spPr>
          <a:xfrm>
            <a:off x="849899" y="359439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7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2">
            <a:extLst>
              <a:ext uri="{FF2B5EF4-FFF2-40B4-BE49-F238E27FC236}">
                <a16:creationId xmlns:a16="http://schemas.microsoft.com/office/drawing/2014/main" id="{87094C15-A67B-49D6-AD5A-F1A561F544E1}"/>
              </a:ext>
            </a:extLst>
          </p:cNvPr>
          <p:cNvGrpSpPr/>
          <p:nvPr/>
        </p:nvGrpSpPr>
        <p:grpSpPr>
          <a:xfrm>
            <a:off x="0" y="4123461"/>
            <a:ext cx="12192001" cy="2310496"/>
            <a:chOff x="-175848" y="4352544"/>
            <a:chExt cx="12367848" cy="2310496"/>
          </a:xfrm>
        </p:grpSpPr>
        <p:pic>
          <p:nvPicPr>
            <p:cNvPr id="5" name="图片 23">
              <a:extLst>
                <a:ext uri="{FF2B5EF4-FFF2-40B4-BE49-F238E27FC236}">
                  <a16:creationId xmlns:a16="http://schemas.microsoft.com/office/drawing/2014/main" id="{E8D6C13A-4A3E-41FC-9051-17E6F086C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 b="4538"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6" name="图片 24">
              <a:extLst>
                <a:ext uri="{FF2B5EF4-FFF2-40B4-BE49-F238E27FC236}">
                  <a16:creationId xmlns:a16="http://schemas.microsoft.com/office/drawing/2014/main" id="{B8683575-BD74-4B2D-8A03-963752159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 b="4233"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2C78BD-7C3F-4CE0-8C8B-6AC425F66244}"/>
              </a:ext>
            </a:extLst>
          </p:cNvPr>
          <p:cNvSpPr txBox="1"/>
          <p:nvPr/>
        </p:nvSpPr>
        <p:spPr>
          <a:xfrm>
            <a:off x="495365" y="2134374"/>
            <a:ext cx="11696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UTM Avo" panose="02040603050506020204" pitchFamily="18" charset="0"/>
              </a:rPr>
              <a:t>Cuốn lịch vừa giúp Bích biết năm tháng vừa trang trí cho bàn học của em.</a:t>
            </a:r>
            <a:endParaRPr lang="en-US" sz="3600" dirty="0">
              <a:latin typeface="UTM Avo" panose="02040603050506020204" pitchFamily="18" charset="0"/>
            </a:endParaRPr>
          </a:p>
        </p:txBody>
      </p: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B389695A-15BE-4251-8AFA-2573E3A09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6772C3FE-7A56-42E4-913B-7E2EDCCFF5E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3CD983E5-C732-423D-979F-9B8762601348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42C7F566-CEFC-4CDB-902B-66162F4425BA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Luyện đọc câu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5A3324-4780-43E8-81AE-2770EB6E2264}"/>
              </a:ext>
            </a:extLst>
          </p:cNvPr>
          <p:cNvCxnSpPr/>
          <p:nvPr/>
        </p:nvCxnSpPr>
        <p:spPr>
          <a:xfrm flipH="1">
            <a:off x="9438353" y="2088561"/>
            <a:ext cx="195309" cy="612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C81139FF-3C5A-4CFB-AF07-F97C5211C767}"/>
              </a:ext>
            </a:extLst>
          </p:cNvPr>
          <p:cNvSpPr/>
          <p:nvPr/>
        </p:nvSpPr>
        <p:spPr>
          <a:xfrm>
            <a:off x="368110" y="2087065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0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83">
            <a:extLst>
              <a:ext uri="{FF2B5EF4-FFF2-40B4-BE49-F238E27FC236}">
                <a16:creationId xmlns:a16="http://schemas.microsoft.com/office/drawing/2014/main" id="{07A600F5-9996-4F1A-9C9E-7A5DE36C9C04}"/>
              </a:ext>
            </a:extLst>
          </p:cNvPr>
          <p:cNvGrpSpPr/>
          <p:nvPr/>
        </p:nvGrpSpPr>
        <p:grpSpPr>
          <a:xfrm>
            <a:off x="0" y="5338378"/>
            <a:ext cx="12203723" cy="1123362"/>
            <a:chOff x="-17585" y="5729324"/>
            <a:chExt cx="12203723" cy="1123362"/>
          </a:xfrm>
        </p:grpSpPr>
        <p:pic>
          <p:nvPicPr>
            <p:cNvPr id="7" name="图片 84">
              <a:extLst>
                <a:ext uri="{FF2B5EF4-FFF2-40B4-BE49-F238E27FC236}">
                  <a16:creationId xmlns:a16="http://schemas.microsoft.com/office/drawing/2014/main" id="{E2F2438D-7965-4947-A07D-5D696272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85">
              <a:extLst>
                <a:ext uri="{FF2B5EF4-FFF2-40B4-BE49-F238E27FC236}">
                  <a16:creationId xmlns:a16="http://schemas.microsoft.com/office/drawing/2014/main" id="{670434C3-BF57-41BB-AE76-5943FB30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3FD4E92-4EA6-4093-B1F8-5E577EC06F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4" t="7099" r="3774" b="55621"/>
          <a:stretch/>
        </p:blipFill>
        <p:spPr>
          <a:xfrm>
            <a:off x="0" y="682171"/>
            <a:ext cx="12131219" cy="4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B389695A-15BE-4251-8AFA-2573E3A09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6772C3FE-7A56-42E4-913B-7E2EDCCFF5E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3CD983E5-C732-423D-979F-9B8762601348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42C7F566-CEFC-4CDB-902B-66162F4425BA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Tìm hiểu bài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06D77A1-460D-4D86-BEF7-9CCB57F6E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9818" b="10504"/>
          <a:stretch/>
        </p:blipFill>
        <p:spPr>
          <a:xfrm>
            <a:off x="333828" y="1082328"/>
            <a:ext cx="10405366" cy="3164114"/>
          </a:xfrm>
          <a:prstGeom prst="rect">
            <a:avLst/>
          </a:prstGeom>
        </p:spPr>
      </p:pic>
      <p:pic>
        <p:nvPicPr>
          <p:cNvPr id="3076" name="Picture 4" descr="The Best Ha Long Bay, North Viet Nam - viettravelland">
            <a:extLst>
              <a:ext uri="{FF2B5EF4-FFF2-40B4-BE49-F238E27FC236}">
                <a16:creationId xmlns:a16="http://schemas.microsoft.com/office/drawing/2014/main" id="{33D6A04F-8D52-47E1-A6CB-A16DF019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13" y="4246441"/>
            <a:ext cx="3064164" cy="19151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Cute Princess Girl Penguin Cartoon Wall Clock Silent Movement Nursery  Bedroom Kids Room Wall Art Decor Color Printed Wall Watch|Wall Clocks| -  AliExpress">
            <a:extLst>
              <a:ext uri="{FF2B5EF4-FFF2-40B4-BE49-F238E27FC236}">
                <a16:creationId xmlns:a16="http://schemas.microsoft.com/office/drawing/2014/main" id="{D0D7F724-66D4-4D9B-B9C2-981E8166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000" y1="49300" x2="50000" y2="49300"/>
                        <a14:foregroundMark x1="53600" y1="33900" x2="45100" y2="38100"/>
                        <a14:foregroundMark x1="45100" y1="38100" x2="34400" y2="55600"/>
                        <a14:foregroundMark x1="34400" y1="55600" x2="43700" y2="66000"/>
                        <a14:foregroundMark x1="43700" y1="66000" x2="58100" y2="62000"/>
                        <a14:foregroundMark x1="58100" y1="62000" x2="58000" y2="39600"/>
                        <a14:foregroundMark x1="58000" y1="39600" x2="53000" y2="33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42" y="4263687"/>
            <a:ext cx="2351970" cy="23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 on Manualidades unicornio">
            <a:extLst>
              <a:ext uri="{FF2B5EF4-FFF2-40B4-BE49-F238E27FC236}">
                <a16:creationId xmlns:a16="http://schemas.microsoft.com/office/drawing/2014/main" id="{2139FD11-8F7F-4B66-B0DB-C13516D6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4" b="89936" l="9904" r="92652">
                        <a14:foregroundMark x1="25399" y1="34185" x2="25399" y2="34185"/>
                        <a14:foregroundMark x1="24760" y1="24121" x2="24760" y2="24121"/>
                        <a14:foregroundMark x1="14217" y1="22364" x2="14217" y2="22364"/>
                        <a14:foregroundMark x1="34665" y1="17572" x2="34665" y2="17572"/>
                        <a14:foregroundMark x1="70128" y1="24601" x2="70128" y2="24601"/>
                        <a14:foregroundMark x1="35463" y1="12620" x2="35463" y2="12620"/>
                        <a14:foregroundMark x1="70128" y1="23642" x2="70128" y2="26038"/>
                        <a14:foregroundMark x1="78275" y1="30990" x2="77955" y2="34185"/>
                        <a14:foregroundMark x1="88019" y1="27955" x2="88978" y2="29553"/>
                        <a14:foregroundMark x1="92652" y1="42173" x2="92652" y2="43610"/>
                        <a14:foregroundMark x1="9904" y1="47764" x2="9904" y2="45847"/>
                        <a14:foregroundMark x1="31789" y1="41214" x2="25879" y2="45367"/>
                        <a14:foregroundMark x1="48722" y1="38818" x2="46805" y2="39776"/>
                        <a14:foregroundMark x1="58786" y1="38498" x2="59425" y2="39936"/>
                        <a14:foregroundMark x1="49201" y1="61342" x2="51917" y2="60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5" y="2850177"/>
            <a:ext cx="3765480" cy="37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8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Times New Roman</vt:lpstr>
      <vt:lpstr>UTM Avo</vt:lpstr>
      <vt:lpstr>方正静蕾简体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2022-01-18T15:17:57Z</dcterms:created>
  <dcterms:modified xsi:type="dcterms:W3CDTF">2022-01-18T15:18:18Z</dcterms:modified>
</cp:coreProperties>
</file>