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9.2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6.77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7.4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7.92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8.40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24575,'0'1'0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8.7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9.03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24575,'0'-1'0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9.36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40 24575,'0'-1'0,"0"-3"0</inkml:trace>
  <inkml:trace contextRef="#ctx0" brushRef="#br0" timeOffset="1">14 1 24575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9.70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0.38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0.70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24575,'0'1'0,"0"2"0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44.9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24575,'-1'0'0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1.03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23 1 24575,'0'1'0,"0"1"0,0 2 0,-1 3 0,-3-1 0,0 0 0,0 1 0,1 0 0,0-1 0,0 0-8191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1.38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1.71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2.05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2.37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30 24575,'0'-2'0,"2"0"0,1-3 0,0-1-8191</inkml:trace>
  <inkml:trace contextRef="#ctx0" brushRef="#br0" timeOffset="1">20 3 24575,'0'-1'0,"1"0"0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25.73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79 0 24575,'-1'7'0,"0"1"0,-1-1 0,1 0 0,-1 0 0,-1 0 0,-4 11 0,-9 27 0,4 0 120,12-43-207,-1 0-1,0 1 1,0-1 0,0 0-1,-1 0 1,1 0 0,0 0-1,-1 0 1,1 0-1,-1-1 1,0 1 0,1 0-1,-1-1 1,0 1 0,0-1-1,-4 2 1,1-1-6739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4.2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4.5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4.9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5.4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58.1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6.0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3.8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5.4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6.6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7.2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8.1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0.9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1.9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3.1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4.1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20.97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84 119 24575,'0'-2'0,"0"1"0,1-1 0,-1 0 0,0 1 0,1-1 0,-1 1 0,1-1 0,0 0 0,-1 1 0,1-1 0,0 1 0,0 0 0,0-1 0,2-1 0,4 2 0,-4 18 0,-4-13 0,1 0 0,-1 0 0,0 0 0,0-1 0,0 1 0,0 0 0,-1-1 0,1 1 0,-1 0 0,0-1 0,0 0 0,0 0 0,-1 1 0,1-1 0,-5 3 0,1 2 0,40-31 0,-8-6 0,-13 14 0,-17 22 0,-24 46 0,35-68 0,-7 12 0,1 0 0,0 0 0,0 0 0,1 1 0,-1-1 0,0 0 0,1 1 0,0-1 0,0 1 0,0-1 0,0 1 0,0 0 0,0 0 0,0 0 0,1 0 0,-1 0 0,1 0 0,-1 1 0,1-1 0,0 1 0,4-2 0,-7 3 0,0 0 0,0 0 0,0 0 0,0 0 0,1 0 0,-1 0 0,0 0 0,0 0 0,0 0 0,0 0 0,1 0 0,-1 0 0,0 0 0,0 0 0,0 0 0,0 1 0,1-1 0,-1 0 0,0 0 0,0 0 0,0 0 0,0 0 0,0 0 0,1 0 0,-1 1 0,0-1 0,0 0 0,0 0 0,0 0 0,0 0 0,0 0 0,0 1 0,0-1 0,0 0 0,0 0 0,0 0 0,0 0 0,1 1 0,-1-1 0,0 0 0,0 0 0,0 0 0,0 0 0,0 1 0,-1-1 0,1 0 0,0 0 0,0 0 0,-3 15 0,-8 12 0,-6 6 0,12-21 0,-1-1 0,0 0 0,-1 0 0,0-1 0,-9 11 0,16-21 0,0 0 0,0 0 0,0 0 0,0 0 0,0 1 0,0-1 0,0 0 0,0 0 0,0 0 0,0 0 0,0 1 0,0-1 0,0 0 0,0 0 0,0 0 0,0 0 0,0 0 0,0 1 0,0-1 0,0 0 0,-1 0 0,1 0 0,0 0 0,0 0 0,0 0 0,0 0 0,0 0 0,0 1 0,-1-1 0,1 0 0,0 0 0,0 0 0,0 0 0,0 0 0,0 0 0,-1 0 0,1 0 0,0 0 0,0 0 0,0 0 0,0 0 0,-1 0 0,1 0 0,0 0 0,0 0 0,0 0 0,0 0 0,-1 0 0,1 0 0,0 0 0,0 0 0,0 0 0,0-1 0,0 1 0,0 0 0,-1 0 0,1 0 0,0 0 0,0 0 0,0 0 0,0 0 0,0-1 0,0 1 0,0 0 0,0 0 0,-1 0 0,5-16 0,10-19 0,-5 19 0,-7 12 0,1 0 0,-1-1 0,1 0 0,-1 1 0,0-1 0,1-9 0,-37 63 0,23-37 0,12-28 0,11-28 0,3 17 0,-12 27 0,-8 17 0,-8 12 0,9-27 0,7-19 0,0 4 0,1 0 0,0 0 0,1 1 0,0-1 0,8-12 0,-24 51 0,10-21 0,0-1 0,0 0 0,-1 1 0,0-1 0,0 0 0,0 0 0,0 0 0,-1 0 0,1 0 0,-1-1 0,0 1 0,-4 2 0,7-9 0,-1-1 0,1 0 0,-1 0 0,1 1 0,0-1 0,1 0 0,-1 0 0,0 1 0,1-1 0,1-4 0,25-40 0,-22 42 0,-18 30 0,-52 86 0,55-87 0,22-38 0,-10 12 0,0-1 0,1 0 0,-1 1 0,1 0 0,0-1 0,0 1 0,0 0 0,7-4 0,-10 7 0,0 1 0,1-1 0,-1 1 0,0-1 0,1 0 0,-1 1 0,0-1 0,1 1 0,-1-1 0,0 1 0,0-1 0,1 1 0,-1-1 0,0 1 0,0-1 0,0 1 0,0-1 0,0 1 0,0-1 0,0 1 0,0-1 0,0 1 0,0 0 0,0-1 0,0 1 0,0-1 0,0 1 0,-1-1 0,1 1 0,0-1 0,0 1 0,-1-1 0,0 1 0,-1 2 0,5-17 0,48-107 0,-35 83 0,-10 31 0,-10 25 0,-2 0 0,-2 0 0,0 0 0,-1-1 0,-1 0 0,-23 30 0,-14 23 0,40-58 0,4-9 0,1 0 0,0 0 0,0 0 0,1 0 0,-1 0 0,1 1 0,-1-1 0,0 6 0,29-42 0,54-142 0,-71 161-1365,-3 8-5461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4.7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31.01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101 1 24575,'-3'2'0,"0"1"0,1 0 0,0-1 0,0 1 0,0 1 0,0-1 0,0 0 0,0 0 0,1 1 0,0-1 0,-1 0 0,2 1 0,-2 4 0,-2 2 0,-60 117 0,60-125-92,2-10 284,2-16-1134,0 22 419,0-4-6303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7:18.38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24575,'0'6'0,"0"2"-8191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3.83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4.22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4.62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5.2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6.08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C5AD7-6535-4436-BFD8-38AD0ADEA79A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ABEB9-0D80-4C1C-88B6-46C6F5C6D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7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774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989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8856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081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3868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5185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253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6E2A-90C0-42A0-B0D6-19D581E16BB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EBBE-197F-44CB-992F-AA6AB1BF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6E2A-90C0-42A0-B0D6-19D581E16BB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EBBE-197F-44CB-992F-AA6AB1BF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6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6E2A-90C0-42A0-B0D6-19D581E16BB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EBBE-197F-44CB-992F-AA6AB1BF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96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6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24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6E2A-90C0-42A0-B0D6-19D581E16BB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EBBE-197F-44CB-992F-AA6AB1BF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1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6E2A-90C0-42A0-B0D6-19D581E16BB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EBBE-197F-44CB-992F-AA6AB1BF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00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6E2A-90C0-42A0-B0D6-19D581E16BB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EBBE-197F-44CB-992F-AA6AB1BF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0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6E2A-90C0-42A0-B0D6-19D581E16BB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EBBE-197F-44CB-992F-AA6AB1BF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50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6E2A-90C0-42A0-B0D6-19D581E16BB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EBBE-197F-44CB-992F-AA6AB1BF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7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6E2A-90C0-42A0-B0D6-19D581E16BB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EBBE-197F-44CB-992F-AA6AB1BF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3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6E2A-90C0-42A0-B0D6-19D581E16BB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EBBE-197F-44CB-992F-AA6AB1BF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5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6E2A-90C0-42A0-B0D6-19D581E16BB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EEBBE-197F-44CB-992F-AA6AB1BF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20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26E2A-90C0-42A0-B0D6-19D581E16BB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EEBBE-197F-44CB-992F-AA6AB1BFC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7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.xml"/><Relationship Id="rId18" Type="http://schemas.openxmlformats.org/officeDocument/2006/relationships/customXml" Target="../ink/ink13.xml"/><Relationship Id="rId26" Type="http://schemas.openxmlformats.org/officeDocument/2006/relationships/image" Target="../media/image76.png"/><Relationship Id="rId39" Type="http://schemas.openxmlformats.org/officeDocument/2006/relationships/customXml" Target="../ink/ink29.xml"/><Relationship Id="rId3" Type="http://schemas.openxmlformats.org/officeDocument/2006/relationships/customXml" Target="../ink/ink1.xml"/><Relationship Id="rId21" Type="http://schemas.openxmlformats.org/officeDocument/2006/relationships/customXml" Target="../ink/ink16.xml"/><Relationship Id="rId34" Type="http://schemas.openxmlformats.org/officeDocument/2006/relationships/customXml" Target="../ink/ink25.xml"/><Relationship Id="rId42" Type="http://schemas.openxmlformats.org/officeDocument/2006/relationships/customXml" Target="../ink/ink32.xml"/><Relationship Id="rId47" Type="http://schemas.openxmlformats.org/officeDocument/2006/relationships/customXml" Target="../ink/ink37.xml"/><Relationship Id="rId50" Type="http://schemas.openxmlformats.org/officeDocument/2006/relationships/customXml" Target="../ink/ink40.xml"/><Relationship Id="rId7" Type="http://schemas.openxmlformats.org/officeDocument/2006/relationships/customXml" Target="../ink/ink4.xml"/><Relationship Id="rId12" Type="http://schemas.openxmlformats.org/officeDocument/2006/relationships/customXml" Target="../ink/ink7.xml"/><Relationship Id="rId17" Type="http://schemas.openxmlformats.org/officeDocument/2006/relationships/customXml" Target="../ink/ink12.xml"/><Relationship Id="rId25" Type="http://schemas.openxmlformats.org/officeDocument/2006/relationships/customXml" Target="../ink/ink19.xml"/><Relationship Id="rId33" Type="http://schemas.openxmlformats.org/officeDocument/2006/relationships/image" Target="../media/image78.png"/><Relationship Id="rId38" Type="http://schemas.openxmlformats.org/officeDocument/2006/relationships/customXml" Target="../ink/ink28.xml"/><Relationship Id="rId46" Type="http://schemas.openxmlformats.org/officeDocument/2006/relationships/customXml" Target="../ink/ink36.xml"/><Relationship Id="rId2" Type="http://schemas.openxmlformats.org/officeDocument/2006/relationships/image" Target="../media/image30.png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29" Type="http://schemas.openxmlformats.org/officeDocument/2006/relationships/customXml" Target="../ink/ink21.xml"/><Relationship Id="rId41" Type="http://schemas.openxmlformats.org/officeDocument/2006/relationships/customXml" Target="../ink/ink31.xml"/><Relationship Id="rId54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11" Type="http://schemas.openxmlformats.org/officeDocument/2006/relationships/customXml" Target="../ink/ink6.xml"/><Relationship Id="rId24" Type="http://schemas.openxmlformats.org/officeDocument/2006/relationships/customXml" Target="../ink/ink18.xml"/><Relationship Id="rId32" Type="http://schemas.openxmlformats.org/officeDocument/2006/relationships/customXml" Target="../ink/ink24.xml"/><Relationship Id="rId37" Type="http://schemas.openxmlformats.org/officeDocument/2006/relationships/customXml" Target="../ink/ink27.xml"/><Relationship Id="rId40" Type="http://schemas.openxmlformats.org/officeDocument/2006/relationships/customXml" Target="../ink/ink30.xml"/><Relationship Id="rId45" Type="http://schemas.openxmlformats.org/officeDocument/2006/relationships/customXml" Target="../ink/ink35.xml"/><Relationship Id="rId53" Type="http://schemas.openxmlformats.org/officeDocument/2006/relationships/customXml" Target="../ink/ink42.xml"/><Relationship Id="rId5" Type="http://schemas.openxmlformats.org/officeDocument/2006/relationships/customXml" Target="../ink/ink2.xml"/><Relationship Id="rId15" Type="http://schemas.openxmlformats.org/officeDocument/2006/relationships/customXml" Target="../ink/ink10.xml"/><Relationship Id="rId23" Type="http://schemas.openxmlformats.org/officeDocument/2006/relationships/customXml" Target="../ink/ink17.xml"/><Relationship Id="rId28" Type="http://schemas.openxmlformats.org/officeDocument/2006/relationships/image" Target="../media/image77.png"/><Relationship Id="rId36" Type="http://schemas.openxmlformats.org/officeDocument/2006/relationships/customXml" Target="../ink/ink26.xml"/><Relationship Id="rId49" Type="http://schemas.openxmlformats.org/officeDocument/2006/relationships/customXml" Target="../ink/ink39.xml"/><Relationship Id="rId10" Type="http://schemas.openxmlformats.org/officeDocument/2006/relationships/image" Target="../media/image74.png"/><Relationship Id="rId19" Type="http://schemas.openxmlformats.org/officeDocument/2006/relationships/customXml" Target="../ink/ink14.xml"/><Relationship Id="rId31" Type="http://schemas.openxmlformats.org/officeDocument/2006/relationships/customXml" Target="../ink/ink23.xml"/><Relationship Id="rId44" Type="http://schemas.openxmlformats.org/officeDocument/2006/relationships/customXml" Target="../ink/ink34.xml"/><Relationship Id="rId52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image" Target="../media/image75.png"/><Relationship Id="rId27" Type="http://schemas.openxmlformats.org/officeDocument/2006/relationships/customXml" Target="../ink/ink20.xml"/><Relationship Id="rId30" Type="http://schemas.openxmlformats.org/officeDocument/2006/relationships/customXml" Target="../ink/ink22.xml"/><Relationship Id="rId35" Type="http://schemas.openxmlformats.org/officeDocument/2006/relationships/image" Target="../media/image79.png"/><Relationship Id="rId43" Type="http://schemas.openxmlformats.org/officeDocument/2006/relationships/customXml" Target="../ink/ink33.xml"/><Relationship Id="rId48" Type="http://schemas.openxmlformats.org/officeDocument/2006/relationships/customXml" Target="../ink/ink38.xml"/><Relationship Id="rId8" Type="http://schemas.openxmlformats.org/officeDocument/2006/relationships/image" Target="../media/image73.png"/><Relationship Id="rId51" Type="http://schemas.openxmlformats.org/officeDocument/2006/relationships/customXml" Target="../ink/ink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81721" y="2667475"/>
              <a:ext cx="1314030" cy="229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96: inh - ich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1681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02DD5-C792-4DCE-8073-3A1E5B534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37866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289077" y="1743005"/>
            <a:ext cx="24226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207A1-CA9F-47BD-80E3-D9A148342DB9}"/>
              </a:ext>
            </a:extLst>
          </p:cNvPr>
          <p:cNvSpPr txBox="1"/>
          <p:nvPr/>
        </p:nvSpPr>
        <p:spPr>
          <a:xfrm>
            <a:off x="6523856" y="1743005"/>
            <a:ext cx="22296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5A98009-76B2-4A6A-99EB-2D8131006083}"/>
                  </a:ext>
                </a:extLst>
              </p14:cNvPr>
              <p14:cNvContentPartPr/>
              <p14:nvPr/>
            </p14:nvContentPartPr>
            <p14:xfrm>
              <a:off x="2901725" y="2771415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5A98009-76B2-4A6A-99EB-2D81310060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2725" y="276277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8BE29E8-1DA2-4F0E-8414-B2C6BDEBDA52}"/>
                  </a:ext>
                </a:extLst>
              </p14:cNvPr>
              <p14:cNvContentPartPr/>
              <p14:nvPr/>
            </p14:nvContentPartPr>
            <p14:xfrm>
              <a:off x="4114268" y="2716853"/>
              <a:ext cx="72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8BE29E8-1DA2-4F0E-8414-B2C6BDEBDA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5268" y="2707853"/>
                <a:ext cx="18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9121B28-53BB-4002-A224-51E9808A3DAA}"/>
                  </a:ext>
                </a:extLst>
              </p14:cNvPr>
              <p14:cNvContentPartPr/>
              <p14:nvPr/>
            </p14:nvContentPartPr>
            <p14:xfrm>
              <a:off x="7138849" y="276213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9121B28-53BB-4002-A224-51E9808A3D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29849" y="27531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EFEDA3F-255E-4C44-9DF9-B03073210106}"/>
                  </a:ext>
                </a:extLst>
              </p14:cNvPr>
              <p14:cNvContentPartPr/>
              <p14:nvPr/>
            </p14:nvContentPartPr>
            <p14:xfrm>
              <a:off x="7115809" y="2714610"/>
              <a:ext cx="60840" cy="97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EFEDA3F-255E-4C44-9DF9-B030732101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11489" y="2710290"/>
                <a:ext cx="69480" cy="10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4EF18DA2-7DBE-4BE7-A3BF-CBAF8352C2DE}"/>
              </a:ext>
            </a:extLst>
          </p:cNvPr>
          <p:cNvGrpSpPr/>
          <p:nvPr/>
        </p:nvGrpSpPr>
        <p:grpSpPr>
          <a:xfrm>
            <a:off x="7108335" y="2738370"/>
            <a:ext cx="47434" cy="67320"/>
            <a:chOff x="7108335" y="2738370"/>
            <a:chExt cx="47434" cy="6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867E159-797E-4740-BE2C-49D2D685CA0C}"/>
                    </a:ext>
                  </a:extLst>
                </p14:cNvPr>
                <p14:cNvContentPartPr/>
                <p14:nvPr/>
              </p14:nvContentPartPr>
              <p14:xfrm>
                <a:off x="7143529" y="2766810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867E159-797E-4740-BE2C-49D2D685CA0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9209" y="276249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263627D-DE98-4B29-BB54-425436DEDC9C}"/>
                    </a:ext>
                  </a:extLst>
                </p14:cNvPr>
                <p14:cNvContentPartPr/>
                <p14:nvPr/>
              </p14:nvContentPartPr>
              <p14:xfrm>
                <a:off x="7143529" y="2754930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263627D-DE98-4B29-BB54-425436DEDC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9209" y="275061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0FC204E-1F5E-4D8D-BD59-BCD4DDA6085F}"/>
                    </a:ext>
                  </a:extLst>
                </p14:cNvPr>
                <p14:cNvContentPartPr/>
                <p14:nvPr/>
              </p14:nvContentPartPr>
              <p14:xfrm>
                <a:off x="7143529" y="2743050"/>
                <a:ext cx="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0FC204E-1F5E-4D8D-BD59-BCD4DDA6085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9209" y="273873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F067025-1AEE-439E-80A8-F44BF5A71F0D}"/>
                    </a:ext>
                  </a:extLst>
                </p14:cNvPr>
                <p14:cNvContentPartPr/>
                <p14:nvPr/>
              </p14:nvContentPartPr>
              <p14:xfrm>
                <a:off x="7138849" y="2743050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F067025-1AEE-439E-80A8-F44BF5A71F0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4529" y="273873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2523B9A-5978-4DBA-A0B6-9A1628D98959}"/>
                    </a:ext>
                  </a:extLst>
                </p14:cNvPr>
                <p14:cNvContentPartPr/>
                <p14:nvPr/>
              </p14:nvContentPartPr>
              <p14:xfrm>
                <a:off x="7136329" y="2747730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2523B9A-5978-4DBA-A0B6-9A1628D9895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2009" y="274341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0DB0D45-04EF-45F5-BBB3-AF3234F1653B}"/>
                    </a:ext>
                  </a:extLst>
                </p14:cNvPr>
                <p14:cNvContentPartPr/>
                <p14:nvPr/>
              </p14:nvContentPartPr>
              <p14:xfrm>
                <a:off x="7136329" y="2754930"/>
                <a:ext cx="36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0DB0D45-04EF-45F5-BBB3-AF3234F1653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2009" y="275061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A89874D-8817-411D-B042-51DC269E899D}"/>
                    </a:ext>
                  </a:extLst>
                </p14:cNvPr>
                <p14:cNvContentPartPr/>
                <p14:nvPr/>
              </p14:nvContentPartPr>
              <p14:xfrm>
                <a:off x="7131649" y="2754930"/>
                <a:ext cx="36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A89874D-8817-411D-B042-51DC269E899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7329" y="275061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59EC22E-9978-450F-89E1-3230FA82F70E}"/>
                    </a:ext>
                  </a:extLst>
                </p14:cNvPr>
                <p14:cNvContentPartPr/>
                <p14:nvPr/>
              </p14:nvContentPartPr>
              <p14:xfrm>
                <a:off x="7129129" y="2766810"/>
                <a:ext cx="36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59EC22E-9978-450F-89E1-3230FA82F70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4809" y="276249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126DBDA-0A7F-44EC-8333-91840EF62235}"/>
                    </a:ext>
                  </a:extLst>
                </p14:cNvPr>
                <p14:cNvContentPartPr/>
                <p14:nvPr/>
              </p14:nvContentPartPr>
              <p14:xfrm>
                <a:off x="7129129" y="2774010"/>
                <a:ext cx="360" cy="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126DBDA-0A7F-44EC-8333-91840EF6223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4809" y="2769690"/>
                  <a:ext cx="9000" cy="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6AAFEAD-1502-47B1-9A8F-EFCF17C1BC01}"/>
                    </a:ext>
                  </a:extLst>
                </p14:cNvPr>
                <p14:cNvContentPartPr/>
                <p14:nvPr/>
              </p14:nvContentPartPr>
              <p14:xfrm>
                <a:off x="7143529" y="2776170"/>
                <a:ext cx="3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6AAFEAD-1502-47B1-9A8F-EFCF17C1BC0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9209" y="277185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7CF178B-CCE5-4CA3-890A-E7903692ACC7}"/>
                    </a:ext>
                  </a:extLst>
                </p14:cNvPr>
                <p14:cNvContentPartPr/>
                <p14:nvPr/>
              </p14:nvContentPartPr>
              <p14:xfrm>
                <a:off x="7148209" y="2773650"/>
                <a:ext cx="360" cy="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7CF178B-CCE5-4CA3-890A-E7903692ACC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43889" y="2769330"/>
                  <a:ext cx="9000" cy="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8BB0D53-D3FC-467B-83CF-368FD47E0970}"/>
                    </a:ext>
                  </a:extLst>
                </p14:cNvPr>
                <p14:cNvContentPartPr/>
                <p14:nvPr/>
              </p14:nvContentPartPr>
              <p14:xfrm>
                <a:off x="7148209" y="2752410"/>
                <a:ext cx="5040" cy="14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8BB0D53-D3FC-467B-83CF-368FD47E097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143889" y="2748090"/>
                  <a:ext cx="136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DF124E0-14F5-4A9A-BAA8-A9420F5295F8}"/>
                    </a:ext>
                  </a:extLst>
                </p14:cNvPr>
                <p14:cNvContentPartPr/>
                <p14:nvPr/>
              </p14:nvContentPartPr>
              <p14:xfrm>
                <a:off x="7153249" y="2752410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DF124E0-14F5-4A9A-BAA8-A9420F5295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48929" y="274809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1AFF572-4277-4CF5-83E6-4564E7DB4CA7}"/>
                    </a:ext>
                  </a:extLst>
                </p14:cNvPr>
                <p14:cNvContentPartPr/>
                <p14:nvPr/>
              </p14:nvContentPartPr>
              <p14:xfrm>
                <a:off x="7155409" y="2743050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1AFF572-4277-4CF5-83E6-4564E7DB4CA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51089" y="273873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9D3CC31-8E90-4E55-A8E2-A825F3B35444}"/>
                    </a:ext>
                  </a:extLst>
                </p14:cNvPr>
                <p14:cNvContentPartPr/>
                <p14:nvPr/>
              </p14:nvContentPartPr>
              <p14:xfrm>
                <a:off x="7153249" y="2750250"/>
                <a:ext cx="360" cy="1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9D3CC31-8E90-4E55-A8E2-A825F3B3544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48929" y="2745930"/>
                  <a:ext cx="9000" cy="1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C8734E6-4A94-44FB-A56F-52F87D4D6B97}"/>
                    </a:ext>
                  </a:extLst>
                </p14:cNvPr>
                <p14:cNvContentPartPr/>
                <p14:nvPr/>
              </p14:nvContentPartPr>
              <p14:xfrm>
                <a:off x="7142449" y="2759610"/>
                <a:ext cx="8280" cy="190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C8734E6-4A94-44FB-A56F-52F87D4D6B9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138129" y="2755290"/>
                  <a:ext cx="169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22DD556-B00C-40FE-9F54-4D1E68E9262F}"/>
                    </a:ext>
                  </a:extLst>
                </p14:cNvPr>
                <p14:cNvContentPartPr/>
                <p14:nvPr/>
              </p14:nvContentPartPr>
              <p14:xfrm>
                <a:off x="7141009" y="2781210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22DD556-B00C-40FE-9F54-4D1E68E9262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6689" y="277689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2AA3DAB-864D-4C67-A791-C262ABF62593}"/>
                    </a:ext>
                  </a:extLst>
                </p14:cNvPr>
                <p14:cNvContentPartPr/>
                <p14:nvPr/>
              </p14:nvContentPartPr>
              <p14:xfrm>
                <a:off x="7134169" y="2776170"/>
                <a:ext cx="3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2AA3DAB-864D-4C67-A791-C262ABF6259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9849" y="277185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CB83A3C-F93E-4637-9B31-BD141A0D42D0}"/>
                    </a:ext>
                  </a:extLst>
                </p14:cNvPr>
                <p14:cNvContentPartPr/>
                <p14:nvPr/>
              </p14:nvContentPartPr>
              <p14:xfrm>
                <a:off x="7134169" y="2776170"/>
                <a:ext cx="36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CB83A3C-F93E-4637-9B31-BD141A0D42D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9849" y="277185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02C0E25-D317-4499-B948-D59D6FD82430}"/>
                    </a:ext>
                  </a:extLst>
                </p14:cNvPr>
                <p14:cNvContentPartPr/>
                <p14:nvPr/>
              </p14:nvContentPartPr>
              <p14:xfrm>
                <a:off x="7134169" y="2761050"/>
                <a:ext cx="7920" cy="10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02C0E25-D317-4499-B948-D59D6FD8243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29849" y="2756730"/>
                  <a:ext cx="1656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3C6421E-D9AC-4712-8663-8F250AADA071}"/>
                    </a:ext>
                  </a:extLst>
                </p14:cNvPr>
                <p14:cNvContentPartPr/>
                <p14:nvPr/>
              </p14:nvContentPartPr>
              <p14:xfrm>
                <a:off x="7108335" y="2738370"/>
                <a:ext cx="28440" cy="673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3C6421E-D9AC-4712-8663-8F250AADA07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104015" y="2734050"/>
                  <a:ext cx="37080" cy="7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31A02EA-A183-43FD-B6AD-A7547D2EED93}"/>
              </a:ext>
            </a:extLst>
          </p:cNvPr>
          <p:cNvGrpSpPr/>
          <p:nvPr/>
        </p:nvGrpSpPr>
        <p:grpSpPr>
          <a:xfrm>
            <a:off x="2890309" y="2709570"/>
            <a:ext cx="43702" cy="76763"/>
            <a:chOff x="2890309" y="2709570"/>
            <a:chExt cx="43702" cy="7676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203507F-2595-42A6-B0CF-4CE77C4EAC10}"/>
                    </a:ext>
                  </a:extLst>
                </p14:cNvPr>
                <p14:cNvContentPartPr/>
                <p14:nvPr/>
              </p14:nvContentPartPr>
              <p14:xfrm>
                <a:off x="2914325" y="2768535"/>
                <a:ext cx="36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203507F-2595-42A6-B0CF-4CE77C4EAC1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595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50CA214-DAE6-4E41-B41C-B0DFFFFAD041}"/>
                    </a:ext>
                  </a:extLst>
                </p14:cNvPr>
                <p14:cNvContentPartPr/>
                <p14:nvPr/>
              </p14:nvContentPartPr>
              <p14:xfrm>
                <a:off x="2914325" y="2765295"/>
                <a:ext cx="3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50CA214-DAE6-4E41-B41C-B0DFFFFAD04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5629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059A15C-7A08-43FA-ACAE-C76B49A24757}"/>
                    </a:ext>
                  </a:extLst>
                </p14:cNvPr>
                <p14:cNvContentPartPr/>
                <p14:nvPr/>
              </p14:nvContentPartPr>
              <p14:xfrm>
                <a:off x="2914325" y="275557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059A15C-7A08-43FA-ACAE-C76B49A2475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469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B751796-F61F-4412-9723-1598A0BF331F}"/>
                    </a:ext>
                  </a:extLst>
                </p14:cNvPr>
                <p14:cNvContentPartPr/>
                <p14:nvPr/>
              </p14:nvContentPartPr>
              <p14:xfrm>
                <a:off x="2914325" y="274945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B751796-F61F-4412-9723-1598A0BF331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404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944A4F1-045C-4C6A-B80E-C812A7A1F234}"/>
                    </a:ext>
                  </a:extLst>
                </p14:cNvPr>
                <p14:cNvContentPartPr/>
                <p14:nvPr/>
              </p14:nvContentPartPr>
              <p14:xfrm>
                <a:off x="2914325" y="2736495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944A4F1-045C-4C6A-B80E-C812A7A1F23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278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C47A5AC-8D76-4F53-9F37-3611840B2759}"/>
                    </a:ext>
                  </a:extLst>
                </p14:cNvPr>
                <p14:cNvContentPartPr/>
                <p14:nvPr/>
              </p14:nvContentPartPr>
              <p14:xfrm>
                <a:off x="2904851" y="2749973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C47A5AC-8D76-4F53-9F37-3611840B275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6211" y="27413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E55032E-8C6E-4906-989E-4EB64EC74A08}"/>
                    </a:ext>
                  </a:extLst>
                </p14:cNvPr>
                <p14:cNvContentPartPr/>
                <p14:nvPr/>
              </p14:nvContentPartPr>
              <p14:xfrm>
                <a:off x="2900171" y="2757173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E55032E-8C6E-4906-989E-4EB64EC74A0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1531" y="27485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5C96993-77F4-48B7-BB81-118B29778CD5}"/>
                    </a:ext>
                  </a:extLst>
                </p14:cNvPr>
                <p14:cNvContentPartPr/>
                <p14:nvPr/>
              </p14:nvContentPartPr>
              <p14:xfrm>
                <a:off x="2916731" y="2764373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5C96993-77F4-48B7-BB81-118B29778CD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8091" y="27557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4516EA7-B742-48AF-9F7C-0F9D38401CEC}"/>
                    </a:ext>
                  </a:extLst>
                </p14:cNvPr>
                <p14:cNvContentPartPr/>
                <p14:nvPr/>
              </p14:nvContentPartPr>
              <p14:xfrm>
                <a:off x="2926451" y="2762213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4516EA7-B742-48AF-9F7C-0F9D38401CE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17451" y="27532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F9AE48B-6587-4138-B85E-ED966EE89FA3}"/>
                    </a:ext>
                  </a:extLst>
                </p14:cNvPr>
                <p14:cNvContentPartPr/>
                <p14:nvPr/>
              </p14:nvContentPartPr>
              <p14:xfrm>
                <a:off x="2933651" y="2757173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F9AE48B-6587-4138-B85E-ED966EE89FA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24651" y="27485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3339498-3928-4991-8326-96124A5E0A82}"/>
                    </a:ext>
                  </a:extLst>
                </p14:cNvPr>
                <p14:cNvContentPartPr/>
                <p14:nvPr/>
              </p14:nvContentPartPr>
              <p14:xfrm>
                <a:off x="2916731" y="2780933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3339498-3928-4991-8326-96124A5E0A8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8091" y="277229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A16F018-303A-4798-9DF7-93ECCC997F22}"/>
                    </a:ext>
                  </a:extLst>
                </p14:cNvPr>
                <p14:cNvContentPartPr/>
                <p14:nvPr/>
              </p14:nvContentPartPr>
              <p14:xfrm>
                <a:off x="2923931" y="2771573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A16F018-303A-4798-9DF7-93ECCC997F2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15291" y="27625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6AC8577-1C94-4B04-A920-BC55EEC1AB99}"/>
                    </a:ext>
                  </a:extLst>
                </p14:cNvPr>
                <p14:cNvContentPartPr/>
                <p14:nvPr/>
              </p14:nvContentPartPr>
              <p14:xfrm>
                <a:off x="2931131" y="2771573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6AC8577-1C94-4B04-A920-BC55EEC1AB9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22491" y="27625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B21AD4A-2497-4ADB-AC78-43B8091C7B06}"/>
                    </a:ext>
                  </a:extLst>
                </p14:cNvPr>
                <p14:cNvContentPartPr/>
                <p14:nvPr/>
              </p14:nvContentPartPr>
              <p14:xfrm>
                <a:off x="2904851" y="2785973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B21AD4A-2497-4ADB-AC78-43B8091C7B0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6211" y="27769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CD2AA9B-96FD-4C18-AF6F-4C05D0A2C075}"/>
                    </a:ext>
                  </a:extLst>
                </p14:cNvPr>
                <p14:cNvContentPartPr/>
                <p14:nvPr/>
              </p14:nvContentPartPr>
              <p14:xfrm>
                <a:off x="2904851" y="2785973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CD2AA9B-96FD-4C18-AF6F-4C05D0A2C07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6211" y="27769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8607316-B8FE-47FE-8BBC-5A2A823246FB}"/>
                    </a:ext>
                  </a:extLst>
                </p14:cNvPr>
                <p14:cNvContentPartPr/>
                <p14:nvPr/>
              </p14:nvContentPartPr>
              <p14:xfrm>
                <a:off x="2890309" y="2709570"/>
                <a:ext cx="36360" cy="680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8607316-B8FE-47FE-8BBC-5A2A823246F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885989" y="2705250"/>
                  <a:ext cx="45000" cy="7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69D0BCE-BAA2-4953-8916-804580A757B3}"/>
                  </a:ext>
                </a:extLst>
              </p14:cNvPr>
              <p14:cNvContentPartPr/>
              <p14:nvPr/>
            </p14:nvContentPartPr>
            <p14:xfrm>
              <a:off x="685220" y="-762240"/>
              <a:ext cx="360" cy="54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69D0BCE-BAA2-4953-8916-804580A757B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0900" y="-766560"/>
                <a:ext cx="9000" cy="14040"/>
              </a:xfrm>
              <a:prstGeom prst="rect">
                <a:avLst/>
              </a:prstGeom>
            </p:spPr>
          </p:pic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3609CE28-7EBA-4A56-A0B6-100B94E16574}"/>
              </a:ext>
            </a:extLst>
          </p:cNvPr>
          <p:cNvSpPr txBox="1"/>
          <p:nvPr/>
        </p:nvSpPr>
        <p:spPr>
          <a:xfrm>
            <a:off x="3992500" y="1754642"/>
            <a:ext cx="16392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8DFEB05-D726-4DE8-A72E-4CEC41753A2C}"/>
              </a:ext>
            </a:extLst>
          </p:cNvPr>
          <p:cNvSpPr txBox="1"/>
          <p:nvPr/>
        </p:nvSpPr>
        <p:spPr>
          <a:xfrm>
            <a:off x="8234858" y="1737497"/>
            <a:ext cx="16392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7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02DD5-C792-4DCE-8073-3A1E5B534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138646" y="75966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386354" y="2107678"/>
            <a:ext cx="841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kính mắt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916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02DD5-C792-4DCE-8073-3A1E5B534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249681" y="77236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646711" y="2136704"/>
            <a:ext cx="1379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</a:t>
            </a:r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c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207A1-CA9F-47BD-80E3-D9A148342DB9}"/>
              </a:ext>
            </a:extLst>
          </p:cNvPr>
          <p:cNvSpPr txBox="1"/>
          <p:nvPr/>
        </p:nvSpPr>
        <p:spPr>
          <a:xfrm>
            <a:off x="6842050" y="2136703"/>
            <a:ext cx="13240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</a:t>
            </a:r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c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5A29E-0DC1-4887-9EF5-300CBB9E39D1}"/>
              </a:ext>
            </a:extLst>
          </p:cNvPr>
          <p:cNvSpPr txBox="1"/>
          <p:nvPr/>
        </p:nvSpPr>
        <p:spPr>
          <a:xfrm>
            <a:off x="3650010" y="2167911"/>
            <a:ext cx="13791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D0E9A-6A5E-4649-9071-F30FDF18EEC0}"/>
              </a:ext>
            </a:extLst>
          </p:cNvPr>
          <p:cNvSpPr txBox="1"/>
          <p:nvPr/>
        </p:nvSpPr>
        <p:spPr>
          <a:xfrm>
            <a:off x="7845350" y="2168604"/>
            <a:ext cx="13791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691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02DD5-C792-4DCE-8073-3A1E5B534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37866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DA3D14-D1E1-4729-801F-BFDBFAB47642}"/>
              </a:ext>
            </a:extLst>
          </p:cNvPr>
          <p:cNvSpPr txBox="1"/>
          <p:nvPr/>
        </p:nvSpPr>
        <p:spPr>
          <a:xfrm>
            <a:off x="2598989" y="1713978"/>
            <a:ext cx="841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l</a:t>
            </a:r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ịc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bàn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D8787-AD82-4F5D-833D-F39B6006A69C}"/>
              </a:ext>
            </a:extLst>
          </p:cNvPr>
          <p:cNvSpPr txBox="1"/>
          <p:nvPr/>
        </p:nvSpPr>
        <p:spPr>
          <a:xfrm>
            <a:off x="4310410" y="1748811"/>
            <a:ext cx="13791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07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0F793-0112-4517-B771-8F284ED1C9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1809172" y="4597690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2842648" y="4597690"/>
            <a:ext cx="5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237800" y="3335798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noProof="0" dirty="0">
                  <a:solidFill>
                    <a:srgbClr val="008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9279651-4CDA-46BE-B9F8-FB30788A3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439" y="4902621"/>
            <a:ext cx="643473" cy="4564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2471DE-3EE1-441C-8B88-58641302434C}"/>
              </a:ext>
            </a:extLst>
          </p:cNvPr>
          <p:cNvSpPr txBox="1"/>
          <p:nvPr/>
        </p:nvSpPr>
        <p:spPr>
          <a:xfrm>
            <a:off x="8118603" y="1997032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CB888E-F970-4A58-A410-F6A81D304B50}"/>
              </a:ext>
            </a:extLst>
          </p:cNvPr>
          <p:cNvSpPr txBox="1"/>
          <p:nvPr/>
        </p:nvSpPr>
        <p:spPr>
          <a:xfrm>
            <a:off x="9152079" y="1997032"/>
            <a:ext cx="5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2DDE63-9257-4230-B92A-8E201C648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870" y="2301963"/>
            <a:ext cx="643473" cy="456417"/>
          </a:xfrm>
          <a:prstGeom prst="rect">
            <a:avLst/>
          </a:prstGeom>
        </p:spPr>
      </p:pic>
      <p:pic>
        <p:nvPicPr>
          <p:cNvPr id="1026" name="Picture 2" descr="Gọng Kính Vane - Bầu Vát Cạnh Dưới - Hợp Kim Cao Cấp - 6804 - Đen, Bạc –  lbeyewear">
            <a:extLst>
              <a:ext uri="{FF2B5EF4-FFF2-40B4-BE49-F238E27FC236}">
                <a16:creationId xmlns:a16="http://schemas.microsoft.com/office/drawing/2014/main" id="{52383B33-F021-40A5-A598-F9404FF3E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00" b="77500" l="11500" r="84500">
                        <a14:foregroundMark x1="37167" y1="45333" x2="37167" y2="45333"/>
                        <a14:foregroundMark x1="43333" y1="45000" x2="34833" y2="40833"/>
                        <a14:foregroundMark x1="34833" y1="40833" x2="23167" y2="45833"/>
                        <a14:foregroundMark x1="54833" y1="46500" x2="68167" y2="40167"/>
                        <a14:foregroundMark x1="68167" y1="40167" x2="77000" y2="42167"/>
                        <a14:foregroundMark x1="77000" y1="42167" x2="77833" y2="45833"/>
                        <a14:foregroundMark x1="84500" y1="61667" x2="84500" y2="61667"/>
                        <a14:foregroundMark x1="56667" y1="41833" x2="75500" y2="38667"/>
                        <a14:foregroundMark x1="75500" y1="38667" x2="77833" y2="41333"/>
                        <a14:foregroundMark x1="44500" y1="45000" x2="38333" y2="39333"/>
                        <a14:foregroundMark x1="38333" y1="39333" x2="29500" y2="38667"/>
                        <a14:foregroundMark x1="29500" y1="38667" x2="21000" y2="41500"/>
                        <a14:foregroundMark x1="21000" y1="41500" x2="18000" y2="46333"/>
                        <a14:foregroundMark x1="80833" y1="45667" x2="72833" y2="40167"/>
                        <a14:foregroundMark x1="72833" y1="40167" x2="64167" y2="38667"/>
                        <a14:foregroundMark x1="64167" y1="38667" x2="55333" y2="41667"/>
                        <a14:foregroundMark x1="55333" y1="41667" x2="55167" y2="41667"/>
                        <a14:foregroundMark x1="74500" y1="38500" x2="66000" y2="38333"/>
                        <a14:foregroundMark x1="66000" y1="38333" x2="58500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1973" r="6591" b="16156"/>
          <a:stretch/>
        </p:blipFill>
        <p:spPr bwMode="auto">
          <a:xfrm>
            <a:off x="825547" y="1257262"/>
            <a:ext cx="5199984" cy="353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083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CB8737-C362-4B1D-A54E-0116EFDE8F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2344186" y="4504897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lịch bàn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2538187" y="450489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264218" y="3209582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noProof="0" dirty="0">
                  <a:solidFill>
                    <a:srgbClr val="008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491E759-9D47-4720-8711-4085C0AD2B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5"/>
          <a:stretch/>
        </p:blipFill>
        <p:spPr>
          <a:xfrm>
            <a:off x="1400714" y="781525"/>
            <a:ext cx="4580932" cy="3624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A1FA93-DB57-473A-A32A-312F4B777513}"/>
              </a:ext>
            </a:extLst>
          </p:cNvPr>
          <p:cNvSpPr txBox="1"/>
          <p:nvPr/>
        </p:nvSpPr>
        <p:spPr>
          <a:xfrm>
            <a:off x="8350214" y="1820379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69B60-EF86-42EF-892C-2D657F589B2E}"/>
              </a:ext>
            </a:extLst>
          </p:cNvPr>
          <p:cNvSpPr txBox="1"/>
          <p:nvPr/>
        </p:nvSpPr>
        <p:spPr>
          <a:xfrm>
            <a:off x="8544215" y="1820379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14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EF3B34C-5355-402C-AD87-05335A60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DDF00-169A-4E27-A7EF-D8411FBE7F3E}"/>
              </a:ext>
            </a:extLst>
          </p:cNvPr>
          <p:cNvSpPr txBox="1"/>
          <p:nvPr/>
        </p:nvSpPr>
        <p:spPr>
          <a:xfrm>
            <a:off x="2293965" y="4768141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40A45-7CC7-4009-8114-BAABB0F6630E}"/>
              </a:ext>
            </a:extLst>
          </p:cNvPr>
          <p:cNvSpPr txBox="1"/>
          <p:nvPr/>
        </p:nvSpPr>
        <p:spPr>
          <a:xfrm>
            <a:off x="7566397" y="479729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ọng Kính Vane - Bầu Vát Cạnh Dưới - Hợp Kim Cao Cấp - 6804 - Đen, Bạc –  lbeyewear">
            <a:extLst>
              <a:ext uri="{FF2B5EF4-FFF2-40B4-BE49-F238E27FC236}">
                <a16:creationId xmlns:a16="http://schemas.microsoft.com/office/drawing/2014/main" id="{9DCB284B-6A5A-48A7-8A3A-F57DE8008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000" b="77500" l="11500" r="84500">
                        <a14:foregroundMark x1="37167" y1="45333" x2="37167" y2="45333"/>
                        <a14:foregroundMark x1="43333" y1="45000" x2="34833" y2="40833"/>
                        <a14:foregroundMark x1="34833" y1="40833" x2="23167" y2="45833"/>
                        <a14:foregroundMark x1="54833" y1="46500" x2="68167" y2="40167"/>
                        <a14:foregroundMark x1="68167" y1="40167" x2="77000" y2="42167"/>
                        <a14:foregroundMark x1="77000" y1="42167" x2="77833" y2="45833"/>
                        <a14:foregroundMark x1="84500" y1="61667" x2="84500" y2="61667"/>
                        <a14:foregroundMark x1="56667" y1="41833" x2="75500" y2="38667"/>
                        <a14:foregroundMark x1="75500" y1="38667" x2="77833" y2="41333"/>
                        <a14:foregroundMark x1="44500" y1="45000" x2="38333" y2="39333"/>
                        <a14:foregroundMark x1="38333" y1="39333" x2="29500" y2="38667"/>
                        <a14:foregroundMark x1="29500" y1="38667" x2="21000" y2="41500"/>
                        <a14:foregroundMark x1="21000" y1="41500" x2="18000" y2="46333"/>
                        <a14:foregroundMark x1="80833" y1="45667" x2="72833" y2="40167"/>
                        <a14:foregroundMark x1="72833" y1="40167" x2="64167" y2="38667"/>
                        <a14:foregroundMark x1="64167" y1="38667" x2="55333" y2="41667"/>
                        <a14:foregroundMark x1="55333" y1="41667" x2="55167" y2="41667"/>
                        <a14:foregroundMark x1="74500" y1="38500" x2="66000" y2="38333"/>
                        <a14:foregroundMark x1="66000" y1="38333" x2="58500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1973" r="6591" b="16156"/>
          <a:stretch/>
        </p:blipFill>
        <p:spPr bwMode="auto">
          <a:xfrm>
            <a:off x="1268545" y="1205247"/>
            <a:ext cx="4162663" cy="283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8BCAB3-0B5A-400A-9647-959BA633C8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5"/>
          <a:stretch/>
        </p:blipFill>
        <p:spPr>
          <a:xfrm>
            <a:off x="6790756" y="475897"/>
            <a:ext cx="4282621" cy="33886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DDE0C1-45D6-4C7E-9B14-D196F63A8680}"/>
              </a:ext>
            </a:extLst>
          </p:cNvPr>
          <p:cNvSpPr txBox="1"/>
          <p:nvPr/>
        </p:nvSpPr>
        <p:spPr>
          <a:xfrm>
            <a:off x="1884312" y="3864551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D4E88-49FB-4F66-8CDF-615C99C10D0E}"/>
              </a:ext>
            </a:extLst>
          </p:cNvPr>
          <p:cNvSpPr txBox="1"/>
          <p:nvPr/>
        </p:nvSpPr>
        <p:spPr>
          <a:xfrm>
            <a:off x="2917788" y="3864551"/>
            <a:ext cx="5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C7D0F2-6C77-4CA1-8694-8751D124E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579" y="4169482"/>
            <a:ext cx="643473" cy="4564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5A3C13-4437-4B32-BFF5-09063AE2542D}"/>
              </a:ext>
            </a:extLst>
          </p:cNvPr>
          <p:cNvSpPr txBox="1"/>
          <p:nvPr/>
        </p:nvSpPr>
        <p:spPr>
          <a:xfrm>
            <a:off x="7372396" y="3893707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lịch bàn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B4B5C9-A955-430C-9250-DF0FA3FEE00C}"/>
              </a:ext>
            </a:extLst>
          </p:cNvPr>
          <p:cNvSpPr txBox="1"/>
          <p:nvPr/>
        </p:nvSpPr>
        <p:spPr>
          <a:xfrm>
            <a:off x="7566397" y="389370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780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E2E633-5A17-42F8-AF75-4ACF41415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93DB70-AD96-4B1F-B115-056CC7953530}"/>
              </a:ext>
            </a:extLst>
          </p:cNvPr>
          <p:cNvSpPr/>
          <p:nvPr/>
        </p:nvSpPr>
        <p:spPr>
          <a:xfrm>
            <a:off x="6946899" y="3927411"/>
            <a:ext cx="4639291" cy="197699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DB9C2A-D990-42FD-8F3F-F50D0465752A}"/>
              </a:ext>
            </a:extLst>
          </p:cNvPr>
          <p:cNvSpPr/>
          <p:nvPr/>
        </p:nvSpPr>
        <p:spPr>
          <a:xfrm>
            <a:off x="6946899" y="1517071"/>
            <a:ext cx="4639291" cy="201168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381B98-A069-4912-823A-2D0CF7E46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4" y="1046182"/>
            <a:ext cx="5655697" cy="50442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551D67-997F-4490-899D-965342253164}"/>
              </a:ext>
            </a:extLst>
          </p:cNvPr>
          <p:cNvSpPr txBox="1"/>
          <p:nvPr/>
        </p:nvSpPr>
        <p:spPr>
          <a:xfrm>
            <a:off x="8700238" y="1589002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E2AF7-E9AB-4639-80DE-8CFB72694E6E}"/>
              </a:ext>
            </a:extLst>
          </p:cNvPr>
          <p:cNvSpPr txBox="1"/>
          <p:nvPr/>
        </p:nvSpPr>
        <p:spPr>
          <a:xfrm>
            <a:off x="8807502" y="390525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35CED8-74FB-4EF6-B8BA-5B791E53B461}"/>
              </a:ext>
            </a:extLst>
          </p:cNvPr>
          <p:cNvSpPr txBox="1"/>
          <p:nvPr/>
        </p:nvSpPr>
        <p:spPr>
          <a:xfrm>
            <a:off x="7666762" y="2449326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285782-DBF5-43B8-B254-A15D6337BBF9}"/>
              </a:ext>
            </a:extLst>
          </p:cNvPr>
          <p:cNvSpPr txBox="1"/>
          <p:nvPr/>
        </p:nvSpPr>
        <p:spPr>
          <a:xfrm>
            <a:off x="8700238" y="2449326"/>
            <a:ext cx="5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BB6E1F-DF39-4FF2-8910-DDE03FBD9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029" y="2754257"/>
            <a:ext cx="643473" cy="4564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13F527-61CB-4C00-899E-83051FE21132}"/>
              </a:ext>
            </a:extLst>
          </p:cNvPr>
          <p:cNvSpPr txBox="1"/>
          <p:nvPr/>
        </p:nvSpPr>
        <p:spPr>
          <a:xfrm>
            <a:off x="7795079" y="4917647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lịch bàn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13DCA9-F2EF-4211-88CB-911AF6B95830}"/>
              </a:ext>
            </a:extLst>
          </p:cNvPr>
          <p:cNvSpPr txBox="1"/>
          <p:nvPr/>
        </p:nvSpPr>
        <p:spPr>
          <a:xfrm>
            <a:off x="7989080" y="491764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30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6" grpId="0"/>
      <p:bldP spid="10" grpId="0"/>
      <p:bldP spid="11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36174"/>
            <a:ext cx="12283440" cy="2505456"/>
            <a:chOff x="-91440" y="437159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7159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2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0F7E7C0-61F7-4121-9462-94AC00F521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3" t="45359" r="33404" b="22950"/>
          <a:stretch/>
        </p:blipFill>
        <p:spPr>
          <a:xfrm>
            <a:off x="697705" y="3469736"/>
            <a:ext cx="2616200" cy="1950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D8041-E764-4AF5-91E3-257308738B96}"/>
              </a:ext>
            </a:extLst>
          </p:cNvPr>
          <p:cNvSpPr txBox="1"/>
          <p:nvPr/>
        </p:nvSpPr>
        <p:spPr>
          <a:xfrm>
            <a:off x="1964872" y="104142"/>
            <a:ext cx="9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inh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ich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4B38A6-FB07-49FB-B1CC-65B4F0AB2EA6}"/>
              </a:ext>
            </a:extLst>
          </p:cNvPr>
          <p:cNvCxnSpPr>
            <a:cxnSpLocks/>
            <a:endCxn id="32" idx="3"/>
          </p:cNvCxnSpPr>
          <p:nvPr/>
        </p:nvCxnSpPr>
        <p:spPr>
          <a:xfrm flipV="1">
            <a:off x="970741" y="5144250"/>
            <a:ext cx="3494929" cy="495797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AFD87DF-93BE-4094-A7F3-F0D9EEDF71EE}"/>
              </a:ext>
            </a:extLst>
          </p:cNvPr>
          <p:cNvSpPr/>
          <p:nvPr/>
        </p:nvSpPr>
        <p:spPr>
          <a:xfrm>
            <a:off x="6718300" y="3267075"/>
            <a:ext cx="1162050" cy="8572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E382CCD-8CF8-4D37-8EB9-D65B9786C319}"/>
              </a:ext>
            </a:extLst>
          </p:cNvPr>
          <p:cNvCxnSpPr>
            <a:cxnSpLocks/>
            <a:stCxn id="33" idx="0"/>
            <a:endCxn id="40" idx="2"/>
          </p:cNvCxnSpPr>
          <p:nvPr/>
        </p:nvCxnSpPr>
        <p:spPr>
          <a:xfrm flipH="1" flipV="1">
            <a:off x="4608063" y="3265082"/>
            <a:ext cx="2804082" cy="91367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DCA6F7-8E8A-4024-8FCA-8A16300DD222}"/>
              </a:ext>
            </a:extLst>
          </p:cNvPr>
          <p:cNvSpPr/>
          <p:nvPr/>
        </p:nvSpPr>
        <p:spPr>
          <a:xfrm>
            <a:off x="269449" y="2551653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ấm tích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BA6C6AE-EC8B-47E6-9353-C4FF52319BE2}"/>
              </a:ext>
            </a:extLst>
          </p:cNvPr>
          <p:cNvSpPr/>
          <p:nvPr/>
        </p:nvSpPr>
        <p:spPr>
          <a:xfrm>
            <a:off x="4220202" y="4124325"/>
            <a:ext cx="1676157" cy="11949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inh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9D892A5-984F-4BA6-BD73-035AB85ED6EA}"/>
              </a:ext>
            </a:extLst>
          </p:cNvPr>
          <p:cNvSpPr/>
          <p:nvPr/>
        </p:nvSpPr>
        <p:spPr>
          <a:xfrm>
            <a:off x="6556979" y="4178757"/>
            <a:ext cx="1710331" cy="12018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ich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18035D7-6A3D-4A22-B162-C9DCB4EF2245}"/>
              </a:ext>
            </a:extLst>
          </p:cNvPr>
          <p:cNvCxnSpPr>
            <a:cxnSpLocks/>
            <a:stCxn id="33" idx="0"/>
            <a:endCxn id="43" idx="2"/>
          </p:cNvCxnSpPr>
          <p:nvPr/>
        </p:nvCxnSpPr>
        <p:spPr>
          <a:xfrm flipV="1">
            <a:off x="7412145" y="3248088"/>
            <a:ext cx="3148477" cy="93066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5823B91-4A6A-4343-8C7C-0CF23AA54164}"/>
              </a:ext>
            </a:extLst>
          </p:cNvPr>
          <p:cNvCxnSpPr>
            <a:cxnSpLocks/>
          </p:cNvCxnSpPr>
          <p:nvPr/>
        </p:nvCxnSpPr>
        <p:spPr>
          <a:xfrm>
            <a:off x="1751380" y="3241825"/>
            <a:ext cx="5189421" cy="111293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130109E-5535-450D-B3B4-824757E23B56}"/>
              </a:ext>
            </a:extLst>
          </p:cNvPr>
          <p:cNvCxnSpPr>
            <a:cxnSpLocks/>
            <a:stCxn id="32" idx="7"/>
          </p:cNvCxnSpPr>
          <p:nvPr/>
        </p:nvCxnSpPr>
        <p:spPr>
          <a:xfrm flipV="1">
            <a:off x="5650891" y="3239860"/>
            <a:ext cx="2192248" cy="105945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1AF71B9-54E1-4798-AC88-FD51FBADEB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8808" r="70465" b="64603"/>
          <a:stretch/>
        </p:blipFill>
        <p:spPr>
          <a:xfrm>
            <a:off x="647728" y="839937"/>
            <a:ext cx="1874633" cy="16365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828A98-E66B-425F-867F-D9712E05F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1" t="9628" r="40311" b="65104"/>
          <a:stretch/>
        </p:blipFill>
        <p:spPr>
          <a:xfrm>
            <a:off x="3704703" y="857296"/>
            <a:ext cx="1768837" cy="1555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2D9C89-0632-43DF-BCFF-97A35E697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3" t="10788" r="7151" b="66050"/>
          <a:stretch/>
        </p:blipFill>
        <p:spPr>
          <a:xfrm>
            <a:off x="6559901" y="945429"/>
            <a:ext cx="2203450" cy="14255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2BF2A84-95CC-4CC6-82E7-5305C5C9B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51033" r="70834" b="22378"/>
          <a:stretch/>
        </p:blipFill>
        <p:spPr>
          <a:xfrm>
            <a:off x="9451224" y="915090"/>
            <a:ext cx="1874633" cy="16365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2E348F-9214-4210-8F85-CC1330CF6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5" t="48870" r="7433" b="23482"/>
          <a:stretch/>
        </p:blipFill>
        <p:spPr>
          <a:xfrm>
            <a:off x="9577146" y="3609912"/>
            <a:ext cx="1993647" cy="1701769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91E0E70-64E1-4C18-A2D3-0AC2A386250C}"/>
              </a:ext>
            </a:extLst>
          </p:cNvPr>
          <p:cNvSpPr/>
          <p:nvPr/>
        </p:nvSpPr>
        <p:spPr>
          <a:xfrm>
            <a:off x="3259482" y="2574910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chim chích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66A8B1A-0845-47F2-8543-9CBDFC0E48A0}"/>
              </a:ext>
            </a:extLst>
          </p:cNvPr>
          <p:cNvSpPr/>
          <p:nvPr/>
        </p:nvSpPr>
        <p:spPr>
          <a:xfrm>
            <a:off x="6338473" y="254968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bàn tính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70179B-6ADF-4453-802A-66355570B5AB}"/>
              </a:ext>
            </a:extLst>
          </p:cNvPr>
          <p:cNvSpPr/>
          <p:nvPr/>
        </p:nvSpPr>
        <p:spPr>
          <a:xfrm>
            <a:off x="9212041" y="255791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phích nước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C822188-4447-43B8-83BA-C3D66DAF95F6}"/>
              </a:ext>
            </a:extLst>
          </p:cNvPr>
          <p:cNvSpPr/>
          <p:nvPr/>
        </p:nvSpPr>
        <p:spPr>
          <a:xfrm>
            <a:off x="475999" y="5616790"/>
            <a:ext cx="297774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vịnh Hạ Long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F8B688C-1DBD-48CC-A438-FA43849552DB}"/>
              </a:ext>
            </a:extLst>
          </p:cNvPr>
          <p:cNvSpPr/>
          <p:nvPr/>
        </p:nvSpPr>
        <p:spPr>
          <a:xfrm>
            <a:off x="9212041" y="551120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diễn kịch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E205D4A-9BA1-469E-8155-55B8E5CD74EB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8223245" y="4903211"/>
            <a:ext cx="2337377" cy="60799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Vịnh Hạ Long - Danh lam thắng cảnh với kiến trúc thiên nhiên hùng vĩ">
            <a:extLst>
              <a:ext uri="{FF2B5EF4-FFF2-40B4-BE49-F238E27FC236}">
                <a16:creationId xmlns:a16="http://schemas.microsoft.com/office/drawing/2014/main" id="{A59DD85D-C858-41C5-83F2-1547765C6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45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A385AA-6AD4-4A1E-89E2-3842B9AFF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5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90806" y="4436842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73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with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8 L -0.52343 0.00138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8 L -0.52343 0.00138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3EAB1055-98A9-4813-B80E-B0C431573B23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16B1C2DF-9D63-4008-BE07-2DDC0B748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B3D47679-FC60-4C42-B4D1-5C37B1F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89AD0E-AD6E-4388-A243-27FBE1C26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28199" r="4009" b="15092"/>
          <a:stretch/>
        </p:blipFill>
        <p:spPr>
          <a:xfrm>
            <a:off x="43542" y="1618712"/>
            <a:ext cx="11988799" cy="161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8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Widescreen</PresentationFormat>
  <Paragraphs>49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等线</vt:lpstr>
      <vt:lpstr>HP001 4 hàng</vt:lpstr>
      <vt:lpstr>Times New Roman</vt:lpstr>
      <vt:lpstr>UTM Avo</vt:lpstr>
      <vt:lpstr>方正静蕾简体</vt:lpstr>
      <vt:lpstr>汉仪喵小姐简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2022-01-18T15:16:20Z</dcterms:created>
  <dcterms:modified xsi:type="dcterms:W3CDTF">2022-01-18T15:16:41Z</dcterms:modified>
</cp:coreProperties>
</file>