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83" r:id="rId3"/>
    <p:sldId id="326" r:id="rId4"/>
    <p:sldId id="321" r:id="rId5"/>
    <p:sldId id="327" r:id="rId6"/>
    <p:sldId id="328" r:id="rId7"/>
    <p:sldId id="319" r:id="rId8"/>
    <p:sldId id="333" r:id="rId9"/>
    <p:sldId id="323" r:id="rId10"/>
    <p:sldId id="306" r:id="rId11"/>
  </p:sldIdLst>
  <p:sldSz cx="12192000" cy="6858000"/>
  <p:notesSz cx="6858000" cy="9144000"/>
  <p:embeddedFontLst>
    <p:embeddedFont>
      <p:font typeface="HP001 4 hàng" panose="020B0603050302020204" pitchFamily="34" charset="0"/>
      <p:regular r:id="rId13"/>
      <p:bold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字魂7号-温暖童稚体" panose="00000500000000000000" charset="-122"/>
      <p:regular r:id="rId30"/>
    </p:embeddedFont>
    <p:embeddedFont>
      <p:font typeface="等线" panose="020B0604020202020204" charset="-122"/>
      <p:regular r:id="rId31"/>
      <p:bold r:id="rId32"/>
    </p:embeddedFont>
    <p:embeddedFont>
      <p:font typeface="VNI-Avo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020"/>
    <a:srgbClr val="9EC9D2"/>
    <a:srgbClr val="CDBF97"/>
    <a:srgbClr val="8D7545"/>
    <a:srgbClr val="ECE8E5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等线" charset="-122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等线" charset="-122"/>
                <a:ea typeface="SimSun" pitchFamily="2" charset="-122"/>
              </a:defRPr>
            </a:lvl1pPr>
          </a:lstStyle>
          <a:p>
            <a:pPr>
              <a:defRPr/>
            </a:pPr>
            <a:fld id="{AB85EBB9-0760-4AB0-973E-49BADC0E0EE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等线" charset="-122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charset="-122"/>
                <a:ea typeface="SimSun" panose="02010600030101010101" pitchFamily="2" charset="-122"/>
              </a:defRPr>
            </a:lvl1pPr>
          </a:lstStyle>
          <a:p>
            <a:fld id="{A9D17ACB-2839-446C-BA95-ADA5B235723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8296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60627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066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896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863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4873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02150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454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267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954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6819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19804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SimSun" panose="02010600030101010101" pitchFamily="2" charset="-122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205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68600" y="1611313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94: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60963" y="1411288"/>
            <a:ext cx="3916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anh     ach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593975" y="230188"/>
            <a:ext cx="7696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hai ngày 17 tháng 1 năm 2022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3082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anh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3080" name="Oval 11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ach</a:t>
              </a:r>
            </a:p>
          </p:txBody>
        </p:sp>
      </p:grpSp>
      <p:sp>
        <p:nvSpPr>
          <p:cNvPr id="3079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8600"/>
            <a:ext cx="9115425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33"/>
          <p:cNvSpPr>
            <a:spLocks noChangeArrowheads="1"/>
          </p:cNvSpPr>
          <p:nvPr/>
        </p:nvSpPr>
        <p:spPr bwMode="auto">
          <a:xfrm>
            <a:off x="5946775" y="3044825"/>
            <a:ext cx="37131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  <a:ea typeface="字魂7号-温暖童稚体" charset="-122"/>
                <a:cs typeface="字魂7号-温暖童稚体" charset="-122"/>
                <a:sym typeface="Lato Regular"/>
              </a:rPr>
              <a:t>Làm quen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301625" y="1635125"/>
            <a:ext cx="53038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01715" y="5939562"/>
            <a:ext cx="619028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chê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anh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chanh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7200" smtClean="0">
                <a:solidFill>
                  <a:srgbClr val="008000"/>
                </a:solidFill>
                <a:latin typeface=".VnAvant" pitchFamily="34" charset="0"/>
              </a:rPr>
              <a:t>anh</a:t>
            </a:r>
            <a:endParaRPr lang="en-US" sz="720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463958" y="3120472"/>
            <a:ext cx="120306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216068" y="4606487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4400" smtClean="0">
                <a:solidFill>
                  <a:srgbClr val="FFFFFF"/>
                </a:solidFill>
                <a:latin typeface=".VnAvant" pitchFamily="34" charset="0"/>
              </a:rPr>
              <a:t>a</a:t>
            </a:r>
            <a:r>
              <a:rPr lang="en-US" sz="4400" smtClean="0">
                <a:solidFill>
                  <a:srgbClr val="FFFFFF"/>
                </a:solidFill>
                <a:latin typeface="VNI-Avo" pitchFamily="2" charset="0"/>
              </a:rPr>
              <a:t> - nh - </a:t>
            </a:r>
            <a:r>
              <a:rPr lang="en-US" sz="4400" smtClean="0">
                <a:solidFill>
                  <a:srgbClr val="FFFFFF"/>
                </a:solidFill>
                <a:latin typeface=".VnAvant" pitchFamily="34" charset="0"/>
              </a:rPr>
              <a:t>anh</a:t>
            </a:r>
            <a:endParaRPr lang="en-US" sz="440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554913" y="4405313"/>
            <a:ext cx="3251200" cy="76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qu¶ chanh</a:t>
            </a:r>
            <a:endParaRPr lang="en-US" alt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545388" y="4378325"/>
            <a:ext cx="3260725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48575" y="5224463"/>
            <a:ext cx="1420813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ch</a:t>
            </a:r>
            <a:endParaRPr lang="en-US" sz="480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69388" y="5205413"/>
            <a:ext cx="1595437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anh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71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1730375"/>
            <a:ext cx="34194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5" grpId="0"/>
      <p:bldP spid="25" grpId="1"/>
      <p:bldP spid="2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79649" y="5121275"/>
            <a:ext cx="7184164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 ach 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sach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s¾c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-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s¸ch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>
                <a:solidFill>
                  <a:srgbClr val="008000"/>
                </a:solidFill>
                <a:latin typeface=".VnAvant" panose="020B7200000000000000" pitchFamily="34" charset="0"/>
              </a:rPr>
              <a:t>ach 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941294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2255987" y="3011753"/>
            <a:ext cx="1367430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VNI-Avo" pitchFamily="2" charset="0"/>
              </a:rPr>
              <a:t>ch</a:t>
            </a:r>
            <a:endParaRPr lang="en-US" sz="60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a - </a:t>
            </a: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ch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ach</a:t>
            </a: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7045325" y="4284663"/>
            <a:ext cx="33464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cuèn s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7045325" y="4291013"/>
            <a:ext cx="33464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s¸ch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82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423988"/>
            <a:ext cx="25431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4" grpId="0" animBg="1"/>
      <p:bldP spid="24" grpId="1" animBg="1"/>
      <p:bldP spid="24" grpId="2" animBg="1"/>
      <p:bldP spid="25" grpId="0"/>
      <p:bldP spid="25" grpId="1"/>
      <p:bldP spid="2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82613" y="2411413"/>
            <a:ext cx="281146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viªn g¹ch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20713" y="5868988"/>
            <a:ext cx="3132137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VNI-Avo" pitchFamily="2" charset="0"/>
              </a:rPr>
              <a:t>böù­c</a:t>
            </a:r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 tranh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398963" y="2505075"/>
            <a:ext cx="2697162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t¸ch trµ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8272463" y="5807075"/>
            <a:ext cx="325278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kh¸ch s¹n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8750300" y="2557463"/>
            <a:ext cx="3186113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b¸nh </a:t>
            </a:r>
            <a:r>
              <a:rPr lang="en-US" altLang="en-US" sz="3600">
                <a:solidFill>
                  <a:srgbClr val="000000"/>
                </a:solidFill>
                <a:latin typeface="VNI-Avo" pitchFamily="2" charset="0"/>
              </a:rPr>
              <a:t>chöng</a:t>
            </a:r>
            <a:endParaRPr lang="en-US" altLang="en-US" sz="3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44612"/>
            <a:ext cx="1219200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?TiÕng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ach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>
            <a:endCxn id="10245" idx="1"/>
          </p:cNvCxnSpPr>
          <p:nvPr/>
        </p:nvCxnSpPr>
        <p:spPr>
          <a:xfrm>
            <a:off x="5470525" y="5694363"/>
            <a:ext cx="2801938" cy="466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360613" y="3057525"/>
            <a:ext cx="2535237" cy="200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253288" y="3225800"/>
            <a:ext cx="1679575" cy="188753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99063" y="3170238"/>
            <a:ext cx="157162" cy="18907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83000" y="5819775"/>
            <a:ext cx="2743200" cy="581025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66763"/>
            <a:ext cx="28178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81038"/>
            <a:ext cx="289401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681038"/>
            <a:ext cx="27130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90963"/>
            <a:ext cx="3048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3890963"/>
            <a:ext cx="330041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126163" y="5026025"/>
            <a:ext cx="1404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anh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198938" y="5060950"/>
            <a:ext cx="149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ach</a:t>
            </a:r>
          </a:p>
        </p:txBody>
      </p:sp>
      <p:sp>
        <p:nvSpPr>
          <p:cNvPr id="8" name="Oval 7"/>
          <p:cNvSpPr/>
          <p:nvPr/>
        </p:nvSpPr>
        <p:spPr>
          <a:xfrm>
            <a:off x="6230938" y="4968875"/>
            <a:ext cx="1203325" cy="9509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18300" y="3267075"/>
            <a:ext cx="1162050" cy="857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37050" y="4992688"/>
            <a:ext cx="1279525" cy="9525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9" grpId="0"/>
      <p:bldP spid="20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03775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smtClean="0">
                <a:solidFill>
                  <a:srgbClr val="000000"/>
                </a:solidFill>
                <a:latin typeface="UTM Avo" pitchFamily="18" charset="0"/>
              </a:rPr>
              <a:t>4. Tập viết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2538413"/>
            <a:ext cx="12372976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120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HP001 4 hàng</vt:lpstr>
      <vt:lpstr>.VnAvant</vt:lpstr>
      <vt:lpstr>SimSun</vt:lpstr>
      <vt:lpstr>UTM Avo</vt:lpstr>
      <vt:lpstr>Calibri Light</vt:lpstr>
      <vt:lpstr>Calibri</vt:lpstr>
      <vt:lpstr>Lato Regular</vt:lpstr>
      <vt:lpstr>Arial</vt:lpstr>
      <vt:lpstr>字魂7号-温暖童稚体</vt:lpstr>
      <vt:lpstr>等线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259</cp:revision>
  <dcterms:created xsi:type="dcterms:W3CDTF">2019-03-29T12:25:33Z</dcterms:created>
  <dcterms:modified xsi:type="dcterms:W3CDTF">2022-01-18T15:00:29Z</dcterms:modified>
</cp:coreProperties>
</file>