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4" r:id="rId4"/>
    <p:sldId id="265" r:id="rId5"/>
    <p:sldId id="266" r:id="rId6"/>
    <p:sldId id="270" r:id="rId7"/>
    <p:sldId id="268" r:id="rId8"/>
    <p:sldId id="269" r:id="rId9"/>
    <p:sldId id="271" r:id="rId1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4" autoAdjust="0"/>
    <p:restoredTop sz="94660"/>
  </p:normalViewPr>
  <p:slideViewPr>
    <p:cSldViewPr>
      <p:cViewPr varScale="1">
        <p:scale>
          <a:sx n="102" d="100"/>
          <a:sy n="102" d="100"/>
        </p:scale>
        <p:origin x="11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0966-91B3-474A-8942-DC145DDA7A68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3379D-F14D-4C4F-A472-B2AE92345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6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bingo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nhẩm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Bingo.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3379D-F14D-4C4F-A472-B2AE9234513C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165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8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4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26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4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32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01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7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7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5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06774" y="836712"/>
            <a:ext cx="7632848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7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742" y="706966"/>
            <a:ext cx="8951862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VỀ PHÉP CỘNG, PHÉP TRỪ TRONG PHẠM VI 100 </a:t>
            </a:r>
          </a:p>
        </p:txBody>
      </p:sp>
    </p:spTree>
    <p:extLst>
      <p:ext uri="{BB962C8B-B14F-4D97-AF65-F5344CB8AC3E}">
        <p14:creationId xmlns:p14="http://schemas.microsoft.com/office/powerpoint/2010/main" val="243868641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8688" y="2708920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34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1924" y="188640"/>
            <a:ext cx="4076044" cy="635000"/>
            <a:chOff x="1253941" y="554838"/>
            <a:chExt cx="4076044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529530" y="1467271"/>
            <a:ext cx="7128792" cy="4315905"/>
            <a:chOff x="-529530" y="1467271"/>
            <a:chExt cx="7128792" cy="43159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1" b="15345"/>
            <a:stretch/>
          </p:blipFill>
          <p:spPr>
            <a:xfrm>
              <a:off x="-529530" y="1467271"/>
              <a:ext cx="7128792" cy="43159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6614" y="2492896"/>
              <a:ext cx="3960440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50 + 10 + 40</a:t>
              </a:r>
            </a:p>
            <a:p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9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100 – 80 + 70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47134" y="1489358"/>
            <a:ext cx="7128792" cy="4315905"/>
            <a:chOff x="5447134" y="1489358"/>
            <a:chExt cx="7128792" cy="431590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1" b="15345"/>
            <a:stretch/>
          </p:blipFill>
          <p:spPr>
            <a:xfrm>
              <a:off x="5447134" y="1489358"/>
              <a:ext cx="7128792" cy="431590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815286" y="2492896"/>
              <a:ext cx="3960440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34 + 8 – 12 </a:t>
              </a:r>
            </a:p>
            <a:p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9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51 – 6 + 35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34866" y="2492896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 + 40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34866" y="3060249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60663" y="3645024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+ 70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60663" y="4212377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831510" y="2492896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 – 12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31510" y="3060249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57307" y="3645024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+ 35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957307" y="4212377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27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50590" y="188640"/>
            <a:ext cx="11161240" cy="1185220"/>
            <a:chOff x="910629" y="557947"/>
            <a:chExt cx="10779659" cy="1184947"/>
          </a:xfrm>
        </p:grpSpPr>
        <p:sp>
          <p:nvSpPr>
            <p:cNvPr id="40" name="TextBox 39"/>
            <p:cNvSpPr txBox="1"/>
            <p:nvPr/>
          </p:nvSpPr>
          <p:spPr>
            <a:xfrm>
              <a:off x="2022199" y="665924"/>
              <a:ext cx="9668089" cy="107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95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xoài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biếu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họ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36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xoài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0936" y="1853605"/>
            <a:ext cx="8280586" cy="419129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302309" y="4134013"/>
            <a:ext cx="3773644" cy="2727889"/>
            <a:chOff x="-40088" y="4321319"/>
            <a:chExt cx="3773644" cy="2727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297847" y="4974270"/>
              <a:ext cx="28083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8039422" y="2089238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63358" y="3711227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95 – 36 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60132" y="4572417"/>
            <a:ext cx="403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59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873116" y="3723420"/>
            <a:ext cx="2643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=59(quả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51190" y="288132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63753" y="2648370"/>
            <a:ext cx="5355389" cy="25202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7769" y="2915292"/>
            <a:ext cx="57874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95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893317" y="4308244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 animBg="1"/>
      <p:bldP spid="54" grpId="0" build="p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550590" y="188640"/>
            <a:ext cx="11161240" cy="1185220"/>
            <a:chOff x="910629" y="557947"/>
            <a:chExt cx="10779659" cy="1184947"/>
          </a:xfrm>
        </p:grpSpPr>
        <p:sp>
          <p:nvSpPr>
            <p:cNvPr id="55" name="TextBox 54"/>
            <p:cNvSpPr txBox="1"/>
            <p:nvPr/>
          </p:nvSpPr>
          <p:spPr>
            <a:xfrm>
              <a:off x="2022199" y="665924"/>
              <a:ext cx="9668089" cy="107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27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18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0936" y="1853605"/>
            <a:ext cx="8280586" cy="419129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302309" y="4134013"/>
            <a:ext cx="3773644" cy="2727889"/>
            <a:chOff x="-40088" y="4321319"/>
            <a:chExt cx="3773644" cy="2727889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297847" y="4974270"/>
              <a:ext cx="28083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8039422" y="2089238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63358" y="3711227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 + 18 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60132" y="4572417"/>
            <a:ext cx="403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45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873116" y="3723420"/>
            <a:ext cx="2643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45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951190" y="288132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ounded Rectangular Callout 67"/>
          <p:cNvSpPr/>
          <p:nvPr/>
        </p:nvSpPr>
        <p:spPr>
          <a:xfrm>
            <a:off x="163753" y="2648370"/>
            <a:ext cx="5355389" cy="321581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07769" y="2915292"/>
            <a:ext cx="52113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27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91907" y="4909542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 animBg="1"/>
      <p:bldP spid="69" grpId="0" build="p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3506" y="0"/>
            <a:ext cx="696158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1500" b="1" cap="none" spc="0" dirty="0">
                <a:ln w="3155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500" b="1" cap="none" spc="0" dirty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1500" b="1" cap="none" spc="0" dirty="0">
                <a:ln w="3155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1500" b="1" cap="none" spc="0" dirty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46803"/>
              </p:ext>
            </p:extLst>
          </p:nvPr>
        </p:nvGraphicFramePr>
        <p:xfrm>
          <a:off x="878215" y="1994227"/>
          <a:ext cx="4320480" cy="4248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615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15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615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2462391" y="3506394"/>
            <a:ext cx="1132871" cy="11575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950223" y="2066234"/>
            <a:ext cx="1132871" cy="11575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3902551" y="5018562"/>
            <a:ext cx="1132871" cy="11575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5606" y="4835142"/>
            <a:ext cx="1312763" cy="13409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12604" y="3414684"/>
            <a:ext cx="1312763" cy="13409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72444" y="1974524"/>
            <a:ext cx="1312763" cy="13409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2462389" y="4926852"/>
            <a:ext cx="1132871" cy="115751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3902548" y="2066234"/>
            <a:ext cx="1132871" cy="11575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1290" y="3414684"/>
            <a:ext cx="1312763" cy="134093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489798" y="0"/>
            <a:ext cx="4919739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82 – 59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23 + 12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100 – 87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19 + 9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14 + 18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15 + 38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55 – 49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100 – 89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695606" y="-33037"/>
            <a:ext cx="144016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293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 uiExpand="1" build="p"/>
      <p:bldP spid="3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8702" y="654009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6654" y="2852936"/>
            <a:ext cx="10369152" cy="3168352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68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him của Ken Leung trên Emoji | Hình gif, Đang yêu, Ả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794293"/>
            <a:ext cx="4896544" cy="40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2678" y="2348880"/>
            <a:ext cx="9911631" cy="401908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35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399</Words>
  <Application>Microsoft Office PowerPoint</Application>
  <PresentationFormat>Custom</PresentationFormat>
  <Paragraphs>73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ren sora mitsutake</cp:lastModifiedBy>
  <cp:revision>44</cp:revision>
  <dcterms:created xsi:type="dcterms:W3CDTF">2021-08-13T05:34:26Z</dcterms:created>
  <dcterms:modified xsi:type="dcterms:W3CDTF">2022-01-04T13:08:50Z</dcterms:modified>
</cp:coreProperties>
</file>