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5" r:id="rId5"/>
    <p:sldId id="266" r:id="rId6"/>
    <p:sldId id="270" r:id="rId7"/>
    <p:sldId id="268" r:id="rId8"/>
    <p:sldId id="272" r:id="rId9"/>
    <p:sldId id="269" r:id="rId10"/>
    <p:sldId id="271" r:id="rId1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8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54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26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48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4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4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32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01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197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9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3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73A91-D8D7-4A88-AF8A-3383793B11E7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7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37.png"/><Relationship Id="rId12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4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5.wdp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422798" y="1772816"/>
            <a:ext cx="7632848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799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Ghim của Ken Leung trên Emoji | Hình gif, Đang yêu, Ảnh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4" y="2794293"/>
            <a:ext cx="4896544" cy="40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78782" y="2002205"/>
            <a:ext cx="7056784" cy="158417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35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0950" y="2348880"/>
            <a:ext cx="89518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VỀ PHÉP CỘNG, PHÉP TRỪ TRONG PHẠM VI 100 </a:t>
            </a:r>
          </a:p>
        </p:txBody>
      </p:sp>
    </p:spTree>
    <p:extLst>
      <p:ext uri="{BB962C8B-B14F-4D97-AF65-F5344CB8AC3E}">
        <p14:creationId xmlns:p14="http://schemas.microsoft.com/office/powerpoint/2010/main" val="243868641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8817" y="2204864"/>
            <a:ext cx="39186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15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34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1924" y="188640"/>
            <a:ext cx="4076044" cy="635000"/>
            <a:chOff x="1253941" y="554838"/>
            <a:chExt cx="4076044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3373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534" y="1578077"/>
            <a:ext cx="2988840" cy="2215826"/>
            <a:chOff x="1378173" y="1211502"/>
            <a:chExt cx="2988840" cy="2215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84" b="19154"/>
            <a:stretch/>
          </p:blipFill>
          <p:spPr>
            <a:xfrm>
              <a:off x="1378173" y="1211502"/>
              <a:ext cx="2988840" cy="22158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48880" y="1768477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16 + 38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42 – 27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6894" y="1578078"/>
            <a:ext cx="2878173" cy="2571002"/>
            <a:chOff x="1488840" y="983824"/>
            <a:chExt cx="2878173" cy="257100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3" b="10033"/>
            <a:stretch/>
          </p:blipFill>
          <p:spPr>
            <a:xfrm>
              <a:off x="1488840" y="983824"/>
              <a:ext cx="2878173" cy="257100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848880" y="1579959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31 </a:t>
              </a:r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+ 49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80 – 56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11230" y="1578077"/>
            <a:ext cx="2952328" cy="2571003"/>
            <a:chOff x="1056792" y="1211502"/>
            <a:chExt cx="2952328" cy="25710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98" b="11239"/>
            <a:stretch/>
          </p:blipFill>
          <p:spPr>
            <a:xfrm>
              <a:off x="1056792" y="1211502"/>
              <a:ext cx="2952328" cy="257100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450132" y="1950000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77 + 23</a:t>
              </a:r>
            </a:p>
            <a:p>
              <a:pPr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100 - 89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91550" y="1873044"/>
            <a:ext cx="2880320" cy="2276036"/>
            <a:chOff x="768761" y="1367318"/>
            <a:chExt cx="2880320" cy="227603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1" b="14899"/>
            <a:stretch/>
          </p:blipFill>
          <p:spPr>
            <a:xfrm>
              <a:off x="768761" y="1367318"/>
              <a:ext cx="2880320" cy="227603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00808" y="1744830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8 + 92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100 – 4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15352" y="4513212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16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38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52" y="4513212"/>
                <a:ext cx="1784527" cy="11518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2707894" y="5587947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𝟓𝟒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894" y="5587947"/>
                <a:ext cx="864339" cy="646331"/>
              </a:xfrm>
              <a:prstGeom prst="rect">
                <a:avLst/>
              </a:prstGeom>
              <a:blipFill rotWithShape="1">
                <a:blip r:embed="rId8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948405" y="4513211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42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27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405" y="4513211"/>
                <a:ext cx="1784527" cy="115185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4438779" y="5587946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𝟏𝟓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779" y="5587946"/>
                <a:ext cx="864339" cy="646331"/>
              </a:xfrm>
              <a:prstGeom prst="rect">
                <a:avLst/>
              </a:prstGeom>
              <a:blipFill rotWithShape="1">
                <a:blip r:embed="rId10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654090" y="4588254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31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49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090" y="4588254"/>
                <a:ext cx="1784527" cy="115390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7246632" y="5662989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𝟖𝟎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632" y="5662989"/>
                <a:ext cx="864339" cy="646331"/>
              </a:xfrm>
              <a:prstGeom prst="rect">
                <a:avLst/>
              </a:prstGeom>
              <a:blipFill rotWithShape="1">
                <a:blip r:embed="rId12"/>
                <a:stretch>
                  <a:fillRect t="-14151" r="-28169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8487143" y="4588253"/>
                <a:ext cx="1784527" cy="1150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80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56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143" y="4588253"/>
                <a:ext cx="1784527" cy="1150571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9047534" y="5662988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𝟐𝟒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534" y="5662988"/>
                <a:ext cx="864339" cy="646331"/>
              </a:xfrm>
              <a:prstGeom prst="rect">
                <a:avLst/>
              </a:prstGeom>
              <a:blipFill rotWithShape="1">
                <a:blip r:embed="rId14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7327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31719 7.40741E-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506 0.00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1924" y="188640"/>
            <a:ext cx="4076044" cy="635000"/>
            <a:chOff x="1253941" y="554838"/>
            <a:chExt cx="4076044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3373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115352" y="4732270"/>
                <a:ext cx="1784527" cy="1150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7</m:t>
                              </m:r>
                              <m:r>
                                <a:rPr lang="en-US" sz="3600" b="0" i="1" smtClean="0">
                                  <a:latin typeface="Cambria Math"/>
                                </a:rPr>
                                <m:t>7</m:t>
                              </m:r>
                              <m:r>
                                <a:rPr lang="vi-VN" sz="36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23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52" y="4732270"/>
                <a:ext cx="1784527" cy="11503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422798" y="5807005"/>
                <a:ext cx="11400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798" y="5807005"/>
                <a:ext cx="1140056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14151" r="-21390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948405" y="4732269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89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405" y="4732269"/>
                <a:ext cx="1784527" cy="1151854"/>
              </a:xfrm>
              <a:prstGeom prst="rect">
                <a:avLst/>
              </a:prstGeom>
              <a:blipFill rotWithShape="1">
                <a:blip r:embed="rId5"/>
                <a:stretch>
                  <a:fillRect r="-54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582795" y="5807004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𝟏𝟏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795" y="5807004"/>
                <a:ext cx="864339" cy="646331"/>
              </a:xfrm>
              <a:prstGeom prst="rect">
                <a:avLst/>
              </a:prstGeom>
              <a:blipFill rotWithShape="1">
                <a:blip r:embed="rId6"/>
                <a:stretch>
                  <a:fillRect t="-14151" r="-28169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654090" y="4728179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92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090" y="4728179"/>
                <a:ext cx="1784527" cy="115390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31310" y="5802914"/>
                <a:ext cx="11400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310" y="5802914"/>
                <a:ext cx="1140056" cy="646331"/>
              </a:xfrm>
              <a:prstGeom prst="rect">
                <a:avLst/>
              </a:prstGeom>
              <a:blipFill rotWithShape="1">
                <a:blip r:embed="rId8"/>
                <a:stretch>
                  <a:fillRect t="-14151" r="-21390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8487143" y="4728178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143" y="4728178"/>
                <a:ext cx="1784527" cy="1153906"/>
              </a:xfrm>
              <a:prstGeom prst="rect">
                <a:avLst/>
              </a:prstGeom>
              <a:blipFill rotWithShape="1">
                <a:blip r:embed="rId9"/>
                <a:stretch>
                  <a:fillRect r="-511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191307" y="5802913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𝟗𝟔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307" y="5802913"/>
                <a:ext cx="864339" cy="646331"/>
              </a:xfrm>
              <a:prstGeom prst="rect">
                <a:avLst/>
              </a:prstGeom>
              <a:blipFill rotWithShape="1">
                <a:blip r:embed="rId10"/>
                <a:stretch>
                  <a:fillRect t="-14151" r="-28169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46534" y="1578077"/>
            <a:ext cx="2988840" cy="2215826"/>
            <a:chOff x="1378173" y="1211502"/>
            <a:chExt cx="2988840" cy="221582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84" b="19154"/>
            <a:stretch/>
          </p:blipFill>
          <p:spPr>
            <a:xfrm>
              <a:off x="1378173" y="1211502"/>
              <a:ext cx="2988840" cy="221582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848880" y="1768477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16 + 38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42 – 27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86894" y="1578078"/>
            <a:ext cx="2878173" cy="2571002"/>
            <a:chOff x="1488840" y="983824"/>
            <a:chExt cx="2878173" cy="257100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3" b="10033"/>
            <a:stretch/>
          </p:blipFill>
          <p:spPr>
            <a:xfrm>
              <a:off x="1488840" y="983824"/>
              <a:ext cx="2878173" cy="257100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848880" y="1579959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31 + 48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80 – 56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311230" y="1578077"/>
            <a:ext cx="2952328" cy="2571003"/>
            <a:chOff x="1056792" y="1211502"/>
            <a:chExt cx="2952328" cy="257100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98" b="11239"/>
            <a:stretch/>
          </p:blipFill>
          <p:spPr>
            <a:xfrm>
              <a:off x="1056792" y="1211502"/>
              <a:ext cx="2952328" cy="257100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450132" y="1950000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77 + 23</a:t>
              </a:r>
            </a:p>
            <a:p>
              <a:pPr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100 - 89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191550" y="1844824"/>
            <a:ext cx="2880320" cy="2276036"/>
            <a:chOff x="768761" y="1367318"/>
            <a:chExt cx="2880320" cy="227603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1" b="14899"/>
            <a:stretch/>
          </p:blipFill>
          <p:spPr>
            <a:xfrm>
              <a:off x="768761" y="1367318"/>
              <a:ext cx="2880320" cy="227603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200808" y="1744830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8 + 92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100 – 4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06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834E-6 1.11111E-6 L -0.18001 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9121E-6 -2.59259E-6 L -0.31576 -2.5925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0755" y="164348"/>
            <a:ext cx="9657738" cy="635000"/>
            <a:chOff x="1253941" y="554838"/>
            <a:chExt cx="9657738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8955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0514" y="2301540"/>
            <a:ext cx="3322223" cy="2016224"/>
            <a:chOff x="608599" y="1364438"/>
            <a:chExt cx="3322223" cy="2016224"/>
          </a:xfrm>
        </p:grpSpPr>
        <p:sp>
          <p:nvSpPr>
            <p:cNvPr id="8" name="Rounded Rectangle 7"/>
            <p:cNvSpPr/>
            <p:nvPr/>
          </p:nvSpPr>
          <p:spPr>
            <a:xfrm>
              <a:off x="608599" y="2372550"/>
              <a:ext cx="1958215" cy="69641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75 – 10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371">
              <a:off x="1914598" y="1364438"/>
              <a:ext cx="2016224" cy="201622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54100" y="4467852"/>
            <a:ext cx="3147309" cy="1004942"/>
            <a:chOff x="150191" y="2836580"/>
            <a:chExt cx="3147309" cy="1004942"/>
          </a:xfrm>
        </p:grpSpPr>
        <p:sp>
          <p:nvSpPr>
            <p:cNvPr id="12" name="Rounded Rectangle 11"/>
            <p:cNvSpPr/>
            <p:nvPr/>
          </p:nvSpPr>
          <p:spPr>
            <a:xfrm>
              <a:off x="150191" y="3145112"/>
              <a:ext cx="1958215" cy="6964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56 + 8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50" r="72546" b="48671"/>
            <a:stretch/>
          </p:blipFill>
          <p:spPr>
            <a:xfrm>
              <a:off x="1414686" y="2836580"/>
              <a:ext cx="1882814" cy="958646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201409" y="5396035"/>
            <a:ext cx="2744918" cy="1356851"/>
            <a:chOff x="150191" y="2833455"/>
            <a:chExt cx="2744918" cy="1356851"/>
          </a:xfrm>
        </p:grpSpPr>
        <p:sp>
          <p:nvSpPr>
            <p:cNvPr id="15" name="Rounded Rectangle 14"/>
            <p:cNvSpPr/>
            <p:nvPr/>
          </p:nvSpPr>
          <p:spPr>
            <a:xfrm>
              <a:off x="150191" y="3145112"/>
              <a:ext cx="1958215" cy="69641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72 – 7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3" t="66841" r="52110" b="13374"/>
            <a:stretch/>
          </p:blipFill>
          <p:spPr>
            <a:xfrm>
              <a:off x="1414686" y="2833455"/>
              <a:ext cx="1480423" cy="135685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471286" y="1041757"/>
            <a:ext cx="3147309" cy="1224810"/>
            <a:chOff x="150191" y="2801907"/>
            <a:chExt cx="3147309" cy="1224810"/>
          </a:xfrm>
        </p:grpSpPr>
        <p:sp>
          <p:nvSpPr>
            <p:cNvPr id="18" name="Rounded Rectangle 17"/>
            <p:cNvSpPr/>
            <p:nvPr/>
          </p:nvSpPr>
          <p:spPr>
            <a:xfrm>
              <a:off x="150191" y="3145112"/>
              <a:ext cx="1958215" cy="6964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48 + 7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900" b="75550" l="721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15" t="58362" b="23778"/>
            <a:stretch/>
          </p:blipFill>
          <p:spPr>
            <a:xfrm flipH="1">
              <a:off x="1536022" y="2801907"/>
              <a:ext cx="1761478" cy="122481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357273" y="1069750"/>
            <a:ext cx="2739226" cy="993963"/>
            <a:chOff x="150191" y="2847559"/>
            <a:chExt cx="2739226" cy="993963"/>
          </a:xfrm>
        </p:grpSpPr>
        <p:sp>
          <p:nvSpPr>
            <p:cNvPr id="21" name="Rounded Rectangle 20"/>
            <p:cNvSpPr/>
            <p:nvPr/>
          </p:nvSpPr>
          <p:spPr>
            <a:xfrm>
              <a:off x="150191" y="3145112"/>
              <a:ext cx="1958215" cy="6964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8 + 32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" t="56775" r="73983" b="29246"/>
            <a:stretch/>
          </p:blipFill>
          <p:spPr>
            <a:xfrm>
              <a:off x="1414686" y="2847559"/>
              <a:ext cx="1474731" cy="95864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626143" y="5124589"/>
            <a:ext cx="2265489" cy="1257310"/>
            <a:chOff x="-422393" y="2584212"/>
            <a:chExt cx="2265489" cy="1257310"/>
          </a:xfrm>
        </p:grpSpPr>
        <p:sp>
          <p:nvSpPr>
            <p:cNvPr id="24" name="Rounded Rectangle 23"/>
            <p:cNvSpPr/>
            <p:nvPr/>
          </p:nvSpPr>
          <p:spPr>
            <a:xfrm>
              <a:off x="150191" y="3145112"/>
              <a:ext cx="1692905" cy="696410"/>
            </a:xfrm>
            <a:prstGeom prst="roundRect">
              <a:avLst/>
            </a:prstGeom>
            <a:ln>
              <a:solidFill>
                <a:srgbClr val="CC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47 + 8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3" t="35702" r="50000" b="36687"/>
            <a:stretch/>
          </p:blipFill>
          <p:spPr>
            <a:xfrm>
              <a:off x="-422393" y="2584212"/>
              <a:ext cx="1042734" cy="120224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9250680" y="2390321"/>
            <a:ext cx="2187117" cy="696410"/>
            <a:chOff x="-78711" y="3145112"/>
            <a:chExt cx="2187117" cy="696410"/>
          </a:xfrm>
        </p:grpSpPr>
        <p:sp>
          <p:nvSpPr>
            <p:cNvPr id="30" name="Rounded Rectangle 29"/>
            <p:cNvSpPr/>
            <p:nvPr/>
          </p:nvSpPr>
          <p:spPr>
            <a:xfrm>
              <a:off x="150191" y="3145112"/>
              <a:ext cx="1958215" cy="6964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56 + 8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62" t="19706" r="44281" b="70139"/>
            <a:stretch/>
          </p:blipFill>
          <p:spPr>
            <a:xfrm>
              <a:off x="-78711" y="3145112"/>
              <a:ext cx="737813" cy="69641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276163" y="4328159"/>
            <a:ext cx="2678568" cy="1086439"/>
            <a:chOff x="-570162" y="3005419"/>
            <a:chExt cx="2678568" cy="1086439"/>
          </a:xfrm>
        </p:grpSpPr>
        <p:sp>
          <p:nvSpPr>
            <p:cNvPr id="33" name="Rounded Rectangle 32"/>
            <p:cNvSpPr/>
            <p:nvPr/>
          </p:nvSpPr>
          <p:spPr>
            <a:xfrm>
              <a:off x="150191" y="3145112"/>
              <a:ext cx="1958215" cy="6964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70 – 6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8" t="55908" r="30199" b="28249"/>
            <a:stretch/>
          </p:blipFill>
          <p:spPr>
            <a:xfrm rot="1837790" flipH="1">
              <a:off x="-570162" y="3005419"/>
              <a:ext cx="1391907" cy="1086439"/>
            </a:xfrm>
            <a:prstGeom prst="rect">
              <a:avLst/>
            </a:prstGeom>
          </p:spPr>
        </p:pic>
      </p:grpSp>
      <p:cxnSp>
        <p:nvCxnSpPr>
          <p:cNvPr id="36" name="Straight Connector 35"/>
          <p:cNvCxnSpPr/>
          <p:nvPr/>
        </p:nvCxnSpPr>
        <p:spPr>
          <a:xfrm>
            <a:off x="2854846" y="3284984"/>
            <a:ext cx="1658413" cy="241605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9" idx="2"/>
            <a:endCxn id="25" idx="0"/>
          </p:cNvCxnSpPr>
          <p:nvPr/>
        </p:nvCxnSpPr>
        <p:spPr>
          <a:xfrm>
            <a:off x="4737856" y="2266567"/>
            <a:ext cx="2409654" cy="285802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1" idx="0"/>
          </p:cNvCxnSpPr>
          <p:nvPr/>
        </p:nvCxnSpPr>
        <p:spPr>
          <a:xfrm>
            <a:off x="8360291" y="1918362"/>
            <a:ext cx="1259296" cy="47195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34" idx="3"/>
          </p:cNvCxnSpPr>
          <p:nvPr/>
        </p:nvCxnSpPr>
        <p:spPr>
          <a:xfrm flipV="1">
            <a:off x="3007246" y="4516798"/>
            <a:ext cx="6366018" cy="43037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50" r="72546" b="48671"/>
          <a:stretch/>
        </p:blipFill>
        <p:spPr>
          <a:xfrm>
            <a:off x="2595986" y="3999099"/>
            <a:ext cx="1882814" cy="95864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t="66841" r="52110" b="13374"/>
          <a:stretch/>
        </p:blipFill>
        <p:spPr>
          <a:xfrm>
            <a:off x="7054843" y="3025694"/>
            <a:ext cx="1480423" cy="135685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900" b="75550" l="721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15" t="58362" b="23778"/>
          <a:stretch/>
        </p:blipFill>
        <p:spPr>
          <a:xfrm>
            <a:off x="2495572" y="1777916"/>
            <a:ext cx="1761478" cy="12248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56775" r="73983" b="29246"/>
          <a:stretch/>
        </p:blipFill>
        <p:spPr>
          <a:xfrm>
            <a:off x="7065982" y="1859180"/>
            <a:ext cx="1474731" cy="95864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2" t="19706" r="44281" b="70139"/>
          <a:stretch/>
        </p:blipFill>
        <p:spPr>
          <a:xfrm>
            <a:off x="7946581" y="4843188"/>
            <a:ext cx="737813" cy="6964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8" t="55908" r="30199" b="28249"/>
          <a:stretch/>
        </p:blipFill>
        <p:spPr>
          <a:xfrm rot="1837790" flipH="1">
            <a:off x="8800695" y="3017316"/>
            <a:ext cx="1391907" cy="10864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3" t="35702" r="50000" b="36687"/>
          <a:stretch/>
        </p:blipFill>
        <p:spPr>
          <a:xfrm>
            <a:off x="5618595" y="914856"/>
            <a:ext cx="1042734" cy="1202240"/>
          </a:xfrm>
          <a:prstGeom prst="rect">
            <a:avLst/>
          </a:prstGeom>
        </p:spPr>
      </p:pic>
      <p:pic>
        <p:nvPicPr>
          <p:cNvPr id="5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3918" y="1750241"/>
            <a:ext cx="609600" cy="6096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3" t="35702" r="50000" b="36687"/>
          <a:stretch/>
        </p:blipFill>
        <p:spPr>
          <a:xfrm>
            <a:off x="5314539" y="6813376"/>
            <a:ext cx="1042734" cy="1202240"/>
          </a:xfrm>
          <a:prstGeom prst="rect">
            <a:avLst/>
          </a:prstGeom>
        </p:spPr>
      </p:pic>
      <p:pic>
        <p:nvPicPr>
          <p:cNvPr id="1026" name="Picture 2" descr="Dolphin GIFs - Get the best GIF on GIPH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60" y="3773340"/>
            <a:ext cx="1889934" cy="188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23802 -2.22222E-6 L 0.23802 0.01204 L -3.95833E-6 0.01204 L -3.95833E-6 -2.22222E-6 Z " pathEditMode="relative" rAng="0" ptsTypes="FFFFF">
                                      <p:cBhvr>
                                        <p:cTn id="203" dur="2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602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05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05E-6 -4.81481E-6 L -2.5605E-6 -0.30902 " pathEditMode="relative" rAng="0" ptsTypes="AA">
                                      <p:cBhvr>
                                        <p:cTn id="207" dur="4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463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indefinite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120000">
                                      <p:cBhvr>
                                        <p:cTn id="2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64" presetClass="path" presetSubtype="0" repeatCount="indefinite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2.18319E-6 1.48148E-6 L 0.32228 -1.16898 " pathEditMode="relative" rAng="0" ptsTypes="AA">
                                      <p:cBhvr>
                                        <p:cTn id="215" dur="15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-5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70" l="0" r="100000">
                        <a14:foregroundMark x1="8410" y1="14904" x2="19734" y2="16153"/>
                        <a14:foregroundMark x1="34138" y1="6828" x2="36303" y2="18318"/>
                        <a14:foregroundMark x1="34138" y1="5995" x2="29226" y2="2165"/>
                        <a14:foregroundMark x1="50624" y1="23397" x2="50874" y2="45379"/>
                        <a14:foregroundMark x1="28476" y1="2664" x2="29642" y2="3081"/>
                        <a14:foregroundMark x1="30391" y1="8576" x2="33222" y2="12323"/>
                        <a14:foregroundMark x1="32223" y1="10241" x2="27560" y2="59700"/>
                        <a14:foregroundMark x1="9575" y1="24646" x2="49459" y2="73272"/>
                        <a14:foregroundMark x1="18318" y1="55537" x2="51374" y2="83847"/>
                        <a14:foregroundMark x1="28726" y1="83014" x2="19734" y2="83430"/>
                        <a14:foregroundMark x1="6245" y1="13655" x2="8659" y2="18235"/>
                        <a14:foregroundMark x1="27227" y1="2082" x2="28643" y2="2998"/>
                        <a14:foregroundMark x1="75187" y1="77519" x2="65362" y2="85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22"/>
          <a:stretch/>
        </p:blipFill>
        <p:spPr>
          <a:xfrm flipH="1">
            <a:off x="6112983" y="2924944"/>
            <a:ext cx="6251462" cy="32762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70" l="0" r="100000">
                        <a14:foregroundMark x1="8410" y1="14904" x2="19734" y2="16153"/>
                        <a14:foregroundMark x1="34138" y1="6828" x2="36303" y2="18318"/>
                        <a14:foregroundMark x1="34138" y1="5995" x2="29226" y2="2165"/>
                        <a14:foregroundMark x1="50624" y1="23397" x2="50874" y2="45379"/>
                        <a14:foregroundMark x1="28476" y1="2664" x2="29642" y2="3081"/>
                        <a14:foregroundMark x1="30391" y1="8576" x2="33222" y2="12323"/>
                        <a14:foregroundMark x1="32223" y1="10241" x2="27560" y2="59700"/>
                        <a14:foregroundMark x1="9575" y1="24646" x2="49459" y2="73272"/>
                        <a14:foregroundMark x1="18318" y1="55537" x2="51374" y2="83847"/>
                        <a14:foregroundMark x1="28726" y1="83014" x2="19734" y2="83430"/>
                        <a14:foregroundMark x1="6245" y1="13655" x2="8659" y2="18235"/>
                        <a14:foregroundMark x1="27227" y1="2082" x2="28643" y2="2998"/>
                        <a14:foregroundMark x1="75187" y1="77519" x2="65362" y2="85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22"/>
          <a:stretch/>
        </p:blipFill>
        <p:spPr>
          <a:xfrm>
            <a:off x="-84248" y="1412776"/>
            <a:ext cx="6251462" cy="32762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43949" y="188640"/>
            <a:ext cx="4241033" cy="678033"/>
            <a:chOff x="635369" y="365921"/>
            <a:chExt cx="4241033" cy="678033"/>
          </a:xfrm>
        </p:grpSpPr>
        <p:grpSp>
          <p:nvGrpSpPr>
            <p:cNvPr id="10" name="Group 9"/>
            <p:cNvGrpSpPr/>
            <p:nvPr/>
          </p:nvGrpSpPr>
          <p:grpSpPr>
            <a:xfrm>
              <a:off x="635369" y="365921"/>
              <a:ext cx="4241033" cy="678033"/>
              <a:chOff x="1253941" y="511805"/>
              <a:chExt cx="4241033" cy="67803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2059471" y="511805"/>
                <a:ext cx="34355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   &gt;;  &lt;;  =    ?</a:t>
                </a:r>
                <a:endParaRPr lang="vi-VN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Rounded Rectangle 10"/>
            <p:cNvSpPr/>
            <p:nvPr/>
          </p:nvSpPr>
          <p:spPr>
            <a:xfrm>
              <a:off x="1708051" y="365921"/>
              <a:ext cx="1944216" cy="67803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62558" y="2070211"/>
            <a:ext cx="5249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67 + 10          76 + 10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95414" y="1975556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7254" y="3561091"/>
            <a:ext cx="5340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45 – 6          46 – 5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734658" y="3434256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218" y="3396261"/>
            <a:ext cx="5214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33 + 8          38 + 3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67422" y="3386534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59302" y="4653136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86 – 40           80 – 46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750878" y="4653136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395414" y="1975556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734658" y="3414802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67422" y="3386534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</a:t>
            </a:r>
            <a:endParaRPr lang="vi-V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750878" y="4653136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34" y="-27384"/>
            <a:ext cx="33025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u="sng" dirty="0" err="1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NI-Commerce" pitchFamily="2" charset="0"/>
              </a:rPr>
              <a:t>Vaän</a:t>
            </a:r>
            <a:r>
              <a:rPr lang="en-US" sz="6600" b="1" u="sng" dirty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NI-Commerce" pitchFamily="2" charset="0"/>
              </a:rPr>
              <a:t> </a:t>
            </a:r>
            <a:r>
              <a:rPr lang="en-US" sz="6600" b="1" u="sng" dirty="0" err="1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NI-Commerce" pitchFamily="2" charset="0"/>
              </a:rPr>
              <a:t>duïng</a:t>
            </a:r>
            <a:endParaRPr lang="en-US" sz="6600" b="1" u="sng" dirty="0">
              <a:ln w="28575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NI-Commerce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23588" y="449286"/>
            <a:ext cx="2589468" cy="2348388"/>
            <a:chOff x="2782838" y="1296636"/>
            <a:chExt cx="2589468" cy="23483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5" t="13968" r="13798" b="16191"/>
            <a:stretch/>
          </p:blipFill>
          <p:spPr>
            <a:xfrm>
              <a:off x="3581405" y="1296636"/>
              <a:ext cx="1790901" cy="23042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34966" y="2693805"/>
              <a:ext cx="1089982" cy="523220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9 kg</a:t>
              </a:r>
              <a:endParaRPr lang="vi-VN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2" descr="Hình ảnh Giỏ Trái Cây Vector, Giỏ Clipart, Vector Trái Cây, Clipart Trái Cây  miễn phí tải tập tin PNG PSDComment và Vect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00" b="937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2838" y="2276872"/>
              <a:ext cx="1368152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921923" y="2960948"/>
              <a:ext cx="1089982" cy="523220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3 kg</a:t>
              </a:r>
              <a:endParaRPr lang="vi-VN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75" b="72396" l="32723" r="70351">
                        <a14:foregroundMark x1="52855" y1="52734" x2="51684" y2="58073"/>
                        <a14:foregroundMark x1="49854" y1="52734" x2="51025" y2="58594"/>
                        <a14:foregroundMark x1="48463" y1="51693" x2="51245" y2="50391"/>
                        <a14:backgroundMark x1="34407" y1="53255" x2="45534" y2="52865"/>
                        <a14:backgroundMark x1="39824" y1="54818" x2="40630" y2="59635"/>
                        <a14:backgroundMark x1="40630" y1="59505" x2="49561" y2="59245"/>
                        <a14:backgroundMark x1="52343" y1="59766" x2="60615" y2="59635"/>
                        <a14:backgroundMark x1="51098" y1="53776" x2="51171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43777" r="26980" b="24145"/>
          <a:stretch/>
        </p:blipFill>
        <p:spPr>
          <a:xfrm>
            <a:off x="3442901" y="2037847"/>
            <a:ext cx="6410145" cy="210467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792" b="61849" l="30454" r="68228">
                        <a14:backgroundMark x1="33163" y1="47005" x2="41142" y2="47005"/>
                        <a14:backgroundMark x1="50366" y1="63411" x2="49707" y2="58464"/>
                        <a14:backgroundMark x1="68375" y1="5208" x2="68375" y2="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34" t="41770" r="30614" b="33750"/>
          <a:stretch/>
        </p:blipFill>
        <p:spPr bwMode="auto">
          <a:xfrm>
            <a:off x="3214886" y="2153651"/>
            <a:ext cx="6345406" cy="164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222727" y="4365104"/>
            <a:ext cx="1389755" cy="1827473"/>
            <a:chOff x="1643242" y="4437111"/>
            <a:chExt cx="1389755" cy="1827473"/>
          </a:xfrm>
        </p:grpSpPr>
        <p:pic>
          <p:nvPicPr>
            <p:cNvPr id="1028" name="Picture 4" descr="Hình ảnh Véc Tơ Một Bao Tải , Cái Túi., Màu Vàng., Trong Túi. Vector và PNG 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6167" y1="22417" x2="47250" y2="27583"/>
                          <a14:foregroundMark x1="47250" y1="22167" x2="49917" y2="30500"/>
                          <a14:foregroundMark x1="45000" y1="44667" x2="39417" y2="53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1" t="12740" r="21609" b="17042"/>
            <a:stretch/>
          </p:blipFill>
          <p:spPr bwMode="auto">
            <a:xfrm>
              <a:off x="1643242" y="4437111"/>
              <a:ext cx="1389755" cy="1827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793128" y="5406602"/>
              <a:ext cx="1089982" cy="523220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5 kg</a:t>
              </a:r>
              <a:endParaRPr lang="vi-VN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87589" y="4149080"/>
            <a:ext cx="1558034" cy="2331527"/>
            <a:chOff x="1643242" y="4437111"/>
            <a:chExt cx="1389755" cy="1827473"/>
          </a:xfrm>
        </p:grpSpPr>
        <p:pic>
          <p:nvPicPr>
            <p:cNvPr id="21" name="Picture 4" descr="Hình ảnh Véc Tơ Một Bao Tải , Cái Túi., Màu Vàng., Trong Túi. Vector và PNG 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6167" y1="22417" x2="47250" y2="27583"/>
                          <a14:foregroundMark x1="47250" y1="22167" x2="49917" y2="30500"/>
                          <a14:foregroundMark x1="45000" y1="44667" x2="39417" y2="53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1" t="12740" r="21609" b="17042"/>
            <a:stretch/>
          </p:blipFill>
          <p:spPr bwMode="auto">
            <a:xfrm>
              <a:off x="1643242" y="4437111"/>
              <a:ext cx="1389755" cy="1827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793128" y="5406602"/>
              <a:ext cx="1089982" cy="410105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6 kg</a:t>
              </a:r>
              <a:endParaRPr lang="vi-VN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714052" y="4034014"/>
            <a:ext cx="2277987" cy="2795095"/>
            <a:chOff x="1643242" y="4437111"/>
            <a:chExt cx="1389755" cy="1827473"/>
          </a:xfrm>
        </p:grpSpPr>
        <p:pic>
          <p:nvPicPr>
            <p:cNvPr id="24" name="Picture 4" descr="Hình ảnh Véc Tơ Một Bao Tải , Cái Túi., Màu Vàng., Trong Túi. Vector và PNG 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46167" y1="22417" x2="47250" y2="27583"/>
                          <a14:foregroundMark x1="47250" y1="22167" x2="49917" y2="30500"/>
                          <a14:foregroundMark x1="45000" y1="44667" x2="39417" y2="53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1" t="12740" r="21609" b="17042"/>
            <a:stretch/>
          </p:blipFill>
          <p:spPr bwMode="auto">
            <a:xfrm>
              <a:off x="1643242" y="4437111"/>
              <a:ext cx="1389755" cy="1827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793128" y="5406602"/>
              <a:ext cx="1089982" cy="34208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7 kg</a:t>
              </a:r>
              <a:endParaRPr lang="vi-VN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46534" y="4034014"/>
            <a:ext cx="3975621" cy="249133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?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591740" y="6165304"/>
            <a:ext cx="711378" cy="61209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810917" y="6120308"/>
            <a:ext cx="711378" cy="61209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9497357" y="6139358"/>
            <a:ext cx="711378" cy="61209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001954" y="263758"/>
            <a:ext cx="2501703" cy="2331527"/>
            <a:chOff x="7001954" y="263758"/>
            <a:chExt cx="2501703" cy="2331527"/>
          </a:xfrm>
        </p:grpSpPr>
        <p:grpSp>
          <p:nvGrpSpPr>
            <p:cNvPr id="33" name="Group 32"/>
            <p:cNvGrpSpPr/>
            <p:nvPr/>
          </p:nvGrpSpPr>
          <p:grpSpPr>
            <a:xfrm>
              <a:off x="7945623" y="263758"/>
              <a:ext cx="1558034" cy="2331527"/>
              <a:chOff x="1643242" y="4437111"/>
              <a:chExt cx="1389755" cy="1827473"/>
            </a:xfrm>
          </p:grpSpPr>
          <p:pic>
            <p:nvPicPr>
              <p:cNvPr id="34" name="Picture 4" descr="Hình ảnh Véc Tơ Một Bao Tải , Cái Túi., Màu Vàng., Trong Túi. Vector và PNG  với nền trong suốt để tải xuống miễn phí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46167" y1="22417" x2="47250" y2="27583"/>
                            <a14:foregroundMark x1="47250" y1="22167" x2="49917" y2="30500"/>
                            <a14:foregroundMark x1="45000" y1="44667" x2="39417" y2="534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91" t="12740" r="21609" b="17042"/>
              <a:stretch/>
            </p:blipFill>
            <p:spPr bwMode="auto">
              <a:xfrm>
                <a:off x="1643242" y="4437111"/>
                <a:ext cx="1389755" cy="182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1793128" y="5406602"/>
                <a:ext cx="1089982" cy="410105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itchFamily="18" charset="0"/>
                    <a:cs typeface="Times New Roman" pitchFamily="18" charset="0"/>
                  </a:rPr>
                  <a:t>6 kg</a:t>
                </a:r>
                <a:endParaRPr lang="vi-VN" sz="28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001954" y="687677"/>
              <a:ext cx="1389755" cy="1827473"/>
              <a:chOff x="1643242" y="4437111"/>
              <a:chExt cx="1389755" cy="1827473"/>
            </a:xfrm>
          </p:grpSpPr>
          <p:pic>
            <p:nvPicPr>
              <p:cNvPr id="31" name="Picture 4" descr="Hình ảnh Véc Tơ Một Bao Tải , Cái Túi., Màu Vàng., Trong Túi. Vector và PNG  với nền trong suốt để tải xuống miễn phí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46167" y1="22417" x2="47250" y2="27583"/>
                            <a14:foregroundMark x1="47250" y1="22167" x2="49917" y2="30500"/>
                            <a14:foregroundMark x1="45000" y1="44667" x2="39417" y2="534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91" t="12740" r="21609" b="17042"/>
              <a:stretch/>
            </p:blipFill>
            <p:spPr bwMode="auto">
              <a:xfrm>
                <a:off x="1643242" y="4437111"/>
                <a:ext cx="1389755" cy="182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793128" y="5406602"/>
                <a:ext cx="1089982" cy="523220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itchFamily="18" charset="0"/>
                    <a:cs typeface="Times New Roman" pitchFamily="18" charset="0"/>
                  </a:rPr>
                  <a:t>5 kg</a:t>
                </a:r>
                <a:endParaRPr lang="vi-VN" sz="28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75" b="72396" l="32357" r="70498">
                        <a14:backgroundMark x1="49707" y1="51042" x2="48829" y2="54688"/>
                        <a14:backgroundMark x1="51318" y1="62109" x2="51318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43777" r="26980" b="24145"/>
          <a:stretch/>
        </p:blipFill>
        <p:spPr>
          <a:xfrm>
            <a:off x="3142878" y="2204864"/>
            <a:ext cx="6984776" cy="18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1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2106 L -3.125E-6 0.0291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  <p:bldP spid="19" grpId="2" animBg="1"/>
      <p:bldP spid="28" grpId="0" animBg="1"/>
      <p:bldP spid="28" grpId="1" animBg="1"/>
      <p:bldP spid="28" grpId="2" animBg="1"/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82" y="146178"/>
            <a:ext cx="87129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8582" y="1556792"/>
            <a:ext cx="6552728" cy="4752528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68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221</Words>
  <Application>Microsoft Office PowerPoint</Application>
  <PresentationFormat>Custom</PresentationFormat>
  <Paragraphs>78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Times New Roman</vt:lpstr>
      <vt:lpstr>VNI-Commerce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ren sora mitsutake</cp:lastModifiedBy>
  <cp:revision>29</cp:revision>
  <dcterms:created xsi:type="dcterms:W3CDTF">2021-08-13T05:34:26Z</dcterms:created>
  <dcterms:modified xsi:type="dcterms:W3CDTF">2022-01-04T12:37:21Z</dcterms:modified>
</cp:coreProperties>
</file>