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56" r:id="rId3"/>
    <p:sldId id="260" r:id="rId4"/>
    <p:sldId id="261" r:id="rId5"/>
    <p:sldId id="262" r:id="rId6"/>
    <p:sldId id="263" r:id="rId7"/>
  </p:sldIdLst>
  <p:sldSz cx="12190413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0EE"/>
    <a:srgbClr val="FDF6E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B8CB-4E1F-4A49-948B-D1AB63A47BD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70C56-0A08-4A54-9819-59C28AF28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93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19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7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71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26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17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02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05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64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68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DE3D-5EB2-47B3-9F8A-4FDCD0679CE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93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r="343"/>
          <a:stretch/>
        </p:blipFill>
        <p:spPr>
          <a:xfrm>
            <a:off x="190550" y="563171"/>
            <a:ext cx="11521280" cy="404206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2928F58-F097-4555-89A0-88233295C1A7}"/>
              </a:ext>
            </a:extLst>
          </p:cNvPr>
          <p:cNvGrpSpPr/>
          <p:nvPr/>
        </p:nvGrpSpPr>
        <p:grpSpPr>
          <a:xfrm>
            <a:off x="3657747" y="5479138"/>
            <a:ext cx="4874917" cy="902190"/>
            <a:chOff x="4105812" y="5615379"/>
            <a:chExt cx="4293650" cy="682943"/>
          </a:xfrm>
        </p:grpSpPr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66F4BD78-CB41-4D95-BA15-3949DEAA803C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9">
              <a:extLst>
                <a:ext uri="{FF2B5EF4-FFF2-40B4-BE49-F238E27FC236}">
                  <a16:creationId xmlns:a16="http://schemas.microsoft.com/office/drawing/2014/main" id="{916FFCC8-0D1A-4ECB-9DB6-C76A4DA1198F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id="{BA4FDD7D-66A7-4E85-8129-9478D0DAC82B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1DA806-2217-445A-B457-00CC3FF2252D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097A4CA-4BEC-4BC2-A661-13FBE81C89CB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8921D1D3-31E5-4DF0-827A-3BCA63DA96CE}"/>
              </a:ext>
            </a:extLst>
          </p:cNvPr>
          <p:cNvSpPr/>
          <p:nvPr/>
        </p:nvSpPr>
        <p:spPr>
          <a:xfrm>
            <a:off x="3723755" y="5599832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AAD56FE8-C75D-4ED4-A425-61ADAF0124A3}"/>
              </a:ext>
            </a:extLst>
          </p:cNvPr>
          <p:cNvSpPr/>
          <p:nvPr/>
        </p:nvSpPr>
        <p:spPr>
          <a:xfrm>
            <a:off x="4846051" y="5650458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C1771937-F46E-40EA-9AB1-BDB863349331}"/>
              </a:ext>
            </a:extLst>
          </p:cNvPr>
          <p:cNvSpPr/>
          <p:nvPr/>
        </p:nvSpPr>
        <p:spPr>
          <a:xfrm>
            <a:off x="5803205" y="5630455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A6B86842-2514-4675-99EB-37A67E65A156}"/>
              </a:ext>
            </a:extLst>
          </p:cNvPr>
          <p:cNvSpPr/>
          <p:nvPr/>
        </p:nvSpPr>
        <p:spPr>
          <a:xfrm>
            <a:off x="7681022" y="5599832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r="123"/>
          <a:stretch/>
        </p:blipFill>
        <p:spPr bwMode="auto">
          <a:xfrm>
            <a:off x="1762186" y="682719"/>
            <a:ext cx="8437476" cy="28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8862" y="350947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2      x       4      =      8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50790" y="4635956"/>
            <a:ext cx="1800200" cy="65140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Thừa số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31110" y="4696641"/>
            <a:ext cx="1800200" cy="65140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Thừa số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62690" y="4751105"/>
            <a:ext cx="1524904" cy="481744"/>
          </a:xfrm>
          <a:prstGeom prst="roundRect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/>
            <a:stCxn id="3" idx="0"/>
          </p:cNvCxnSpPr>
          <p:nvPr/>
        </p:nvCxnSpPr>
        <p:spPr>
          <a:xfrm flipV="1">
            <a:off x="3250890" y="4220000"/>
            <a:ext cx="0" cy="41595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6131210" y="4294383"/>
            <a:ext cx="0" cy="40225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8825142" y="4220000"/>
            <a:ext cx="0" cy="53110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1558702" y="553601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4400" b="1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2 x 4 cũng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tích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F9535D0-FE82-4913-AE0F-9BB897B7D9A3}"/>
              </a:ext>
            </a:extLst>
          </p:cNvPr>
          <p:cNvGrpSpPr/>
          <p:nvPr/>
        </p:nvGrpSpPr>
        <p:grpSpPr>
          <a:xfrm>
            <a:off x="397334" y="404664"/>
            <a:ext cx="11395743" cy="678033"/>
            <a:chOff x="1253941" y="511805"/>
            <a:chExt cx="11395743" cy="67803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8A853C8-C506-4277-A729-BB5513159F8C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428E3A-75F0-4CF0-975C-3F5314D6ABDD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CE258F5-7EDE-46DB-BAAF-CD598FF4A931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727542-B4F1-4891-A6EB-CAB734B3C0B2}"/>
                </a:ext>
              </a:extLst>
            </p:cNvPr>
            <p:cNvSpPr txBox="1"/>
            <p:nvPr/>
          </p:nvSpPr>
          <p:spPr>
            <a:xfrm>
              <a:off x="2059471" y="511805"/>
              <a:ext cx="10590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Nêu thừa số, tích trong các phép tính sau: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0DD85C-F180-44B7-8C46-5C2D5622A182}"/>
              </a:ext>
            </a:extLst>
          </p:cNvPr>
          <p:cNvGrpSpPr/>
          <p:nvPr/>
        </p:nvGrpSpPr>
        <p:grpSpPr>
          <a:xfrm>
            <a:off x="153255" y="2084949"/>
            <a:ext cx="5118947" cy="1368152"/>
            <a:chOff x="550590" y="1916832"/>
            <a:chExt cx="5118947" cy="136815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5FF263-DD31-469D-AE5C-72332F417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" t="9900" r="5087" b="71899"/>
            <a:stretch/>
          </p:blipFill>
          <p:spPr>
            <a:xfrm>
              <a:off x="550590" y="1916832"/>
              <a:ext cx="5118947" cy="136815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83710F-B530-4D40-ADAD-DD63F07D5975}"/>
                </a:ext>
              </a:extLst>
            </p:cNvPr>
            <p:cNvSpPr txBox="1"/>
            <p:nvPr/>
          </p:nvSpPr>
          <p:spPr>
            <a:xfrm>
              <a:off x="1994634" y="2185409"/>
              <a:ext cx="31716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76B894-2D79-4419-A540-96DB15CA7D6F}"/>
              </a:ext>
            </a:extLst>
          </p:cNvPr>
          <p:cNvGrpSpPr/>
          <p:nvPr/>
        </p:nvGrpSpPr>
        <p:grpSpPr>
          <a:xfrm>
            <a:off x="6057909" y="2084949"/>
            <a:ext cx="5190427" cy="1368152"/>
            <a:chOff x="6455244" y="1916832"/>
            <a:chExt cx="5190427" cy="136815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921D5EC-F3B9-411B-B06A-8459F6544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0" t="68146" r="5130" b="13653"/>
            <a:stretch/>
          </p:blipFill>
          <p:spPr>
            <a:xfrm>
              <a:off x="6455244" y="1916832"/>
              <a:ext cx="5190427" cy="136815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CF3271-9FD5-4342-BB4B-4B343CF1ABF2}"/>
                </a:ext>
              </a:extLst>
            </p:cNvPr>
            <p:cNvSpPr txBox="1"/>
            <p:nvPr/>
          </p:nvSpPr>
          <p:spPr>
            <a:xfrm>
              <a:off x="7751390" y="2185409"/>
              <a:ext cx="3600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4 x 3 = 12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4647CD-7EB3-45B5-B62A-639DB67F2DCA}"/>
              </a:ext>
            </a:extLst>
          </p:cNvPr>
          <p:cNvGrpSpPr/>
          <p:nvPr/>
        </p:nvGrpSpPr>
        <p:grpSpPr>
          <a:xfrm>
            <a:off x="3177591" y="2084949"/>
            <a:ext cx="5118947" cy="1368152"/>
            <a:chOff x="550590" y="1916832"/>
            <a:chExt cx="5118947" cy="136815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B63E3B5-EF40-4B06-BCE3-A1766AF8A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2" t="9900" r="5617" b="71899"/>
            <a:stretch/>
          </p:blipFill>
          <p:spPr>
            <a:xfrm>
              <a:off x="550590" y="1916832"/>
              <a:ext cx="5118947" cy="13681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DC3C98-FADA-47E5-9E80-520A446C47F8}"/>
                </a:ext>
              </a:extLst>
            </p:cNvPr>
            <p:cNvSpPr txBox="1"/>
            <p:nvPr/>
          </p:nvSpPr>
          <p:spPr>
            <a:xfrm>
              <a:off x="1994634" y="2185409"/>
              <a:ext cx="31716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15">
            <a:extLst>
              <a:ext uri="{FF2B5EF4-FFF2-40B4-BE49-F238E27FC236}">
                <a16:creationId xmlns:a16="http://schemas.microsoft.com/office/drawing/2014/main" id="{C41244B0-C2EA-4080-B08E-09733CA8886E}"/>
              </a:ext>
            </a:extLst>
          </p:cNvPr>
          <p:cNvSpPr/>
          <p:nvPr/>
        </p:nvSpPr>
        <p:spPr>
          <a:xfrm>
            <a:off x="2409152" y="4519592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Thừa số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38AE2A-4D26-4CF0-A021-1780953B0E18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3444794" y="3122967"/>
            <a:ext cx="1299212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2" name="Rounded Rectangle 17">
            <a:extLst>
              <a:ext uri="{FF2B5EF4-FFF2-40B4-BE49-F238E27FC236}">
                <a16:creationId xmlns:a16="http://schemas.microsoft.com/office/drawing/2014/main" id="{56761F7F-3BC8-4178-80D1-8EF416108D11}"/>
              </a:ext>
            </a:extLst>
          </p:cNvPr>
          <p:cNvSpPr/>
          <p:nvPr/>
        </p:nvSpPr>
        <p:spPr>
          <a:xfrm>
            <a:off x="4843540" y="4519592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Thừa số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73DF62D-BE28-4747-BA6C-69C4AC37640A}"/>
              </a:ext>
            </a:extLst>
          </p:cNvPr>
          <p:cNvCxnSpPr>
            <a:stCxn id="42" idx="0"/>
          </p:cNvCxnSpPr>
          <p:nvPr/>
        </p:nvCxnSpPr>
        <p:spPr>
          <a:xfrm flipV="1">
            <a:off x="5879182" y="3122967"/>
            <a:ext cx="0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4" name="Rounded Rectangle 19">
            <a:extLst>
              <a:ext uri="{FF2B5EF4-FFF2-40B4-BE49-F238E27FC236}">
                <a16:creationId xmlns:a16="http://schemas.microsoft.com/office/drawing/2014/main" id="{1DE55635-8479-40FE-88F8-BFBA6C5B99F8}"/>
              </a:ext>
            </a:extLst>
          </p:cNvPr>
          <p:cNvSpPr/>
          <p:nvPr/>
        </p:nvSpPr>
        <p:spPr>
          <a:xfrm>
            <a:off x="7264286" y="4519592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347866-F9BD-431D-A674-84D74D2CFE41}"/>
              </a:ext>
            </a:extLst>
          </p:cNvPr>
          <p:cNvCxnSpPr>
            <a:stCxn id="44" idx="0"/>
          </p:cNvCxnSpPr>
          <p:nvPr/>
        </p:nvCxnSpPr>
        <p:spPr>
          <a:xfrm flipH="1" flipV="1">
            <a:off x="6914823" y="3122967"/>
            <a:ext cx="1385105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91DA7C-9FA0-48F5-9A23-C31D9080C9F2}"/>
              </a:ext>
            </a:extLst>
          </p:cNvPr>
          <p:cNvCxnSpPr>
            <a:cxnSpLocks/>
          </p:cNvCxnSpPr>
          <p:nvPr/>
        </p:nvCxnSpPr>
        <p:spPr>
          <a:xfrm>
            <a:off x="1220327" y="1050995"/>
            <a:ext cx="8907327" cy="26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6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982E-6 -3.7037E-6 L 0.25003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ADF2ED4-723A-47C4-A762-4CEB930AF3A2}"/>
              </a:ext>
            </a:extLst>
          </p:cNvPr>
          <p:cNvGrpSpPr/>
          <p:nvPr/>
        </p:nvGrpSpPr>
        <p:grpSpPr>
          <a:xfrm>
            <a:off x="550590" y="1916832"/>
            <a:ext cx="5118947" cy="1368152"/>
            <a:chOff x="550590" y="1916832"/>
            <a:chExt cx="5118947" cy="136815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C7C8454-276D-48E4-B3EB-98A81E6AE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" t="9580" r="5429" b="72219"/>
            <a:stretch/>
          </p:blipFill>
          <p:spPr>
            <a:xfrm>
              <a:off x="550590" y="1916832"/>
              <a:ext cx="5118947" cy="136815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67DC16-7E4D-4789-95F2-8F22A26EB6EE}"/>
                </a:ext>
              </a:extLst>
            </p:cNvPr>
            <p:cNvSpPr txBox="1"/>
            <p:nvPr/>
          </p:nvSpPr>
          <p:spPr>
            <a:xfrm>
              <a:off x="1994634" y="2185409"/>
              <a:ext cx="31716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8DD5AE-1F8F-41AF-89B9-5D3F12D3B11C}"/>
              </a:ext>
            </a:extLst>
          </p:cNvPr>
          <p:cNvGrpSpPr/>
          <p:nvPr/>
        </p:nvGrpSpPr>
        <p:grpSpPr>
          <a:xfrm>
            <a:off x="6665419" y="1916832"/>
            <a:ext cx="5190427" cy="1368152"/>
            <a:chOff x="6455244" y="1916832"/>
            <a:chExt cx="5190427" cy="136815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1747EE8-CB8B-4751-9F06-EBC84FDEC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0" t="68146" r="5130" b="13653"/>
            <a:stretch/>
          </p:blipFill>
          <p:spPr>
            <a:xfrm>
              <a:off x="6455244" y="1916832"/>
              <a:ext cx="5190427" cy="136815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AC8513-93C8-4BEC-977C-286BFF860E35}"/>
                </a:ext>
              </a:extLst>
            </p:cNvPr>
            <p:cNvSpPr txBox="1"/>
            <p:nvPr/>
          </p:nvSpPr>
          <p:spPr>
            <a:xfrm>
              <a:off x="7751390" y="2185409"/>
              <a:ext cx="3600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4 x 3 = 12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865F28-0D7E-43EA-AE1C-A4C3ED2F9CE1}"/>
              </a:ext>
            </a:extLst>
          </p:cNvPr>
          <p:cNvGrpSpPr/>
          <p:nvPr/>
        </p:nvGrpSpPr>
        <p:grpSpPr>
          <a:xfrm>
            <a:off x="3641083" y="1916832"/>
            <a:ext cx="5190427" cy="1368152"/>
            <a:chOff x="6455244" y="1916832"/>
            <a:chExt cx="5190427" cy="136815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F3A903F-6D73-49A2-9521-7E1751CA8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0" t="68146" r="5130" b="13653"/>
            <a:stretch/>
          </p:blipFill>
          <p:spPr>
            <a:xfrm>
              <a:off x="6455244" y="1916832"/>
              <a:ext cx="5190427" cy="136815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661F8C-8BA7-4E39-A6BD-1AECB5B4649B}"/>
                </a:ext>
              </a:extLst>
            </p:cNvPr>
            <p:cNvSpPr txBox="1"/>
            <p:nvPr/>
          </p:nvSpPr>
          <p:spPr>
            <a:xfrm>
              <a:off x="7751390" y="2185409"/>
              <a:ext cx="3600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4 x 3 = 12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4D007D34-51DA-40AA-A914-6190B67D12FB}"/>
              </a:ext>
            </a:extLst>
          </p:cNvPr>
          <p:cNvSpPr/>
          <p:nvPr/>
        </p:nvSpPr>
        <p:spPr>
          <a:xfrm>
            <a:off x="2688499" y="4329101"/>
            <a:ext cx="2071283" cy="72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Thừa số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61D16-9589-445D-99F7-69DFE59A1D7B}"/>
              </a:ext>
            </a:extLst>
          </p:cNvPr>
          <p:cNvCxnSpPr>
            <a:stCxn id="33" idx="0"/>
          </p:cNvCxnSpPr>
          <p:nvPr/>
        </p:nvCxnSpPr>
        <p:spPr>
          <a:xfrm flipV="1">
            <a:off x="3724141" y="2816933"/>
            <a:ext cx="1299212" cy="15121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02D2BA0C-2258-4256-B04F-09370CE75509}"/>
              </a:ext>
            </a:extLst>
          </p:cNvPr>
          <p:cNvSpPr/>
          <p:nvPr/>
        </p:nvSpPr>
        <p:spPr>
          <a:xfrm>
            <a:off x="5122887" y="4329101"/>
            <a:ext cx="2071283" cy="72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Thừa số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915AD5-3753-407F-8892-1EB86AF976AB}"/>
              </a:ext>
            </a:extLst>
          </p:cNvPr>
          <p:cNvCxnSpPr>
            <a:stCxn id="35" idx="0"/>
          </p:cNvCxnSpPr>
          <p:nvPr/>
        </p:nvCxnSpPr>
        <p:spPr>
          <a:xfrm flipV="1">
            <a:off x="6158529" y="2932476"/>
            <a:ext cx="0" cy="139662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F10BA570-77B7-4C12-A7AD-1A85A906FC8B}"/>
              </a:ext>
            </a:extLst>
          </p:cNvPr>
          <p:cNvSpPr/>
          <p:nvPr/>
        </p:nvSpPr>
        <p:spPr>
          <a:xfrm>
            <a:off x="7543633" y="4329101"/>
            <a:ext cx="2071283" cy="72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F2693D-7313-4963-A80B-6F8F0D279DDF}"/>
              </a:ext>
            </a:extLst>
          </p:cNvPr>
          <p:cNvCxnSpPr>
            <a:stCxn id="37" idx="0"/>
          </p:cNvCxnSpPr>
          <p:nvPr/>
        </p:nvCxnSpPr>
        <p:spPr>
          <a:xfrm flipH="1" flipV="1">
            <a:off x="7369019" y="2816933"/>
            <a:ext cx="1210256" cy="15121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326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4613" y="358566"/>
            <a:ext cx="10447137" cy="646331"/>
            <a:chOff x="544613" y="188640"/>
            <a:chExt cx="10447137" cy="646331"/>
          </a:xfrm>
        </p:grpSpPr>
        <p:grpSp>
          <p:nvGrpSpPr>
            <p:cNvPr id="2" name="Group 1"/>
            <p:cNvGrpSpPr/>
            <p:nvPr/>
          </p:nvGrpSpPr>
          <p:grpSpPr>
            <a:xfrm>
              <a:off x="544613" y="188640"/>
              <a:ext cx="654049" cy="635000"/>
              <a:chOff x="7934325" y="85725"/>
              <a:chExt cx="654049" cy="635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270670" y="188640"/>
              <a:ext cx="9721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 tích, biết các thừa số lần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170"/>
            <a:ext cx="6264696" cy="2831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4116" y="320743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vi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3198" y="1965170"/>
            <a:ext cx="6264696" cy="2831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88063" y="320743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vi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70670" y="920541"/>
            <a:ext cx="8208912" cy="123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E641489-C983-452D-90F2-1DCF8CEC3995}"/>
              </a:ext>
            </a:extLst>
          </p:cNvPr>
          <p:cNvSpPr txBox="1"/>
          <p:nvPr/>
        </p:nvSpPr>
        <p:spPr>
          <a:xfrm>
            <a:off x="1578249" y="3228218"/>
            <a:ext cx="1924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</a:t>
            </a:r>
            <a:endParaRPr lang="vi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F35C84-36B6-4543-B5EA-DD1942E1A4B2}"/>
              </a:ext>
            </a:extLst>
          </p:cNvPr>
          <p:cNvSpPr txBox="1"/>
          <p:nvPr/>
        </p:nvSpPr>
        <p:spPr>
          <a:xfrm>
            <a:off x="7748078" y="3196964"/>
            <a:ext cx="1924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5 =</a:t>
            </a:r>
            <a:endParaRPr lang="vi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50C87F-1D7B-4F5E-8B28-7226219BCEAF}"/>
              </a:ext>
            </a:extLst>
          </p:cNvPr>
          <p:cNvSpPr txBox="1"/>
          <p:nvPr/>
        </p:nvSpPr>
        <p:spPr>
          <a:xfrm>
            <a:off x="611288" y="4891617"/>
            <a:ext cx="493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 x 3 = 2 + 2 + 2 = 6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D881C1-2692-45A6-96B4-BAB74A9ADF71}"/>
              </a:ext>
            </a:extLst>
          </p:cNvPr>
          <p:cNvSpPr txBox="1"/>
          <p:nvPr/>
        </p:nvSpPr>
        <p:spPr>
          <a:xfrm>
            <a:off x="3361295" y="3207436"/>
            <a:ext cx="501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6E5E63-CCBF-49F5-9FD5-AA8F9A223302}"/>
              </a:ext>
            </a:extLst>
          </p:cNvPr>
          <p:cNvSpPr txBox="1"/>
          <p:nvPr/>
        </p:nvSpPr>
        <p:spPr>
          <a:xfrm>
            <a:off x="6095206" y="491145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4 x 5 = 4 + 4 + 4 + 4 + 4 = 20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1F57ED-CA3A-4F39-80C2-5DAC079F56B4}"/>
              </a:ext>
            </a:extLst>
          </p:cNvPr>
          <p:cNvSpPr txBox="1"/>
          <p:nvPr/>
        </p:nvSpPr>
        <p:spPr>
          <a:xfrm>
            <a:off x="9637571" y="3184887"/>
            <a:ext cx="88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6" grpId="0"/>
      <p:bldP spid="17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495195" y="1699067"/>
            <a:ext cx="8797714" cy="477764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453128" y="214349"/>
            <a:ext cx="1008112" cy="1008112"/>
            <a:chOff x="1522698" y="971728"/>
            <a:chExt cx="720080" cy="767839"/>
          </a:xfrm>
        </p:grpSpPr>
        <p:sp>
          <p:nvSpPr>
            <p:cNvPr id="3" name="Rectangle 2"/>
            <p:cNvSpPr/>
            <p:nvPr/>
          </p:nvSpPr>
          <p:spPr>
            <a:xfrm>
              <a:off x="1630710" y="1125820"/>
              <a:ext cx="504056" cy="504056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cs typeface="Times New Roman" pitchFamily="18" charset="0"/>
                </a:rPr>
                <a:t>3</a:t>
              </a:r>
              <a:endParaRPr lang="vi-VN" sz="2800" b="1" dirty="0"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22698" y="971728"/>
              <a:ext cx="720080" cy="76783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80987" y="43211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cs typeface="Times New Roman" pitchFamily="18" charset="0"/>
              </a:rPr>
              <a:t>Thực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hành</a:t>
            </a:r>
            <a:r>
              <a:rPr lang="en-US" sz="3600" b="1" dirty="0">
                <a:cs typeface="Times New Roman" pitchFamily="18" charset="0"/>
              </a:rPr>
              <a:t> “</a:t>
            </a:r>
            <a:r>
              <a:rPr lang="en-US" sz="3600" b="1" err="1">
                <a:cs typeface="Times New Roman" pitchFamily="18" charset="0"/>
              </a:rPr>
              <a:t>Lập</a:t>
            </a:r>
            <a:r>
              <a:rPr lang="en-US" sz="3600" b="1">
                <a:cs typeface="Times New Roman" pitchFamily="18" charset="0"/>
              </a:rPr>
              <a:t> tích”</a:t>
            </a:r>
            <a:endParaRPr lang="vi-VN" sz="3600" b="1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49" b="93245" l="16241" r="66024">
                        <a14:foregroundMark x1="17060" y1="78287" x2="16771" y2="88058"/>
                        <a14:foregroundMark x1="16771" y1="88058" x2="16337" y2="90229"/>
                        <a14:foregroundMark x1="16096" y1="91435" x2="21012" y2="92521"/>
                        <a14:foregroundMark x1="21012" y1="92521" x2="29253" y2="91194"/>
                        <a14:foregroundMark x1="29253" y1="91194" x2="51470" y2="93245"/>
                        <a14:foregroundMark x1="62795" y1="72256" x2="61639" y2="88782"/>
                        <a14:foregroundMark x1="62795" y1="60314" x2="62940" y2="69361"/>
                        <a14:foregroundMark x1="61157" y1="70808" x2="61157" y2="61882"/>
                        <a14:foregroundMark x1="61012" y1="51990" x2="58265" y2="63088"/>
                        <a14:foregroundMark x1="57060" y1="66345" x2="54554" y2="68154"/>
                        <a14:foregroundMark x1="59952" y1="60917" x2="63759" y2="49819"/>
                        <a14:foregroundMark x1="62217" y1="37877" x2="61639" y2="48130"/>
                        <a14:foregroundMark x1="61398" y1="47768" x2="64145" y2="47527"/>
                        <a14:foregroundMark x1="62120" y1="67793" x2="62217" y2="75875"/>
                        <a14:foregroundMark x1="62217" y1="74427" x2="64386" y2="63932"/>
                        <a14:foregroundMark x1="65446" y1="51025" x2="66024" y2="68999"/>
                        <a14:foregroundMark x1="45735" y1="59469" x2="41446" y2="62726"/>
                        <a14:foregroundMark x1="46217" y1="76840" x2="46940" y2="81906"/>
                        <a14:foregroundMark x1="47036" y1="74427" x2="30506" y2="79614"/>
                        <a14:foregroundMark x1="30506" y1="79614" x2="23855" y2="76478"/>
                        <a14:foregroundMark x1="30217" y1="61882" x2="27807" y2="62485"/>
                        <a14:foregroundMark x1="29253" y1="61279" x2="31759" y2="61279"/>
                        <a14:foregroundMark x1="23181" y1="76236" x2="21108" y2="81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25012" r="28186"/>
          <a:stretch/>
        </p:blipFill>
        <p:spPr bwMode="auto">
          <a:xfrm>
            <a:off x="671645" y="2242897"/>
            <a:ext cx="9608788" cy="47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104791" y="630996"/>
            <a:ext cx="3630484" cy="1741813"/>
          </a:xfrm>
          <a:prstGeom prst="wedgeRoundRectCallout">
            <a:avLst>
              <a:gd name="adj1" fmla="val -30100"/>
              <a:gd name="adj2" fmla="val 627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Times New Roman" pitchFamily="18" charset="0"/>
              </a:rPr>
              <a:t>Mỗi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bạn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lấy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hai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thẻ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số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err="1">
                <a:cs typeface="Times New Roman" pitchFamily="18" charset="0"/>
              </a:rPr>
              <a:t>nêu</a:t>
            </a:r>
            <a:r>
              <a:rPr lang="en-US" sz="2800">
                <a:cs typeface="Times New Roman" pitchFamily="18" charset="0"/>
              </a:rPr>
              <a:t> tích </a:t>
            </a:r>
            <a:r>
              <a:rPr lang="en-US" sz="2800" dirty="0" err="1">
                <a:cs typeface="Times New Roman" pitchFamily="18" charset="0"/>
              </a:rPr>
              <a:t>lập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được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hai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số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ghi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hai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thẻ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đó</a:t>
            </a:r>
            <a:endParaRPr lang="vi-VN" sz="2800" dirty="0"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956622" y="1743522"/>
            <a:ext cx="3630484" cy="1253039"/>
          </a:xfrm>
          <a:prstGeom prst="wedgeEllipseCallout">
            <a:avLst>
              <a:gd name="adj1" fmla="val -1979"/>
              <a:gd name="adj2" fmla="val 788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cs typeface="Times New Roman" pitchFamily="18" charset="0"/>
              </a:rPr>
              <a:t>Mình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có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tích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là</a:t>
            </a:r>
            <a:endParaRPr lang="en-US" sz="2600" dirty="0">
              <a:cs typeface="Times New Roman" pitchFamily="18" charset="0"/>
            </a:endParaRPr>
          </a:p>
          <a:p>
            <a:pPr algn="ctr"/>
            <a:r>
              <a:rPr lang="en-US" sz="3600" b="1" dirty="0">
                <a:cs typeface="Times New Roman" pitchFamily="18" charset="0"/>
              </a:rPr>
              <a:t> 3 x 5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-241498" y="2370042"/>
            <a:ext cx="3096345" cy="1656184"/>
          </a:xfrm>
          <a:prstGeom prst="wedgeEllipseCallout">
            <a:avLst>
              <a:gd name="adj1" fmla="val 58240"/>
              <a:gd name="adj2" fmla="val 435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cs typeface="Times New Roman" pitchFamily="18" charset="0"/>
              </a:rPr>
              <a:t>Mình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có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tích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là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3600" b="1" dirty="0">
                <a:cs typeface="Times New Roman" pitchFamily="18" charset="0"/>
              </a:rPr>
              <a:t>4 x 2</a:t>
            </a:r>
            <a:endParaRPr lang="vi-VN" sz="3600" b="1" dirty="0"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86694" y="1052736"/>
            <a:ext cx="4392488" cy="257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176</Words>
  <Application>Microsoft Office PowerPoint</Application>
  <PresentationFormat>Custom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43</cp:revision>
  <dcterms:created xsi:type="dcterms:W3CDTF">2021-07-30T06:45:50Z</dcterms:created>
  <dcterms:modified xsi:type="dcterms:W3CDTF">2022-01-18T08:27:10Z</dcterms:modified>
</cp:coreProperties>
</file>