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19"/>
  </p:notesMasterIdLst>
  <p:sldIdLst>
    <p:sldId id="256" r:id="rId4"/>
    <p:sldId id="258" r:id="rId5"/>
    <p:sldId id="259" r:id="rId6"/>
    <p:sldId id="261" r:id="rId7"/>
    <p:sldId id="262" r:id="rId8"/>
    <p:sldId id="264" r:id="rId9"/>
    <p:sldId id="265" r:id="rId10"/>
    <p:sldId id="266" r:id="rId11"/>
    <p:sldId id="268" r:id="rId12"/>
    <p:sldId id="269" r:id="rId13"/>
    <p:sldId id="271" r:id="rId14"/>
    <p:sldId id="273" r:id="rId15"/>
    <p:sldId id="277" r:id="rId16"/>
    <p:sldId id="278" r:id="rId17"/>
    <p:sldId id="28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02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5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6F4711-2B42-4D68-82F2-5026AA2E4DA9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9435E-8F29-40F3-940B-7E863286D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986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08CD-800C-48F1-9681-F7549FA7428C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8028-64D6-48E5-A6F0-9A24848619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08CD-800C-48F1-9681-F7549FA7428C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8028-64D6-48E5-A6F0-9A24848619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08CD-800C-48F1-9681-F7549FA7428C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8028-64D6-48E5-A6F0-9A24848619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08CD-800C-48F1-9681-F7549FA7428C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8028-64D6-48E5-A6F0-9A24848619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08CD-800C-48F1-9681-F7549FA7428C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8028-64D6-48E5-A6F0-9A24848619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08CD-800C-48F1-9681-F7549FA7428C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8028-64D6-48E5-A6F0-9A24848619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08CD-800C-48F1-9681-F7549FA7428C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8028-64D6-48E5-A6F0-9A24848619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08CD-800C-48F1-9681-F7549FA7428C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8028-64D6-48E5-A6F0-9A24848619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08CD-800C-48F1-9681-F7549FA7428C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8028-64D6-48E5-A6F0-9A24848619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08CD-800C-48F1-9681-F7549FA7428C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8028-64D6-48E5-A6F0-9A24848619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08CD-800C-48F1-9681-F7549FA7428C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8028-64D6-48E5-A6F0-9A24848619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FCE71-FC15-4881-9E38-5187A6F443F1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808CD-800C-48F1-9681-F7549FA7428C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38028-64D6-48E5-A6F0-9A24848619D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94BF6-B82B-4955-BD39-43A008F84938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slide" Target="slide9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slide" Target="slide1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slide" Target="slide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slide" Target="slide5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slide" Target="slide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slide" Target="slide11.xml"/><Relationship Id="rId5" Type="http://schemas.openxmlformats.org/officeDocument/2006/relationships/slide" Target="slide1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06400"/>
            <a:ext cx="9144000" cy="2387600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TOÁN LỚP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794000"/>
            <a:ext cx="9144000" cy="1655762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SỐ 17,18,19,20 </a:t>
            </a:r>
            <a:r>
              <a:rPr lang="en-US" sz="5400" dirty="0" smtClean="0">
                <a:solidFill>
                  <a:schemeClr val="bg1"/>
                </a:solidFill>
              </a:rPr>
              <a:t>(</a:t>
            </a:r>
            <a:r>
              <a:rPr lang="en-US" sz="5400" dirty="0" err="1" smtClean="0">
                <a:solidFill>
                  <a:schemeClr val="bg1"/>
                </a:solidFill>
              </a:rPr>
              <a:t>T</a:t>
            </a:r>
            <a:r>
              <a:rPr lang="en-US" sz="5400" dirty="0" err="1" smtClean="0">
                <a:solidFill>
                  <a:schemeClr val="bg1"/>
                </a:solidFill>
              </a:rPr>
              <a:t>iết</a:t>
            </a:r>
            <a:r>
              <a:rPr lang="en-US" sz="5400" dirty="0" smtClean="0">
                <a:solidFill>
                  <a:schemeClr val="bg1"/>
                </a:solidFill>
              </a:rPr>
              <a:t> 1)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49617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630155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76414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11" name="Arrow: Pentagon 10"/>
          <p:cNvSpPr/>
          <p:nvPr/>
        </p:nvSpPr>
        <p:spPr>
          <a:xfrm>
            <a:off x="1843314" y="159658"/>
            <a:ext cx="8505372" cy="1161143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Đây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mấy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?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2" name="Arrow: Pentagon 11"/>
          <p:cNvSpPr/>
          <p:nvPr/>
        </p:nvSpPr>
        <p:spPr>
          <a:xfrm>
            <a:off x="1944914" y="1428207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</a:t>
            </a:r>
            <a:r>
              <a:rPr lang="en-US" sz="3200" b="1" dirty="0" err="1">
                <a:solidFill>
                  <a:srgbClr val="7030A0"/>
                </a:solidFill>
                <a:latin typeface="Calibri" panose="020F0502020204030204"/>
              </a:rPr>
              <a:t>Mười</a:t>
            </a:r>
            <a:r>
              <a:rPr lang="en-US" sz="3200" b="1" dirty="0">
                <a:solidFill>
                  <a:srgbClr val="7030A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Calibri" panose="020F0502020204030204"/>
              </a:rPr>
              <a:t>ba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Pentagon 12"/>
          <p:cNvSpPr/>
          <p:nvPr/>
        </p:nvSpPr>
        <p:spPr>
          <a:xfrm>
            <a:off x="1944913" y="2854236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C. </a:t>
            </a:r>
            <a:r>
              <a:rPr lang="en-US" sz="3200" b="1" dirty="0" err="1">
                <a:solidFill>
                  <a:srgbClr val="7030A0"/>
                </a:solidFill>
                <a:latin typeface="Calibri" panose="020F0502020204030204"/>
              </a:rPr>
              <a:t>Mười</a:t>
            </a:r>
            <a:r>
              <a:rPr lang="en-US" sz="3200" b="1" dirty="0">
                <a:solidFill>
                  <a:srgbClr val="7030A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Calibri" panose="020F0502020204030204"/>
              </a:rPr>
              <a:t>lăm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Arrow: Pentagon 13"/>
          <p:cNvSpPr/>
          <p:nvPr/>
        </p:nvSpPr>
        <p:spPr>
          <a:xfrm>
            <a:off x="1944913" y="2141221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</a:t>
            </a:r>
            <a:r>
              <a:rPr lang="en-US" sz="3200" b="1" dirty="0" err="1">
                <a:solidFill>
                  <a:srgbClr val="7030A0"/>
                </a:solidFill>
                <a:latin typeface="Calibri" panose="020F0502020204030204"/>
              </a:rPr>
              <a:t>Mười</a:t>
            </a:r>
            <a:r>
              <a:rPr lang="en-US" sz="3200" b="1" dirty="0">
                <a:solidFill>
                  <a:srgbClr val="7030A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Calibri" panose="020F0502020204030204"/>
              </a:rPr>
              <a:t>bốn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row: Pentagon 15">
            <a:hlinkClick r:id="rId4" action="ppaction://hlinksldjump"/>
          </p:cNvPr>
          <p:cNvSpPr/>
          <p:nvPr/>
        </p:nvSpPr>
        <p:spPr>
          <a:xfrm>
            <a:off x="5334183" y="4146369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NEXT</a:t>
            </a:r>
          </a:p>
        </p:txBody>
      </p:sp>
      <p:sp>
        <p:nvSpPr>
          <p:cNvPr id="3" name="Flowchart: Connector 2"/>
          <p:cNvSpPr/>
          <p:nvPr/>
        </p:nvSpPr>
        <p:spPr>
          <a:xfrm>
            <a:off x="9169242" y="1428207"/>
            <a:ext cx="2358887" cy="2055538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8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49" presetClass="entr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6" grpId="1" animBg="1"/>
      <p:bldP spid="16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go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8591" y="98946"/>
            <a:ext cx="9034817" cy="6660107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820" y="954157"/>
            <a:ext cx="9847761" cy="45852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37044" y="397565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349413" y="397565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41167" y="397565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45290" y="397565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70960" y="2494915"/>
            <a:ext cx="5615940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Củng cố bài học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gointr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" action="ppaction://hlinkshowjump?jump=nextslide"/>
          </p:cNvPr>
          <p:cNvSpPr/>
          <p:nvPr/>
        </p:nvSpPr>
        <p:spPr>
          <a:xfrm>
            <a:off x="3374572" y="4680860"/>
            <a:ext cx="5442857" cy="1799772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PLAY</a:t>
            </a:r>
          </a:p>
        </p:txBody>
      </p:sp>
      <p:sp>
        <p:nvSpPr>
          <p:cNvPr id="8" name="Speech Bubble: Rectangle with Corners Rounded 7"/>
          <p:cNvSpPr/>
          <p:nvPr/>
        </p:nvSpPr>
        <p:spPr>
          <a:xfrm>
            <a:off x="2024743" y="261259"/>
            <a:ext cx="5871028" cy="1320798"/>
          </a:xfrm>
          <a:prstGeom prst="wedgeRoundRectCallout">
            <a:avLst>
              <a:gd name="adj1" fmla="val 20830"/>
              <a:gd name="adj2" fmla="val 85887"/>
              <a:gd name="adj3" fmla="val 16667"/>
            </a:avLst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457200"/>
            <a:r>
              <a:rPr lang="en-US" sz="3200" b="1" dirty="0">
                <a:solidFill>
                  <a:srgbClr val="7030A0"/>
                </a:solidFill>
                <a:latin typeface="Calibri" panose="020F0502020204030204"/>
              </a:rPr>
              <a:t>Gia </a:t>
            </a:r>
            <a:r>
              <a:rPr lang="en-US" sz="3200" b="1" dirty="0" err="1">
                <a:solidFill>
                  <a:srgbClr val="7030A0"/>
                </a:solidFill>
                <a:latin typeface="Calibri" panose="020F0502020204030204"/>
              </a:rPr>
              <a:t>đình</a:t>
            </a:r>
            <a:r>
              <a:rPr lang="en-US" sz="3200" b="1" dirty="0">
                <a:solidFill>
                  <a:srgbClr val="7030A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Calibri" panose="020F0502020204030204"/>
              </a:rPr>
              <a:t>của</a:t>
            </a:r>
            <a:r>
              <a:rPr lang="en-US" sz="3200" b="1" dirty="0">
                <a:solidFill>
                  <a:srgbClr val="7030A0"/>
                </a:solidFill>
                <a:latin typeface="Calibri" panose="020F0502020204030204"/>
              </a:rPr>
              <a:t> Hugo </a:t>
            </a:r>
            <a:r>
              <a:rPr lang="en-US" sz="3200" b="1" dirty="0" err="1">
                <a:solidFill>
                  <a:srgbClr val="7030A0"/>
                </a:solidFill>
                <a:latin typeface="Calibri" panose="020F0502020204030204"/>
              </a:rPr>
              <a:t>đang</a:t>
            </a:r>
            <a:r>
              <a:rPr lang="en-US" sz="3200" b="1" dirty="0">
                <a:solidFill>
                  <a:srgbClr val="7030A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Calibri" panose="020F0502020204030204"/>
              </a:rPr>
              <a:t>bị</a:t>
            </a:r>
            <a:r>
              <a:rPr lang="en-US" sz="3200" b="1" dirty="0">
                <a:solidFill>
                  <a:srgbClr val="7030A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Calibri" panose="020F0502020204030204"/>
              </a:rPr>
              <a:t>giam</a:t>
            </a:r>
            <a:r>
              <a:rPr lang="en-US" sz="3200" b="1" dirty="0">
                <a:solidFill>
                  <a:srgbClr val="7030A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Calibri" panose="020F0502020204030204"/>
              </a:rPr>
              <a:t>giữ</a:t>
            </a:r>
            <a:endParaRPr lang="en-US" sz="3200" b="1" dirty="0">
              <a:solidFill>
                <a:srgbClr val="7030A0"/>
              </a:solidFill>
              <a:latin typeface="Calibri" panose="020F0502020204030204"/>
            </a:endParaRPr>
          </a:p>
        </p:txBody>
      </p:sp>
      <p:sp>
        <p:nvSpPr>
          <p:cNvPr id="9" name="Speech Bubble: Rectangle with Corners Rounded 8"/>
          <p:cNvSpPr/>
          <p:nvPr/>
        </p:nvSpPr>
        <p:spPr>
          <a:xfrm>
            <a:off x="4521200" y="5370288"/>
            <a:ext cx="5871028" cy="1320798"/>
          </a:xfrm>
          <a:prstGeom prst="wedgeRoundRectCallout">
            <a:avLst>
              <a:gd name="adj1" fmla="val 22561"/>
              <a:gd name="adj2" fmla="val -95432"/>
              <a:gd name="adj3" fmla="val 16667"/>
            </a:avLst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hãy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giúp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Hugo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giải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cứu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họ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nhé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5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9" presetClass="entr" presetSubtype="0" decel="100000" fill="hold" grpId="0" nodeType="withEffect">
                                  <p:stCondLst>
                                    <p:cond delay="49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3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8" grpId="1" animBg="1"/>
      <p:bldP spid="9" grpId="0" animBg="1"/>
      <p:bldP spid="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49617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630155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76414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11" name="Arrow: Pentagon 10"/>
          <p:cNvSpPr/>
          <p:nvPr/>
        </p:nvSpPr>
        <p:spPr>
          <a:xfrm>
            <a:off x="1843314" y="159658"/>
            <a:ext cx="8505372" cy="1161143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bao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nhiêu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ngôi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sao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row: Pentagon 11"/>
          <p:cNvSpPr/>
          <p:nvPr/>
        </p:nvSpPr>
        <p:spPr>
          <a:xfrm>
            <a:off x="1944914" y="1428207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</a:t>
            </a:r>
            <a:r>
              <a:rPr lang="en-US" sz="3200" b="1" dirty="0">
                <a:solidFill>
                  <a:srgbClr val="7030A0"/>
                </a:solidFill>
                <a:latin typeface="Calibri" panose="020F0502020204030204"/>
              </a:rPr>
              <a:t> 13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Pentagon 12"/>
          <p:cNvSpPr/>
          <p:nvPr/>
        </p:nvSpPr>
        <p:spPr>
          <a:xfrm>
            <a:off x="1929193" y="2854235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C. </a:t>
            </a:r>
            <a:r>
              <a:rPr lang="en-US" sz="3200" b="1" dirty="0">
                <a:solidFill>
                  <a:srgbClr val="7030A0"/>
                </a:solidFill>
                <a:latin typeface="Calibri" panose="020F0502020204030204"/>
              </a:rPr>
              <a:t>11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Arrow: Pentagon 13"/>
          <p:cNvSpPr/>
          <p:nvPr/>
        </p:nvSpPr>
        <p:spPr>
          <a:xfrm>
            <a:off x="1944913" y="2141221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</a:t>
            </a:r>
            <a:r>
              <a:rPr lang="en-US" sz="3200" b="1" dirty="0">
                <a:solidFill>
                  <a:srgbClr val="7030A0"/>
                </a:solidFill>
                <a:latin typeface="Calibri" panose="020F0502020204030204"/>
              </a:rPr>
              <a:t>12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row: Pentagon 15">
            <a:hlinkClick r:id="rId5" action="ppaction://hlinksldjump"/>
          </p:cNvPr>
          <p:cNvSpPr/>
          <p:nvPr/>
        </p:nvSpPr>
        <p:spPr>
          <a:xfrm>
            <a:off x="5334183" y="4146369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NEXT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7955" y="1428207"/>
            <a:ext cx="2981462" cy="21150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49" presetClass="entr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6" grpId="1" animBg="1"/>
      <p:bldP spid="16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go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49617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630155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76414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11" name="Arrow: Pentagon 10"/>
          <p:cNvSpPr/>
          <p:nvPr/>
        </p:nvSpPr>
        <p:spPr>
          <a:xfrm>
            <a:off x="1843314" y="159658"/>
            <a:ext cx="8505372" cy="1161143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Đây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mấy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2" name="Arrow: Pentagon 11"/>
          <p:cNvSpPr/>
          <p:nvPr/>
        </p:nvSpPr>
        <p:spPr>
          <a:xfrm>
            <a:off x="1944912" y="2876372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C. </a:t>
            </a:r>
            <a:r>
              <a:rPr lang="en-US" sz="3200" b="1" dirty="0">
                <a:solidFill>
                  <a:srgbClr val="7030A0"/>
                </a:solidFill>
                <a:latin typeface="Calibri" panose="020F0502020204030204"/>
              </a:rPr>
              <a:t>10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Pentagon 12"/>
          <p:cNvSpPr/>
          <p:nvPr/>
        </p:nvSpPr>
        <p:spPr>
          <a:xfrm>
            <a:off x="1944911" y="1415327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12</a:t>
            </a:r>
          </a:p>
        </p:txBody>
      </p:sp>
      <p:sp>
        <p:nvSpPr>
          <p:cNvPr id="14" name="Arrow: Pentagon 13"/>
          <p:cNvSpPr/>
          <p:nvPr/>
        </p:nvSpPr>
        <p:spPr>
          <a:xfrm>
            <a:off x="1944913" y="2141221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row: Pentagon 15">
            <a:hlinkClick r:id="rId6" action="ppaction://hlinksldjump"/>
          </p:cNvPr>
          <p:cNvSpPr/>
          <p:nvPr/>
        </p:nvSpPr>
        <p:spPr>
          <a:xfrm>
            <a:off x="5334183" y="4146369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NEXT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239534" y="1702709"/>
            <a:ext cx="25794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2">
                    <a:lumMod val="50000"/>
                  </a:schemeClr>
                </a:solidFill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4800" dirty="0">
                <a:solidFill>
                  <a:schemeClr val="accent2">
                    <a:lumMod val="50000"/>
                  </a:schemeClr>
                </a:solidFill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 err="1">
                <a:solidFill>
                  <a:schemeClr val="accent2">
                    <a:lumMod val="50000"/>
                  </a:schemeClr>
                </a:solidFill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4800" dirty="0">
                <a:solidFill>
                  <a:schemeClr val="accent2">
                    <a:lumMod val="50000"/>
                  </a:schemeClr>
                </a:solidFill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50000"/>
                  </a:schemeClr>
                </a:solidFill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4800" dirty="0">
              <a:solidFill>
                <a:schemeClr val="accent2">
                  <a:lumMod val="50000"/>
                </a:schemeClr>
              </a:solidFill>
              <a:highlight>
                <a:srgbClr val="C0C0C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49" presetClass="entr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6" grpId="1" animBg="1"/>
      <p:bldP spid="16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49617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630155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76414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11" name="Arrow: Pentagon 10"/>
          <p:cNvSpPr/>
          <p:nvPr/>
        </p:nvSpPr>
        <p:spPr>
          <a:xfrm>
            <a:off x="1884244" y="165464"/>
            <a:ext cx="8505372" cy="1161143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3: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bao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nhiêu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bông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hoa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dưới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row: Pentagon 11"/>
          <p:cNvSpPr/>
          <p:nvPr/>
        </p:nvSpPr>
        <p:spPr>
          <a:xfrm>
            <a:off x="1944912" y="2876372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C. </a:t>
            </a:r>
            <a:r>
              <a:rPr lang="en-US" sz="3200" b="1" dirty="0">
                <a:solidFill>
                  <a:srgbClr val="7030A0"/>
                </a:solidFill>
                <a:latin typeface="Calibri" panose="020F0502020204030204"/>
              </a:rPr>
              <a:t>15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Pentagon 12"/>
          <p:cNvSpPr/>
          <p:nvPr/>
        </p:nvSpPr>
        <p:spPr>
          <a:xfrm>
            <a:off x="1944911" y="2140488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</a:t>
            </a:r>
            <a:r>
              <a:rPr lang="en-US" sz="3200" b="1" dirty="0">
                <a:solidFill>
                  <a:srgbClr val="7030A0"/>
                </a:solidFill>
                <a:latin typeface="Calibri" panose="020F0502020204030204"/>
              </a:rPr>
              <a:t>14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Arrow: Pentagon 13"/>
          <p:cNvSpPr/>
          <p:nvPr/>
        </p:nvSpPr>
        <p:spPr>
          <a:xfrm>
            <a:off x="1944912" y="1411876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13</a:t>
            </a:r>
          </a:p>
        </p:txBody>
      </p:sp>
      <p:sp>
        <p:nvSpPr>
          <p:cNvPr id="16" name="Arrow: Pentagon 15">
            <a:hlinkClick r:id="rId6" action="ppaction://hlinksldjump"/>
          </p:cNvPr>
          <p:cNvSpPr/>
          <p:nvPr/>
        </p:nvSpPr>
        <p:spPr>
          <a:xfrm>
            <a:off x="5334183" y="4146369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NEXT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00337" y="1411876"/>
            <a:ext cx="3178558" cy="2150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49" presetClass="entr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6" grpId="1" animBg="1"/>
      <p:bldP spid="16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49617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630155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76414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11" name="Arrow: Pentagon 10"/>
          <p:cNvSpPr/>
          <p:nvPr/>
        </p:nvSpPr>
        <p:spPr>
          <a:xfrm>
            <a:off x="1843314" y="159658"/>
            <a:ext cx="8505372" cy="1161143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4: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dưới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bao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nhiêu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quả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táo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row: Pentagon 11"/>
          <p:cNvSpPr/>
          <p:nvPr/>
        </p:nvSpPr>
        <p:spPr>
          <a:xfrm>
            <a:off x="1944912" y="2876372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C. </a:t>
            </a:r>
            <a:r>
              <a:rPr lang="en-US" sz="3200" b="1" dirty="0">
                <a:solidFill>
                  <a:srgbClr val="7030A0"/>
                </a:solidFill>
                <a:latin typeface="Calibri" panose="020F0502020204030204"/>
              </a:rPr>
              <a:t>15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Pentagon 12"/>
          <p:cNvSpPr/>
          <p:nvPr/>
        </p:nvSpPr>
        <p:spPr>
          <a:xfrm>
            <a:off x="1944911" y="1415327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</a:t>
            </a:r>
            <a:r>
              <a:rPr lang="en-US" sz="3200" b="1" dirty="0">
                <a:solidFill>
                  <a:srgbClr val="7030A0"/>
                </a:solidFill>
                <a:latin typeface="Calibri" panose="020F0502020204030204"/>
              </a:rPr>
              <a:t>13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Arrow: Pentagon 13"/>
          <p:cNvSpPr/>
          <p:nvPr/>
        </p:nvSpPr>
        <p:spPr>
          <a:xfrm>
            <a:off x="1944913" y="2141221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</a:t>
            </a:r>
            <a:r>
              <a:rPr lang="en-US" sz="3200" b="1" dirty="0">
                <a:solidFill>
                  <a:srgbClr val="7030A0"/>
                </a:solidFill>
                <a:latin typeface="Calibri" panose="020F0502020204030204"/>
              </a:rPr>
              <a:t>14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row: Pentagon 15">
            <a:hlinkClick r:id="rId6" action="ppaction://hlinksldjump"/>
          </p:cNvPr>
          <p:cNvSpPr/>
          <p:nvPr/>
        </p:nvSpPr>
        <p:spPr>
          <a:xfrm>
            <a:off x="5334183" y="4146369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NEXT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982500" y="1272947"/>
            <a:ext cx="3162299" cy="4047218"/>
            <a:chOff x="8982500" y="1272947"/>
            <a:chExt cx="3162299" cy="4047218"/>
          </a:xfrm>
        </p:grpSpPr>
        <p:pic>
          <p:nvPicPr>
            <p:cNvPr id="1028" name="Picture 4" descr="Love Background Heart 1200*2179 transprent Png Free Download - Heart,  Plant, Flower. - CleanPNG / Kiss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3649" y="1272947"/>
              <a:ext cx="1581150" cy="2886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Love Background Heart 1200*2179 transprent Png Free Download - Heart,  Plant, Flower. - CleanPNG / KissPN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438"/>
            <a:stretch>
              <a:fillRect/>
            </a:stretch>
          </p:blipFill>
          <p:spPr bwMode="auto">
            <a:xfrm>
              <a:off x="8982500" y="1272948"/>
              <a:ext cx="1581147" cy="2873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8" descr="Love Background Heart 1200*2179 transprent Png Free Download - Heart,  Plant, Flower. - CleanPNG / KissPN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231" b="59767"/>
            <a:stretch>
              <a:fillRect/>
            </a:stretch>
          </p:blipFill>
          <p:spPr bwMode="auto">
            <a:xfrm>
              <a:off x="9773073" y="1272947"/>
              <a:ext cx="771100" cy="1161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8" descr="Love Background Heart 1200*2179 transprent Png Free Download - Heart,  Plant, Flower. - CleanPNG / KissPN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231" b="59767"/>
            <a:stretch>
              <a:fillRect/>
            </a:stretch>
          </p:blipFill>
          <p:spPr bwMode="auto">
            <a:xfrm>
              <a:off x="11368945" y="1287475"/>
              <a:ext cx="771100" cy="1161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8" descr="Love Background Heart 1200*2179 transprent Png Free Download - Heart,  Plant, Flower. - CleanPNG / KissPN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231" b="59767"/>
            <a:stretch>
              <a:fillRect/>
            </a:stretch>
          </p:blipFill>
          <p:spPr bwMode="auto">
            <a:xfrm>
              <a:off x="11368945" y="4159022"/>
              <a:ext cx="771100" cy="1161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49" presetClass="entr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6" grpId="1" animBg="1"/>
      <p:bldP spid="16" grpId="2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</Words>
  <Application>Microsoft Office PowerPoint</Application>
  <PresentationFormat>Custom</PresentationFormat>
  <Paragraphs>57</Paragraphs>
  <Slides>15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Office Theme</vt:lpstr>
      <vt:lpstr>1_Office Theme</vt:lpstr>
      <vt:lpstr>2_Office Theme</vt:lpstr>
      <vt:lpstr>TOÁN LỚP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LỚP 1</dc:title>
  <dc:creator>User</dc:creator>
  <cp:lastModifiedBy>Minhthangpc.VN</cp:lastModifiedBy>
  <cp:revision>16</cp:revision>
  <dcterms:created xsi:type="dcterms:W3CDTF">2020-09-30T13:06:00Z</dcterms:created>
  <dcterms:modified xsi:type="dcterms:W3CDTF">2022-01-18T15:34:26Z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