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0"/>
  </p:notesMasterIdLst>
  <p:sldIdLst>
    <p:sldId id="256" r:id="rId4"/>
    <p:sldId id="279" r:id="rId5"/>
    <p:sldId id="280" r:id="rId6"/>
    <p:sldId id="281" r:id="rId7"/>
    <p:sldId id="282" r:id="rId8"/>
    <p:sldId id="2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F4711-2B42-4D68-82F2-5026AA2E4DA9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9435E-8F29-40F3-940B-7E863286D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86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FCE71-FC15-4881-9E38-5187A6F443F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3D505-4CCD-49D1-9C7D-9E3534FED5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808CD-800C-48F1-9681-F7549FA7428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38028-64D6-48E5-A6F0-9A24848619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4BF6-B82B-4955-BD39-43A008F8493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2D49E-804F-49B7-8535-0B338716FF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5516" y="123065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TOÁN LỚP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94000"/>
            <a:ext cx="9144000" cy="165576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SỐ </a:t>
            </a:r>
            <a:r>
              <a:rPr lang="en-US" sz="5400">
                <a:solidFill>
                  <a:schemeClr val="bg1"/>
                </a:solidFill>
              </a:rPr>
              <a:t>17,18,19</a:t>
            </a:r>
            <a:r>
              <a:rPr lang="en-US" sz="5400" smtClean="0">
                <a:solidFill>
                  <a:schemeClr val="bg1"/>
                </a:solidFill>
              </a:rPr>
              <a:t>, 20 </a:t>
            </a:r>
            <a:r>
              <a:rPr lang="en-US" sz="5400" dirty="0" smtClean="0">
                <a:solidFill>
                  <a:schemeClr val="bg1"/>
                </a:solidFill>
              </a:rPr>
              <a:t>(</a:t>
            </a:r>
            <a:r>
              <a:rPr lang="en-US" sz="5400" dirty="0" err="1" smtClean="0">
                <a:solidFill>
                  <a:schemeClr val="bg1"/>
                </a:solidFill>
              </a:rPr>
              <a:t>Tiết</a:t>
            </a:r>
            <a:r>
              <a:rPr lang="en-US" sz="5400" dirty="0" smtClean="0">
                <a:solidFill>
                  <a:schemeClr val="bg1"/>
                </a:solidFill>
              </a:rPr>
              <a:t> 2)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791" y="366089"/>
            <a:ext cx="8640417" cy="58984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27375" y="2994992"/>
            <a:ext cx="622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27375" y="5506279"/>
            <a:ext cx="622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93356" y="3022912"/>
            <a:ext cx="622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93356" y="5552662"/>
            <a:ext cx="622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914" y="499155"/>
            <a:ext cx="9952172" cy="58596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0" y="1105469"/>
            <a:ext cx="134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54621" y="4330890"/>
            <a:ext cx="134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98292" y="4330890"/>
            <a:ext cx="134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57450" y="3124664"/>
            <a:ext cx="134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85097" y="2047839"/>
            <a:ext cx="134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636" y="1271742"/>
            <a:ext cx="11192727" cy="43145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33516" y="2825086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23898" y="4492387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07549" y="2721113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3844" y="2721113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5378" y="2775943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51673" y="2775943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55961" y="2803000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0431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08849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77222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49838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55655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74009" y="4443244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464" y="0"/>
            <a:ext cx="10231699" cy="6709568"/>
          </a:xfrm>
          <a:prstGeom prst="rect">
            <a:avLst/>
          </a:prstGeom>
        </p:spPr>
      </p:pic>
      <p:sp>
        <p:nvSpPr>
          <p:cNvPr id="2" name="Cloud Callout 1"/>
          <p:cNvSpPr/>
          <p:nvPr/>
        </p:nvSpPr>
        <p:spPr>
          <a:xfrm>
            <a:off x="7181850" y="146685"/>
            <a:ext cx="2474595" cy="191643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tất cả 17 bạn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9867900" y="1715770"/>
            <a:ext cx="2429510" cy="161480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8 bạn nam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đẹp cho bài giảng điện tử - Ảnh nền thiết kế bài giảng điện t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70960" y="2494915"/>
            <a:ext cx="561594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rgbClr val="FFFF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Củng cố bài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1_Office Theme</vt:lpstr>
      <vt:lpstr>2_Office Theme</vt:lpstr>
      <vt:lpstr>TOÁN LỚP 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LỚP 1</dc:title>
  <dc:creator>User</dc:creator>
  <cp:lastModifiedBy>Minhthangpc.VN</cp:lastModifiedBy>
  <cp:revision>16</cp:revision>
  <dcterms:created xsi:type="dcterms:W3CDTF">2020-09-30T13:06:00Z</dcterms:created>
  <dcterms:modified xsi:type="dcterms:W3CDTF">2022-01-18T15:33:54Z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